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9"/>
  </p:notesMasterIdLst>
  <p:sldIdLst>
    <p:sldId id="258" r:id="rId2"/>
    <p:sldId id="261" r:id="rId3"/>
    <p:sldId id="259" r:id="rId4"/>
    <p:sldId id="260" r:id="rId5"/>
    <p:sldId id="262" r:id="rId6"/>
    <p:sldId id="263" r:id="rId7"/>
    <p:sldId id="266" r:id="rId8"/>
    <p:sldId id="265" r:id="rId9"/>
    <p:sldId id="267" r:id="rId10"/>
    <p:sldId id="268" r:id="rId11"/>
    <p:sldId id="269" r:id="rId12"/>
    <p:sldId id="272" r:id="rId13"/>
    <p:sldId id="271" r:id="rId14"/>
    <p:sldId id="270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286" r:id="rId47"/>
    <p:sldId id="287" r:id="rId48"/>
    <p:sldId id="288" r:id="rId49"/>
    <p:sldId id="297" r:id="rId50"/>
    <p:sldId id="30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8" r:id="rId61"/>
    <p:sldId id="319" r:id="rId62"/>
    <p:sldId id="309" r:id="rId63"/>
    <p:sldId id="310" r:id="rId64"/>
    <p:sldId id="311" r:id="rId65"/>
    <p:sldId id="312" r:id="rId66"/>
    <p:sldId id="313" r:id="rId67"/>
    <p:sldId id="314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484AB-67A5-4DF9-BA00-4702409D4564}" v="36" dt="2025-04-21T08:12:13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a Alex" userId="8257059e7cd80570" providerId="LiveId" clId="{2EE484AB-67A5-4DF9-BA00-4702409D4564}"/>
    <pc:docChg chg="undo custSel addSld delSld modSld">
      <pc:chgData name="Rana Alex" userId="8257059e7cd80570" providerId="LiveId" clId="{2EE484AB-67A5-4DF9-BA00-4702409D4564}" dt="2025-04-21T08:14:32.605" v="1616" actId="20577"/>
      <pc:docMkLst>
        <pc:docMk/>
      </pc:docMkLst>
      <pc:sldChg chg="modSp mod">
        <pc:chgData name="Rana Alex" userId="8257059e7cd80570" providerId="LiveId" clId="{2EE484AB-67A5-4DF9-BA00-4702409D4564}" dt="2025-04-08T05:29:50.600" v="1487" actId="14100"/>
        <pc:sldMkLst>
          <pc:docMk/>
          <pc:sldMk cId="3435880023" sldId="260"/>
        </pc:sldMkLst>
        <pc:spChg chg="mod">
          <ac:chgData name="Rana Alex" userId="8257059e7cd80570" providerId="LiveId" clId="{2EE484AB-67A5-4DF9-BA00-4702409D4564}" dt="2025-04-08T05:29:50.600" v="1487" actId="14100"/>
          <ac:spMkLst>
            <pc:docMk/>
            <pc:sldMk cId="3435880023" sldId="260"/>
            <ac:spMk id="3" creationId="{94FCD349-2ADD-025F-C6E0-92DBF030D34C}"/>
          </ac:spMkLst>
        </pc:spChg>
      </pc:sldChg>
      <pc:sldChg chg="modSp mod">
        <pc:chgData name="Rana Alex" userId="8257059e7cd80570" providerId="LiveId" clId="{2EE484AB-67A5-4DF9-BA00-4702409D4564}" dt="2025-04-21T08:14:32.605" v="1616" actId="20577"/>
        <pc:sldMkLst>
          <pc:docMk/>
          <pc:sldMk cId="1578972565" sldId="261"/>
        </pc:sldMkLst>
        <pc:graphicFrameChg chg="modGraphic">
          <ac:chgData name="Rana Alex" userId="8257059e7cd80570" providerId="LiveId" clId="{2EE484AB-67A5-4DF9-BA00-4702409D4564}" dt="2025-04-21T08:14:32.605" v="1616" actId="20577"/>
          <ac:graphicFrameMkLst>
            <pc:docMk/>
            <pc:sldMk cId="1578972565" sldId="261"/>
            <ac:graphicFrameMk id="4" creationId="{592A3F53-13DE-4789-AE63-3FE5506FA2C1}"/>
          </ac:graphicFrameMkLst>
        </pc:graphicFrameChg>
      </pc:sldChg>
      <pc:sldChg chg="delSp modSp mod">
        <pc:chgData name="Rana Alex" userId="8257059e7cd80570" providerId="LiveId" clId="{2EE484AB-67A5-4DF9-BA00-4702409D4564}" dt="2025-04-08T05:28:43.479" v="1484"/>
        <pc:sldMkLst>
          <pc:docMk/>
          <pc:sldMk cId="945264470" sldId="262"/>
        </pc:sldMkLst>
        <pc:spChg chg="mod">
          <ac:chgData name="Rana Alex" userId="8257059e7cd80570" providerId="LiveId" clId="{2EE484AB-67A5-4DF9-BA00-4702409D4564}" dt="2025-04-08T05:28:38.422" v="1481" actId="1076"/>
          <ac:spMkLst>
            <pc:docMk/>
            <pc:sldMk cId="945264470" sldId="262"/>
            <ac:spMk id="17" creationId="{D9C50050-33E2-96C4-489E-F64B9D93E7D7}"/>
          </ac:spMkLst>
        </pc:spChg>
        <pc:picChg chg="mod">
          <ac:chgData name="Rana Alex" userId="8257059e7cd80570" providerId="LiveId" clId="{2EE484AB-67A5-4DF9-BA00-4702409D4564}" dt="2025-04-08T05:28:42.531" v="1482" actId="1076"/>
          <ac:picMkLst>
            <pc:docMk/>
            <pc:sldMk cId="945264470" sldId="262"/>
            <ac:picMk id="10" creationId="{3C083559-B8B9-9A40-D2EF-F2820C26E872}"/>
          </ac:picMkLst>
        </pc:picChg>
        <pc:picChg chg="mod">
          <ac:chgData name="Rana Alex" userId="8257059e7cd80570" providerId="LiveId" clId="{2EE484AB-67A5-4DF9-BA00-4702409D4564}" dt="2025-04-08T05:28:33.823" v="1480" actId="1076"/>
          <ac:picMkLst>
            <pc:docMk/>
            <pc:sldMk cId="945264470" sldId="262"/>
            <ac:picMk id="16" creationId="{FF6C563E-3FA3-3368-01F5-2F7436F5797D}"/>
          </ac:picMkLst>
        </pc:picChg>
      </pc:sldChg>
      <pc:sldChg chg="addSp delSp modSp mod">
        <pc:chgData name="Rana Alex" userId="8257059e7cd80570" providerId="LiveId" clId="{2EE484AB-67A5-4DF9-BA00-4702409D4564}" dt="2025-04-08T03:52:44.609" v="21" actId="14100"/>
        <pc:sldMkLst>
          <pc:docMk/>
          <pc:sldMk cId="2498010196" sldId="268"/>
        </pc:sldMkLst>
        <pc:picChg chg="add mod">
          <ac:chgData name="Rana Alex" userId="8257059e7cd80570" providerId="LiveId" clId="{2EE484AB-67A5-4DF9-BA00-4702409D4564}" dt="2025-04-08T03:52:44.609" v="21" actId="14100"/>
          <ac:picMkLst>
            <pc:docMk/>
            <pc:sldMk cId="2498010196" sldId="268"/>
            <ac:picMk id="3" creationId="{F9D1BDC4-7183-1FC5-9B9D-5DCF3A4C3B18}"/>
          </ac:picMkLst>
        </pc:picChg>
      </pc:sldChg>
      <pc:sldChg chg="addSp delSp modSp mod">
        <pc:chgData name="Rana Alex" userId="8257059e7cd80570" providerId="LiveId" clId="{2EE484AB-67A5-4DF9-BA00-4702409D4564}" dt="2025-04-08T03:53:06.510" v="23" actId="14100"/>
        <pc:sldMkLst>
          <pc:docMk/>
          <pc:sldMk cId="3398087038" sldId="269"/>
        </pc:sldMkLst>
        <pc:picChg chg="add mod">
          <ac:chgData name="Rana Alex" userId="8257059e7cd80570" providerId="LiveId" clId="{2EE484AB-67A5-4DF9-BA00-4702409D4564}" dt="2025-04-08T03:53:06.510" v="23" actId="14100"/>
          <ac:picMkLst>
            <pc:docMk/>
            <pc:sldMk cId="3398087038" sldId="269"/>
            <ac:picMk id="4" creationId="{EDA3D056-F795-AC94-563B-D30D1D193175}"/>
          </ac:picMkLst>
        </pc:picChg>
      </pc:sldChg>
      <pc:sldChg chg="addSp delSp modSp mod">
        <pc:chgData name="Rana Alex" userId="8257059e7cd80570" providerId="LiveId" clId="{2EE484AB-67A5-4DF9-BA00-4702409D4564}" dt="2025-04-08T03:56:17.024" v="25" actId="1076"/>
        <pc:sldMkLst>
          <pc:docMk/>
          <pc:sldMk cId="2533693954" sldId="270"/>
        </pc:sldMkLst>
        <pc:picChg chg="add del mod">
          <ac:chgData name="Rana Alex" userId="8257059e7cd80570" providerId="LiveId" clId="{2EE484AB-67A5-4DF9-BA00-4702409D4564}" dt="2025-04-08T03:56:17.024" v="25" actId="1076"/>
          <ac:picMkLst>
            <pc:docMk/>
            <pc:sldMk cId="2533693954" sldId="270"/>
            <ac:picMk id="5" creationId="{C59F2172-9879-5BB6-3438-86C2412FBF24}"/>
          </ac:picMkLst>
        </pc:picChg>
      </pc:sldChg>
      <pc:sldChg chg="addSp delSp modSp mod">
        <pc:chgData name="Rana Alex" userId="8257059e7cd80570" providerId="LiveId" clId="{2EE484AB-67A5-4DF9-BA00-4702409D4564}" dt="2025-04-08T04:32:46.193" v="212" actId="14100"/>
        <pc:sldMkLst>
          <pc:docMk/>
          <pc:sldMk cId="2995527483" sldId="272"/>
        </pc:sldMkLst>
        <pc:picChg chg="add mod">
          <ac:chgData name="Rana Alex" userId="8257059e7cd80570" providerId="LiveId" clId="{2EE484AB-67A5-4DF9-BA00-4702409D4564}" dt="2025-04-08T04:32:46.193" v="212" actId="14100"/>
          <ac:picMkLst>
            <pc:docMk/>
            <pc:sldMk cId="2995527483" sldId="272"/>
            <ac:picMk id="3" creationId="{FE963742-D67A-A3A2-8E40-703B35A3E3D4}"/>
          </ac:picMkLst>
        </pc:picChg>
      </pc:sldChg>
      <pc:sldChg chg="new add del">
        <pc:chgData name="Rana Alex" userId="8257059e7cd80570" providerId="LiveId" clId="{2EE484AB-67A5-4DF9-BA00-4702409D4564}" dt="2025-04-08T03:43:00.050" v="8" actId="47"/>
        <pc:sldMkLst>
          <pc:docMk/>
          <pc:sldMk cId="397671847" sldId="273"/>
        </pc:sldMkLst>
      </pc:sldChg>
      <pc:sldChg chg="addSp delSp modSp new mod">
        <pc:chgData name="Rana Alex" userId="8257059e7cd80570" providerId="LiveId" clId="{2EE484AB-67A5-4DF9-BA00-4702409D4564}" dt="2025-04-08T04:01:19.743" v="112" actId="20577"/>
        <pc:sldMkLst>
          <pc:docMk/>
          <pc:sldMk cId="3354812890" sldId="273"/>
        </pc:sldMkLst>
        <pc:spChg chg="add del mod">
          <ac:chgData name="Rana Alex" userId="8257059e7cd80570" providerId="LiveId" clId="{2EE484AB-67A5-4DF9-BA00-4702409D4564}" dt="2025-04-08T04:01:19.743" v="112" actId="20577"/>
          <ac:spMkLst>
            <pc:docMk/>
            <pc:sldMk cId="3354812890" sldId="273"/>
            <ac:spMk id="2" creationId="{AB4A08EB-6B13-B18E-5E1E-AB048FBEED0E}"/>
          </ac:spMkLst>
        </pc:spChg>
      </pc:sldChg>
      <pc:sldChg chg="new add del">
        <pc:chgData name="Rana Alex" userId="8257059e7cd80570" providerId="LiveId" clId="{2EE484AB-67A5-4DF9-BA00-4702409D4564}" dt="2025-04-08T03:43:02.263" v="9" actId="47"/>
        <pc:sldMkLst>
          <pc:docMk/>
          <pc:sldMk cId="725506035" sldId="274"/>
        </pc:sldMkLst>
      </pc:sldChg>
      <pc:sldChg chg="addSp delSp modSp new mod">
        <pc:chgData name="Rana Alex" userId="8257059e7cd80570" providerId="LiveId" clId="{2EE484AB-67A5-4DF9-BA00-4702409D4564}" dt="2025-04-21T08:12:26.170" v="1613" actId="14100"/>
        <pc:sldMkLst>
          <pc:docMk/>
          <pc:sldMk cId="1838587572" sldId="274"/>
        </pc:sldMkLst>
        <pc:picChg chg="add mod">
          <ac:chgData name="Rana Alex" userId="8257059e7cd80570" providerId="LiveId" clId="{2EE484AB-67A5-4DF9-BA00-4702409D4564}" dt="2025-04-21T08:12:26.170" v="1613" actId="14100"/>
          <ac:picMkLst>
            <pc:docMk/>
            <pc:sldMk cId="1838587572" sldId="274"/>
            <ac:picMk id="2" creationId="{B88B27D2-D1ED-13E1-F99B-6FC7E0152509}"/>
          </ac:picMkLst>
        </pc:picChg>
        <pc:picChg chg="add del mod">
          <ac:chgData name="Rana Alex" userId="8257059e7cd80570" providerId="LiveId" clId="{2EE484AB-67A5-4DF9-BA00-4702409D4564}" dt="2025-04-21T08:12:12.433" v="1609" actId="478"/>
          <ac:picMkLst>
            <pc:docMk/>
            <pc:sldMk cId="1838587572" sldId="274"/>
            <ac:picMk id="5" creationId="{FBFD300B-B0B7-12D6-751C-6BBB8A83E1B4}"/>
          </ac:picMkLst>
        </pc:picChg>
      </pc:sldChg>
      <pc:sldChg chg="delSp modSp new mod">
        <pc:chgData name="Rana Alex" userId="8257059e7cd80570" providerId="LiveId" clId="{2EE484AB-67A5-4DF9-BA00-4702409D4564}" dt="2025-04-08T04:04:52.062" v="156" actId="1076"/>
        <pc:sldMkLst>
          <pc:docMk/>
          <pc:sldMk cId="2015369152" sldId="275"/>
        </pc:sldMkLst>
        <pc:spChg chg="mod">
          <ac:chgData name="Rana Alex" userId="8257059e7cd80570" providerId="LiveId" clId="{2EE484AB-67A5-4DF9-BA00-4702409D4564}" dt="2025-04-08T04:04:52.062" v="156" actId="1076"/>
          <ac:spMkLst>
            <pc:docMk/>
            <pc:sldMk cId="2015369152" sldId="275"/>
            <ac:spMk id="2" creationId="{6E928B13-4432-A6F5-68B9-71AF782D80DA}"/>
          </ac:spMkLst>
        </pc:spChg>
      </pc:sldChg>
      <pc:sldChg chg="addSp delSp modSp new mod">
        <pc:chgData name="Rana Alex" userId="8257059e7cd80570" providerId="LiveId" clId="{2EE484AB-67A5-4DF9-BA00-4702409D4564}" dt="2025-04-21T08:00:55.072" v="1534" actId="1076"/>
        <pc:sldMkLst>
          <pc:docMk/>
          <pc:sldMk cId="979375894" sldId="276"/>
        </pc:sldMkLst>
        <pc:picChg chg="add mod">
          <ac:chgData name="Rana Alex" userId="8257059e7cd80570" providerId="LiveId" clId="{2EE484AB-67A5-4DF9-BA00-4702409D4564}" dt="2025-04-21T08:00:55.072" v="1534" actId="1076"/>
          <ac:picMkLst>
            <pc:docMk/>
            <pc:sldMk cId="979375894" sldId="276"/>
            <ac:picMk id="3" creationId="{1EEA4EA3-BDD9-2F0E-3E87-0F5D71CF4872}"/>
          </ac:picMkLst>
        </pc:picChg>
        <pc:picChg chg="add del">
          <ac:chgData name="Rana Alex" userId="8257059e7cd80570" providerId="LiveId" clId="{2EE484AB-67A5-4DF9-BA00-4702409D4564}" dt="2025-04-21T07:58:43.942" v="1527" actId="478"/>
          <ac:picMkLst>
            <pc:docMk/>
            <pc:sldMk cId="979375894" sldId="276"/>
            <ac:picMk id="5" creationId="{A66F243B-7C00-EC94-AB71-AB43EF2CF606}"/>
          </ac:picMkLst>
        </pc:picChg>
      </pc:sldChg>
      <pc:sldChg chg="addSp delSp new mod">
        <pc:chgData name="Rana Alex" userId="8257059e7cd80570" providerId="LiveId" clId="{2EE484AB-67A5-4DF9-BA00-4702409D4564}" dt="2025-04-21T08:01:23.879" v="1536" actId="22"/>
        <pc:sldMkLst>
          <pc:docMk/>
          <pc:sldMk cId="212641817" sldId="277"/>
        </pc:sldMkLst>
        <pc:picChg chg="add">
          <ac:chgData name="Rana Alex" userId="8257059e7cd80570" providerId="LiveId" clId="{2EE484AB-67A5-4DF9-BA00-4702409D4564}" dt="2025-04-21T08:01:23.879" v="1536" actId="22"/>
          <ac:picMkLst>
            <pc:docMk/>
            <pc:sldMk cId="212641817" sldId="277"/>
            <ac:picMk id="3" creationId="{CB607AC8-CA86-91CB-6541-A8675B7D141E}"/>
          </ac:picMkLst>
        </pc:picChg>
        <pc:picChg chg="add del">
          <ac:chgData name="Rana Alex" userId="8257059e7cd80570" providerId="LiveId" clId="{2EE484AB-67A5-4DF9-BA00-4702409D4564}" dt="2025-04-21T08:00:59.058" v="1535" actId="478"/>
          <ac:picMkLst>
            <pc:docMk/>
            <pc:sldMk cId="212641817" sldId="277"/>
            <ac:picMk id="5" creationId="{93505FCB-7E1A-9523-F178-9C9B0FE21B5E}"/>
          </ac:picMkLst>
        </pc:picChg>
      </pc:sldChg>
      <pc:sldChg chg="addSp delSp new mod">
        <pc:chgData name="Rana Alex" userId="8257059e7cd80570" providerId="LiveId" clId="{2EE484AB-67A5-4DF9-BA00-4702409D4564}" dt="2025-04-21T08:02:02.933" v="1538" actId="22"/>
        <pc:sldMkLst>
          <pc:docMk/>
          <pc:sldMk cId="2702871658" sldId="278"/>
        </pc:sldMkLst>
        <pc:picChg chg="add">
          <ac:chgData name="Rana Alex" userId="8257059e7cd80570" providerId="LiveId" clId="{2EE484AB-67A5-4DF9-BA00-4702409D4564}" dt="2025-04-21T08:02:02.933" v="1538" actId="22"/>
          <ac:picMkLst>
            <pc:docMk/>
            <pc:sldMk cId="2702871658" sldId="278"/>
            <ac:picMk id="3" creationId="{1834EAE4-61A3-264A-8645-4D72A5985CCE}"/>
          </ac:picMkLst>
        </pc:picChg>
        <pc:picChg chg="add del">
          <ac:chgData name="Rana Alex" userId="8257059e7cd80570" providerId="LiveId" clId="{2EE484AB-67A5-4DF9-BA00-4702409D4564}" dt="2025-04-21T08:01:34.419" v="1537" actId="478"/>
          <ac:picMkLst>
            <pc:docMk/>
            <pc:sldMk cId="2702871658" sldId="278"/>
            <ac:picMk id="5" creationId="{4E686085-848B-EA09-404A-47AF59918859}"/>
          </ac:picMkLst>
        </pc:picChg>
      </pc:sldChg>
      <pc:sldChg chg="addSp delSp modSp new mod">
        <pc:chgData name="Rana Alex" userId="8257059e7cd80570" providerId="LiveId" clId="{2EE484AB-67A5-4DF9-BA00-4702409D4564}" dt="2025-04-21T08:02:55.795" v="1542" actId="1076"/>
        <pc:sldMkLst>
          <pc:docMk/>
          <pc:sldMk cId="128838052" sldId="279"/>
        </pc:sldMkLst>
        <pc:picChg chg="add mod">
          <ac:chgData name="Rana Alex" userId="8257059e7cd80570" providerId="LiveId" clId="{2EE484AB-67A5-4DF9-BA00-4702409D4564}" dt="2025-04-21T08:02:55.795" v="1542" actId="1076"/>
          <ac:picMkLst>
            <pc:docMk/>
            <pc:sldMk cId="128838052" sldId="279"/>
            <ac:picMk id="3" creationId="{13E43860-6A48-5B8A-507B-6D9B23CD1D64}"/>
          </ac:picMkLst>
        </pc:picChg>
        <pc:picChg chg="add del mod">
          <ac:chgData name="Rana Alex" userId="8257059e7cd80570" providerId="LiveId" clId="{2EE484AB-67A5-4DF9-BA00-4702409D4564}" dt="2025-04-21T08:02:07.038" v="1539" actId="478"/>
          <ac:picMkLst>
            <pc:docMk/>
            <pc:sldMk cId="128838052" sldId="279"/>
            <ac:picMk id="5" creationId="{6B162ACE-D906-1E16-1270-143366D612CB}"/>
          </ac:picMkLst>
        </pc:picChg>
      </pc:sldChg>
      <pc:sldChg chg="addSp delSp new mod">
        <pc:chgData name="Rana Alex" userId="8257059e7cd80570" providerId="LiveId" clId="{2EE484AB-67A5-4DF9-BA00-4702409D4564}" dt="2025-04-21T08:03:02.136" v="1544" actId="22"/>
        <pc:sldMkLst>
          <pc:docMk/>
          <pc:sldMk cId="2309883634" sldId="280"/>
        </pc:sldMkLst>
        <pc:picChg chg="add">
          <ac:chgData name="Rana Alex" userId="8257059e7cd80570" providerId="LiveId" clId="{2EE484AB-67A5-4DF9-BA00-4702409D4564}" dt="2025-04-21T08:03:02.136" v="1544" actId="22"/>
          <ac:picMkLst>
            <pc:docMk/>
            <pc:sldMk cId="2309883634" sldId="280"/>
            <ac:picMk id="3" creationId="{72EBCB74-5070-7E61-A39D-61624F24D3EA}"/>
          </ac:picMkLst>
        </pc:picChg>
        <pc:picChg chg="add del">
          <ac:chgData name="Rana Alex" userId="8257059e7cd80570" providerId="LiveId" clId="{2EE484AB-67A5-4DF9-BA00-4702409D4564}" dt="2025-04-21T08:03:01.085" v="1543" actId="478"/>
          <ac:picMkLst>
            <pc:docMk/>
            <pc:sldMk cId="2309883634" sldId="280"/>
            <ac:picMk id="5" creationId="{4AC2C8BF-0539-E2AD-2B19-500DF9999701}"/>
          </ac:picMkLst>
        </pc:picChg>
      </pc:sldChg>
      <pc:sldChg chg="addSp delSp new mod">
        <pc:chgData name="Rana Alex" userId="8257059e7cd80570" providerId="LiveId" clId="{2EE484AB-67A5-4DF9-BA00-4702409D4564}" dt="2025-04-21T08:03:24.106" v="1546" actId="22"/>
        <pc:sldMkLst>
          <pc:docMk/>
          <pc:sldMk cId="1585004634" sldId="281"/>
        </pc:sldMkLst>
        <pc:picChg chg="add">
          <ac:chgData name="Rana Alex" userId="8257059e7cd80570" providerId="LiveId" clId="{2EE484AB-67A5-4DF9-BA00-4702409D4564}" dt="2025-04-21T08:03:24.106" v="1546" actId="22"/>
          <ac:picMkLst>
            <pc:docMk/>
            <pc:sldMk cId="1585004634" sldId="281"/>
            <ac:picMk id="3" creationId="{14501C6C-8B83-C693-C673-025D9D7ADA5D}"/>
          </ac:picMkLst>
        </pc:picChg>
        <pc:picChg chg="add del">
          <ac:chgData name="Rana Alex" userId="8257059e7cd80570" providerId="LiveId" clId="{2EE484AB-67A5-4DF9-BA00-4702409D4564}" dt="2025-04-21T08:03:06.808" v="1545" actId="478"/>
          <ac:picMkLst>
            <pc:docMk/>
            <pc:sldMk cId="1585004634" sldId="281"/>
            <ac:picMk id="5" creationId="{F11F5F39-22A8-9453-468A-9D2921CBEC8E}"/>
          </ac:picMkLst>
        </pc:picChg>
      </pc:sldChg>
      <pc:sldChg chg="addSp delSp new mod">
        <pc:chgData name="Rana Alex" userId="8257059e7cd80570" providerId="LiveId" clId="{2EE484AB-67A5-4DF9-BA00-4702409D4564}" dt="2025-04-21T08:03:42.544" v="1548" actId="22"/>
        <pc:sldMkLst>
          <pc:docMk/>
          <pc:sldMk cId="3179920293" sldId="282"/>
        </pc:sldMkLst>
        <pc:picChg chg="add">
          <ac:chgData name="Rana Alex" userId="8257059e7cd80570" providerId="LiveId" clId="{2EE484AB-67A5-4DF9-BA00-4702409D4564}" dt="2025-04-21T08:03:42.544" v="1548" actId="22"/>
          <ac:picMkLst>
            <pc:docMk/>
            <pc:sldMk cId="3179920293" sldId="282"/>
            <ac:picMk id="3" creationId="{FE504FB0-EA1C-FC64-1D4A-57519E07762E}"/>
          </ac:picMkLst>
        </pc:picChg>
        <pc:picChg chg="add del">
          <ac:chgData name="Rana Alex" userId="8257059e7cd80570" providerId="LiveId" clId="{2EE484AB-67A5-4DF9-BA00-4702409D4564}" dt="2025-04-21T08:03:27.308" v="1547" actId="478"/>
          <ac:picMkLst>
            <pc:docMk/>
            <pc:sldMk cId="3179920293" sldId="282"/>
            <ac:picMk id="5" creationId="{9EB1E40D-6793-7984-0AE2-60785D693728}"/>
          </ac:picMkLst>
        </pc:picChg>
      </pc:sldChg>
      <pc:sldChg chg="addSp delSp modSp new mod">
        <pc:chgData name="Rana Alex" userId="8257059e7cd80570" providerId="LiveId" clId="{2EE484AB-67A5-4DF9-BA00-4702409D4564}" dt="2025-04-21T08:03:57.558" v="1550" actId="22"/>
        <pc:sldMkLst>
          <pc:docMk/>
          <pc:sldMk cId="938943746" sldId="283"/>
        </pc:sldMkLst>
        <pc:picChg chg="add">
          <ac:chgData name="Rana Alex" userId="8257059e7cd80570" providerId="LiveId" clId="{2EE484AB-67A5-4DF9-BA00-4702409D4564}" dt="2025-04-21T08:03:57.558" v="1550" actId="22"/>
          <ac:picMkLst>
            <pc:docMk/>
            <pc:sldMk cId="938943746" sldId="283"/>
            <ac:picMk id="3" creationId="{5018D029-4079-CA30-A27D-3886A807F3BC}"/>
          </ac:picMkLst>
        </pc:picChg>
        <pc:picChg chg="add del mod">
          <ac:chgData name="Rana Alex" userId="8257059e7cd80570" providerId="LiveId" clId="{2EE484AB-67A5-4DF9-BA00-4702409D4564}" dt="2025-04-21T08:03:45.465" v="1549" actId="478"/>
          <ac:picMkLst>
            <pc:docMk/>
            <pc:sldMk cId="938943746" sldId="283"/>
            <ac:picMk id="5" creationId="{4DEA034D-9653-1011-D6A5-12BBE4CCA01F}"/>
          </ac:picMkLst>
        </pc:picChg>
      </pc:sldChg>
      <pc:sldChg chg="addSp delSp new mod">
        <pc:chgData name="Rana Alex" userId="8257059e7cd80570" providerId="LiveId" clId="{2EE484AB-67A5-4DF9-BA00-4702409D4564}" dt="2025-04-21T08:04:19.340" v="1552" actId="22"/>
        <pc:sldMkLst>
          <pc:docMk/>
          <pc:sldMk cId="4205428515" sldId="284"/>
        </pc:sldMkLst>
        <pc:picChg chg="add">
          <ac:chgData name="Rana Alex" userId="8257059e7cd80570" providerId="LiveId" clId="{2EE484AB-67A5-4DF9-BA00-4702409D4564}" dt="2025-04-21T08:04:19.340" v="1552" actId="22"/>
          <ac:picMkLst>
            <pc:docMk/>
            <pc:sldMk cId="4205428515" sldId="284"/>
            <ac:picMk id="3" creationId="{32B76489-C50C-E31B-560D-049869392A4E}"/>
          </ac:picMkLst>
        </pc:picChg>
        <pc:picChg chg="add del">
          <ac:chgData name="Rana Alex" userId="8257059e7cd80570" providerId="LiveId" clId="{2EE484AB-67A5-4DF9-BA00-4702409D4564}" dt="2025-04-21T08:04:04.386" v="1551" actId="478"/>
          <ac:picMkLst>
            <pc:docMk/>
            <pc:sldMk cId="4205428515" sldId="284"/>
            <ac:picMk id="5" creationId="{73E078E1-673E-EAA6-667B-C80F54E9CEE8}"/>
          </ac:picMkLst>
        </pc:picChg>
      </pc:sldChg>
      <pc:sldChg chg="addSp delSp new mod">
        <pc:chgData name="Rana Alex" userId="8257059e7cd80570" providerId="LiveId" clId="{2EE484AB-67A5-4DF9-BA00-4702409D4564}" dt="2025-04-21T08:04:54.383" v="1560" actId="22"/>
        <pc:sldMkLst>
          <pc:docMk/>
          <pc:sldMk cId="3199451706" sldId="285"/>
        </pc:sldMkLst>
        <pc:picChg chg="add del">
          <ac:chgData name="Rana Alex" userId="8257059e7cd80570" providerId="LiveId" clId="{2EE484AB-67A5-4DF9-BA00-4702409D4564}" dt="2025-04-21T08:04:35.643" v="1559" actId="478"/>
          <ac:picMkLst>
            <pc:docMk/>
            <pc:sldMk cId="3199451706" sldId="285"/>
            <ac:picMk id="3" creationId="{9174CC98-A691-6EB1-D3D8-1DB7A8FBD144}"/>
          </ac:picMkLst>
        </pc:picChg>
        <pc:picChg chg="add del">
          <ac:chgData name="Rana Alex" userId="8257059e7cd80570" providerId="LiveId" clId="{2EE484AB-67A5-4DF9-BA00-4702409D4564}" dt="2025-04-21T08:04:22.461" v="1553" actId="478"/>
          <ac:picMkLst>
            <pc:docMk/>
            <pc:sldMk cId="3199451706" sldId="285"/>
            <ac:picMk id="5" creationId="{FC067D54-44E0-E106-20A4-0C17B83E7C73}"/>
          </ac:picMkLst>
        </pc:picChg>
        <pc:picChg chg="add">
          <ac:chgData name="Rana Alex" userId="8257059e7cd80570" providerId="LiveId" clId="{2EE484AB-67A5-4DF9-BA00-4702409D4564}" dt="2025-04-21T08:04:54.383" v="1560" actId="22"/>
          <ac:picMkLst>
            <pc:docMk/>
            <pc:sldMk cId="3199451706" sldId="285"/>
            <ac:picMk id="6" creationId="{06A55F28-C9F4-6C4A-0C97-BE79EB93899A}"/>
          </ac:picMkLst>
        </pc:picChg>
      </pc:sldChg>
      <pc:sldChg chg="delSp modSp new mod">
        <pc:chgData name="Rana Alex" userId="8257059e7cd80570" providerId="LiveId" clId="{2EE484AB-67A5-4DF9-BA00-4702409D4564}" dt="2025-04-08T04:56:15.313" v="441" actId="20577"/>
        <pc:sldMkLst>
          <pc:docMk/>
          <pc:sldMk cId="3112496085" sldId="286"/>
        </pc:sldMkLst>
        <pc:spChg chg="mod">
          <ac:chgData name="Rana Alex" userId="8257059e7cd80570" providerId="LiveId" clId="{2EE484AB-67A5-4DF9-BA00-4702409D4564}" dt="2025-04-08T04:56:15.313" v="441" actId="20577"/>
          <ac:spMkLst>
            <pc:docMk/>
            <pc:sldMk cId="3112496085" sldId="286"/>
            <ac:spMk id="2" creationId="{1A9BE9AF-6BC7-014E-F321-80573D511A48}"/>
          </ac:spMkLst>
        </pc:spChg>
      </pc:sldChg>
      <pc:sldChg chg="addSp delSp modSp new mod">
        <pc:chgData name="Rana Alex" userId="8257059e7cd80570" providerId="LiveId" clId="{2EE484AB-67A5-4DF9-BA00-4702409D4564}" dt="2025-04-08T04:58:06.743" v="467" actId="1076"/>
        <pc:sldMkLst>
          <pc:docMk/>
          <pc:sldMk cId="1584180849" sldId="287"/>
        </pc:sldMkLst>
        <pc:spChg chg="mod">
          <ac:chgData name="Rana Alex" userId="8257059e7cd80570" providerId="LiveId" clId="{2EE484AB-67A5-4DF9-BA00-4702409D4564}" dt="2025-04-08T04:57:31.129" v="462" actId="122"/>
          <ac:spMkLst>
            <pc:docMk/>
            <pc:sldMk cId="1584180849" sldId="287"/>
            <ac:spMk id="2" creationId="{DAC3658B-9A00-8A2A-AA10-35F7859B124E}"/>
          </ac:spMkLst>
        </pc:spChg>
        <pc:picChg chg="add mod">
          <ac:chgData name="Rana Alex" userId="8257059e7cd80570" providerId="LiveId" clId="{2EE484AB-67A5-4DF9-BA00-4702409D4564}" dt="2025-04-08T04:58:06.743" v="467" actId="1076"/>
          <ac:picMkLst>
            <pc:docMk/>
            <pc:sldMk cId="1584180849" sldId="287"/>
            <ac:picMk id="9" creationId="{DE67D74B-4315-3D2F-9E40-3B38A6B43252}"/>
          </ac:picMkLst>
        </pc:picChg>
      </pc:sldChg>
      <pc:sldChg chg="addSp delSp modSp new mod">
        <pc:chgData name="Rana Alex" userId="8257059e7cd80570" providerId="LiveId" clId="{2EE484AB-67A5-4DF9-BA00-4702409D4564}" dt="2025-04-08T04:58:50.719" v="509" actId="122"/>
        <pc:sldMkLst>
          <pc:docMk/>
          <pc:sldMk cId="1436160855" sldId="288"/>
        </pc:sldMkLst>
        <pc:spChg chg="mod">
          <ac:chgData name="Rana Alex" userId="8257059e7cd80570" providerId="LiveId" clId="{2EE484AB-67A5-4DF9-BA00-4702409D4564}" dt="2025-04-08T04:58:50.719" v="509" actId="122"/>
          <ac:spMkLst>
            <pc:docMk/>
            <pc:sldMk cId="1436160855" sldId="288"/>
            <ac:spMk id="2" creationId="{003D9FDF-1706-C929-5B8B-AFAC2E69E2B2}"/>
          </ac:spMkLst>
        </pc:spChg>
        <pc:picChg chg="add mod">
          <ac:chgData name="Rana Alex" userId="8257059e7cd80570" providerId="LiveId" clId="{2EE484AB-67A5-4DF9-BA00-4702409D4564}" dt="2025-04-08T04:58:44.778" v="508" actId="1076"/>
          <ac:picMkLst>
            <pc:docMk/>
            <pc:sldMk cId="1436160855" sldId="288"/>
            <ac:picMk id="5" creationId="{69DC63CD-108E-DB19-DB44-9891D40386E8}"/>
          </ac:picMkLst>
        </pc:picChg>
      </pc:sldChg>
      <pc:sldChg chg="new del">
        <pc:chgData name="Rana Alex" userId="8257059e7cd80570" providerId="LiveId" clId="{2EE484AB-67A5-4DF9-BA00-4702409D4564}" dt="2025-04-08T04:35:43.999" v="214" actId="680"/>
        <pc:sldMkLst>
          <pc:docMk/>
          <pc:sldMk cId="519060643" sldId="289"/>
        </pc:sldMkLst>
      </pc:sldChg>
      <pc:sldChg chg="delSp modSp new mod">
        <pc:chgData name="Rana Alex" userId="8257059e7cd80570" providerId="LiveId" clId="{2EE484AB-67A5-4DF9-BA00-4702409D4564}" dt="2025-04-08T04:36:41.098" v="247" actId="122"/>
        <pc:sldMkLst>
          <pc:docMk/>
          <pc:sldMk cId="1278953954" sldId="289"/>
        </pc:sldMkLst>
        <pc:spChg chg="mod">
          <ac:chgData name="Rana Alex" userId="8257059e7cd80570" providerId="LiveId" clId="{2EE484AB-67A5-4DF9-BA00-4702409D4564}" dt="2025-04-08T04:36:41.098" v="247" actId="122"/>
          <ac:spMkLst>
            <pc:docMk/>
            <pc:sldMk cId="1278953954" sldId="289"/>
            <ac:spMk id="2" creationId="{A5C838F4-AD2D-2C27-1EB9-33D9C85B52A2}"/>
          </ac:spMkLst>
        </pc:spChg>
      </pc:sldChg>
      <pc:sldChg chg="addSp delSp modSp new mod">
        <pc:chgData name="Rana Alex" userId="8257059e7cd80570" providerId="LiveId" clId="{2EE484AB-67A5-4DF9-BA00-4702409D4564}" dt="2025-04-08T04:41:51.170" v="294" actId="1076"/>
        <pc:sldMkLst>
          <pc:docMk/>
          <pc:sldMk cId="3809131668" sldId="290"/>
        </pc:sldMkLst>
        <pc:spChg chg="add mod">
          <ac:chgData name="Rana Alex" userId="8257059e7cd80570" providerId="LiveId" clId="{2EE484AB-67A5-4DF9-BA00-4702409D4564}" dt="2025-04-08T04:41:51.170" v="294" actId="1076"/>
          <ac:spMkLst>
            <pc:docMk/>
            <pc:sldMk cId="3809131668" sldId="290"/>
            <ac:spMk id="8" creationId="{4725424D-CD85-DAE9-8A3B-316D1C5276BF}"/>
          </ac:spMkLst>
        </pc:spChg>
        <pc:picChg chg="add mod">
          <ac:chgData name="Rana Alex" userId="8257059e7cd80570" providerId="LiveId" clId="{2EE484AB-67A5-4DF9-BA00-4702409D4564}" dt="2025-04-08T04:40:03.937" v="260" actId="14100"/>
          <ac:picMkLst>
            <pc:docMk/>
            <pc:sldMk cId="3809131668" sldId="290"/>
            <ac:picMk id="7" creationId="{A9E997BB-F3B8-5B51-4CA4-63DB1B169CC3}"/>
          </ac:picMkLst>
        </pc:picChg>
      </pc:sldChg>
      <pc:sldChg chg="addSp delSp modSp new mod">
        <pc:chgData name="Rana Alex" userId="8257059e7cd80570" providerId="LiveId" clId="{2EE484AB-67A5-4DF9-BA00-4702409D4564}" dt="2025-04-08T04:45:29.063" v="333" actId="1076"/>
        <pc:sldMkLst>
          <pc:docMk/>
          <pc:sldMk cId="984440205" sldId="291"/>
        </pc:sldMkLst>
        <pc:spChg chg="add mod">
          <ac:chgData name="Rana Alex" userId="8257059e7cd80570" providerId="LiveId" clId="{2EE484AB-67A5-4DF9-BA00-4702409D4564}" dt="2025-04-08T04:45:29.063" v="333" actId="1076"/>
          <ac:spMkLst>
            <pc:docMk/>
            <pc:sldMk cId="984440205" sldId="291"/>
            <ac:spMk id="6" creationId="{96FBE569-3A24-06E1-5568-D54E83D2C0D7}"/>
          </ac:spMkLst>
        </pc:spChg>
        <pc:picChg chg="add mod">
          <ac:chgData name="Rana Alex" userId="8257059e7cd80570" providerId="LiveId" clId="{2EE484AB-67A5-4DF9-BA00-4702409D4564}" dt="2025-04-08T04:45:24.834" v="332" actId="14100"/>
          <ac:picMkLst>
            <pc:docMk/>
            <pc:sldMk cId="984440205" sldId="291"/>
            <ac:picMk id="5" creationId="{2414D8CA-34B8-126C-FD6B-1837B8D23A27}"/>
          </ac:picMkLst>
        </pc:picChg>
      </pc:sldChg>
      <pc:sldChg chg="addSp delSp modSp new mod">
        <pc:chgData name="Rana Alex" userId="8257059e7cd80570" providerId="LiveId" clId="{2EE484AB-67A5-4DF9-BA00-4702409D4564}" dt="2025-04-08T04:49:32.384" v="366" actId="1076"/>
        <pc:sldMkLst>
          <pc:docMk/>
          <pc:sldMk cId="2305958523" sldId="292"/>
        </pc:sldMkLst>
        <pc:spChg chg="add mod">
          <ac:chgData name="Rana Alex" userId="8257059e7cd80570" providerId="LiveId" clId="{2EE484AB-67A5-4DF9-BA00-4702409D4564}" dt="2025-04-08T04:49:32.384" v="366" actId="1076"/>
          <ac:spMkLst>
            <pc:docMk/>
            <pc:sldMk cId="2305958523" sldId="292"/>
            <ac:spMk id="6" creationId="{EABDB197-4DC5-343F-0AA1-BE61025E9797}"/>
          </ac:spMkLst>
        </pc:spChg>
        <pc:picChg chg="add mod">
          <ac:chgData name="Rana Alex" userId="8257059e7cd80570" providerId="LiveId" clId="{2EE484AB-67A5-4DF9-BA00-4702409D4564}" dt="2025-04-08T04:48:24.846" v="356" actId="1076"/>
          <ac:picMkLst>
            <pc:docMk/>
            <pc:sldMk cId="2305958523" sldId="292"/>
            <ac:picMk id="5" creationId="{BAC31DEC-260D-A950-348B-14854403562E}"/>
          </ac:picMkLst>
        </pc:picChg>
      </pc:sldChg>
      <pc:sldChg chg="delSp modSp new mod">
        <pc:chgData name="Rana Alex" userId="8257059e7cd80570" providerId="LiveId" clId="{2EE484AB-67A5-4DF9-BA00-4702409D4564}" dt="2025-04-08T04:50:25.254" v="386" actId="20577"/>
        <pc:sldMkLst>
          <pc:docMk/>
          <pc:sldMk cId="1749481063" sldId="293"/>
        </pc:sldMkLst>
        <pc:spChg chg="mod">
          <ac:chgData name="Rana Alex" userId="8257059e7cd80570" providerId="LiveId" clId="{2EE484AB-67A5-4DF9-BA00-4702409D4564}" dt="2025-04-08T04:50:25.254" v="386" actId="20577"/>
          <ac:spMkLst>
            <pc:docMk/>
            <pc:sldMk cId="1749481063" sldId="293"/>
            <ac:spMk id="2" creationId="{D25BD84D-097B-3EBC-91CD-2329AB8BC307}"/>
          </ac:spMkLst>
        </pc:spChg>
      </pc:sldChg>
      <pc:sldChg chg="addSp delSp modSp new mod">
        <pc:chgData name="Rana Alex" userId="8257059e7cd80570" providerId="LiveId" clId="{2EE484AB-67A5-4DF9-BA00-4702409D4564}" dt="2025-04-08T05:24:54.549" v="1376" actId="1076"/>
        <pc:sldMkLst>
          <pc:docMk/>
          <pc:sldMk cId="2604964969" sldId="294"/>
        </pc:sldMkLst>
        <pc:spChg chg="mod">
          <ac:chgData name="Rana Alex" userId="8257059e7cd80570" providerId="LiveId" clId="{2EE484AB-67A5-4DF9-BA00-4702409D4564}" dt="2025-04-08T05:21:33.866" v="1372" actId="1076"/>
          <ac:spMkLst>
            <pc:docMk/>
            <pc:sldMk cId="2604964969" sldId="294"/>
            <ac:spMk id="2" creationId="{09BF2CCE-A7E2-DF44-CC3F-356C4C279572}"/>
          </ac:spMkLst>
        </pc:spChg>
        <pc:picChg chg="add mod">
          <ac:chgData name="Rana Alex" userId="8257059e7cd80570" providerId="LiveId" clId="{2EE484AB-67A5-4DF9-BA00-4702409D4564}" dt="2025-04-08T05:24:54.549" v="1376" actId="1076"/>
          <ac:picMkLst>
            <pc:docMk/>
            <pc:sldMk cId="2604964969" sldId="294"/>
            <ac:picMk id="5" creationId="{EFE43951-24FF-A365-C995-3D18E394BC19}"/>
          </ac:picMkLst>
        </pc:picChg>
      </pc:sldChg>
      <pc:sldChg chg="addSp delSp modSp new mod">
        <pc:chgData name="Rana Alex" userId="8257059e7cd80570" providerId="LiveId" clId="{2EE484AB-67A5-4DF9-BA00-4702409D4564}" dt="2025-04-08T05:26:01.135" v="1431" actId="14100"/>
        <pc:sldMkLst>
          <pc:docMk/>
          <pc:sldMk cId="1151760035" sldId="295"/>
        </pc:sldMkLst>
        <pc:spChg chg="mod">
          <ac:chgData name="Rana Alex" userId="8257059e7cd80570" providerId="LiveId" clId="{2EE484AB-67A5-4DF9-BA00-4702409D4564}" dt="2025-04-08T05:25:20.217" v="1426" actId="122"/>
          <ac:spMkLst>
            <pc:docMk/>
            <pc:sldMk cId="1151760035" sldId="295"/>
            <ac:spMk id="2" creationId="{279F4E29-083D-753F-97DA-07A2C07F268B}"/>
          </ac:spMkLst>
        </pc:spChg>
        <pc:picChg chg="add mod">
          <ac:chgData name="Rana Alex" userId="8257059e7cd80570" providerId="LiveId" clId="{2EE484AB-67A5-4DF9-BA00-4702409D4564}" dt="2025-04-08T05:26:01.135" v="1431" actId="14100"/>
          <ac:picMkLst>
            <pc:docMk/>
            <pc:sldMk cId="1151760035" sldId="295"/>
            <ac:picMk id="5" creationId="{D3F05653-3436-18C2-4419-3465A3D87CD8}"/>
          </ac:picMkLst>
        </pc:picChg>
      </pc:sldChg>
      <pc:sldChg chg="addSp delSp modSp new mod">
        <pc:chgData name="Rana Alex" userId="8257059e7cd80570" providerId="LiveId" clId="{2EE484AB-67A5-4DF9-BA00-4702409D4564}" dt="2025-04-08T05:27:57.488" v="1468" actId="1076"/>
        <pc:sldMkLst>
          <pc:docMk/>
          <pc:sldMk cId="2854971417" sldId="296"/>
        </pc:sldMkLst>
        <pc:spChg chg="mod">
          <ac:chgData name="Rana Alex" userId="8257059e7cd80570" providerId="LiveId" clId="{2EE484AB-67A5-4DF9-BA00-4702409D4564}" dt="2025-04-08T05:27:54.191" v="1467" actId="1076"/>
          <ac:spMkLst>
            <pc:docMk/>
            <pc:sldMk cId="2854971417" sldId="296"/>
            <ac:spMk id="2" creationId="{9CC405B4-C625-CB8C-AC4B-3C63889E1282}"/>
          </ac:spMkLst>
        </pc:spChg>
        <pc:picChg chg="add mod">
          <ac:chgData name="Rana Alex" userId="8257059e7cd80570" providerId="LiveId" clId="{2EE484AB-67A5-4DF9-BA00-4702409D4564}" dt="2025-04-08T05:27:57.488" v="1468" actId="1076"/>
          <ac:picMkLst>
            <pc:docMk/>
            <pc:sldMk cId="2854971417" sldId="296"/>
            <ac:picMk id="5" creationId="{9C03A871-C4E0-C8F5-D6D2-3DC876925C4D}"/>
          </ac:picMkLst>
        </pc:picChg>
      </pc:sldChg>
      <pc:sldChg chg="addSp delSp modSp new mod">
        <pc:chgData name="Rana Alex" userId="8257059e7cd80570" providerId="LiveId" clId="{2EE484AB-67A5-4DF9-BA00-4702409D4564}" dt="2025-04-08T04:59:44.636" v="550" actId="1076"/>
        <pc:sldMkLst>
          <pc:docMk/>
          <pc:sldMk cId="1364024310" sldId="297"/>
        </pc:sldMkLst>
        <pc:spChg chg="mod">
          <ac:chgData name="Rana Alex" userId="8257059e7cd80570" providerId="LiveId" clId="{2EE484AB-67A5-4DF9-BA00-4702409D4564}" dt="2025-04-08T04:59:32.145" v="547" actId="122"/>
          <ac:spMkLst>
            <pc:docMk/>
            <pc:sldMk cId="1364024310" sldId="297"/>
            <ac:spMk id="2" creationId="{48F32254-577A-09F1-558D-62622DC82AD0}"/>
          </ac:spMkLst>
        </pc:spChg>
        <pc:picChg chg="add mod">
          <ac:chgData name="Rana Alex" userId="8257059e7cd80570" providerId="LiveId" clId="{2EE484AB-67A5-4DF9-BA00-4702409D4564}" dt="2025-04-08T04:59:44.636" v="550" actId="1076"/>
          <ac:picMkLst>
            <pc:docMk/>
            <pc:sldMk cId="1364024310" sldId="297"/>
            <ac:picMk id="5" creationId="{2B21F8D5-8BA9-F723-BA3C-EEDB98560B77}"/>
          </ac:picMkLst>
        </pc:picChg>
      </pc:sldChg>
      <pc:sldChg chg="addSp delSp modSp new mod">
        <pc:chgData name="Rana Alex" userId="8257059e7cd80570" providerId="LiveId" clId="{2EE484AB-67A5-4DF9-BA00-4702409D4564}" dt="2025-04-08T05:01:13.158" v="630" actId="1076"/>
        <pc:sldMkLst>
          <pc:docMk/>
          <pc:sldMk cId="771745585" sldId="298"/>
        </pc:sldMkLst>
        <pc:spChg chg="mod">
          <ac:chgData name="Rana Alex" userId="8257059e7cd80570" providerId="LiveId" clId="{2EE484AB-67A5-4DF9-BA00-4702409D4564}" dt="2025-04-08T05:00:51.456" v="626" actId="122"/>
          <ac:spMkLst>
            <pc:docMk/>
            <pc:sldMk cId="771745585" sldId="298"/>
            <ac:spMk id="2" creationId="{280BE14A-7897-4137-26B8-78DDD3883CB0}"/>
          </ac:spMkLst>
        </pc:spChg>
        <pc:picChg chg="add mod">
          <ac:chgData name="Rana Alex" userId="8257059e7cd80570" providerId="LiveId" clId="{2EE484AB-67A5-4DF9-BA00-4702409D4564}" dt="2025-04-08T05:01:13.158" v="630" actId="1076"/>
          <ac:picMkLst>
            <pc:docMk/>
            <pc:sldMk cId="771745585" sldId="298"/>
            <ac:picMk id="5" creationId="{4551379F-2744-B901-73F3-FBAFF8B00A0D}"/>
          </ac:picMkLst>
        </pc:picChg>
      </pc:sldChg>
      <pc:sldChg chg="addSp delSp modSp new mod">
        <pc:chgData name="Rana Alex" userId="8257059e7cd80570" providerId="LiveId" clId="{2EE484AB-67A5-4DF9-BA00-4702409D4564}" dt="2025-04-08T05:02:13.216" v="673" actId="20577"/>
        <pc:sldMkLst>
          <pc:docMk/>
          <pc:sldMk cId="3359569660" sldId="299"/>
        </pc:sldMkLst>
        <pc:spChg chg="mod">
          <ac:chgData name="Rana Alex" userId="8257059e7cd80570" providerId="LiveId" clId="{2EE484AB-67A5-4DF9-BA00-4702409D4564}" dt="2025-04-08T05:02:13.216" v="673" actId="20577"/>
          <ac:spMkLst>
            <pc:docMk/>
            <pc:sldMk cId="3359569660" sldId="299"/>
            <ac:spMk id="2" creationId="{66D74AFC-A098-2E78-DFA2-2484A603C7B3}"/>
          </ac:spMkLst>
        </pc:spChg>
        <pc:picChg chg="add mod">
          <ac:chgData name="Rana Alex" userId="8257059e7cd80570" providerId="LiveId" clId="{2EE484AB-67A5-4DF9-BA00-4702409D4564}" dt="2025-04-08T05:01:54.088" v="671" actId="1076"/>
          <ac:picMkLst>
            <pc:docMk/>
            <pc:sldMk cId="3359569660" sldId="299"/>
            <ac:picMk id="5" creationId="{D41E13DA-4E66-DFC1-3E46-FAB5BBEF3ABE}"/>
          </ac:picMkLst>
        </pc:picChg>
      </pc:sldChg>
      <pc:sldChg chg="addSp delSp modSp new mod">
        <pc:chgData name="Rana Alex" userId="8257059e7cd80570" providerId="LiveId" clId="{2EE484AB-67A5-4DF9-BA00-4702409D4564}" dt="2025-04-08T05:03:11.543" v="710" actId="1076"/>
        <pc:sldMkLst>
          <pc:docMk/>
          <pc:sldMk cId="616227213" sldId="300"/>
        </pc:sldMkLst>
        <pc:spChg chg="mod">
          <ac:chgData name="Rana Alex" userId="8257059e7cd80570" providerId="LiveId" clId="{2EE484AB-67A5-4DF9-BA00-4702409D4564}" dt="2025-04-08T05:02:56.303" v="707" actId="122"/>
          <ac:spMkLst>
            <pc:docMk/>
            <pc:sldMk cId="616227213" sldId="300"/>
            <ac:spMk id="2" creationId="{429EE2DC-E467-BEF6-2061-CE880C98792E}"/>
          </ac:spMkLst>
        </pc:spChg>
        <pc:picChg chg="add mod">
          <ac:chgData name="Rana Alex" userId="8257059e7cd80570" providerId="LiveId" clId="{2EE484AB-67A5-4DF9-BA00-4702409D4564}" dt="2025-04-08T05:03:11.543" v="710" actId="1076"/>
          <ac:picMkLst>
            <pc:docMk/>
            <pc:sldMk cId="616227213" sldId="300"/>
            <ac:picMk id="5" creationId="{508B789E-C62B-D643-2C3D-DC81D39B32CB}"/>
          </ac:picMkLst>
        </pc:picChg>
      </pc:sldChg>
      <pc:sldChg chg="addSp delSp modSp new mod">
        <pc:chgData name="Rana Alex" userId="8257059e7cd80570" providerId="LiveId" clId="{2EE484AB-67A5-4DF9-BA00-4702409D4564}" dt="2025-04-08T05:03:43.107" v="749" actId="1076"/>
        <pc:sldMkLst>
          <pc:docMk/>
          <pc:sldMk cId="3404217321" sldId="301"/>
        </pc:sldMkLst>
        <pc:spChg chg="mod">
          <ac:chgData name="Rana Alex" userId="8257059e7cd80570" providerId="LiveId" clId="{2EE484AB-67A5-4DF9-BA00-4702409D4564}" dt="2025-04-08T05:03:30.329" v="746" actId="122"/>
          <ac:spMkLst>
            <pc:docMk/>
            <pc:sldMk cId="3404217321" sldId="301"/>
            <ac:spMk id="2" creationId="{42D41424-C420-2AD8-AACD-806BD029AE19}"/>
          </ac:spMkLst>
        </pc:spChg>
        <pc:picChg chg="add mod">
          <ac:chgData name="Rana Alex" userId="8257059e7cd80570" providerId="LiveId" clId="{2EE484AB-67A5-4DF9-BA00-4702409D4564}" dt="2025-04-08T05:03:43.107" v="749" actId="1076"/>
          <ac:picMkLst>
            <pc:docMk/>
            <pc:sldMk cId="3404217321" sldId="301"/>
            <ac:picMk id="5" creationId="{49823508-29B4-7C01-9016-0F27EC54B069}"/>
          </ac:picMkLst>
        </pc:picChg>
      </pc:sldChg>
      <pc:sldChg chg="addSp delSp modSp new mod">
        <pc:chgData name="Rana Alex" userId="8257059e7cd80570" providerId="LiveId" clId="{2EE484AB-67A5-4DF9-BA00-4702409D4564}" dt="2025-04-08T05:04:19.550" v="790" actId="1076"/>
        <pc:sldMkLst>
          <pc:docMk/>
          <pc:sldMk cId="1098147097" sldId="302"/>
        </pc:sldMkLst>
        <pc:spChg chg="mod">
          <ac:chgData name="Rana Alex" userId="8257059e7cd80570" providerId="LiveId" clId="{2EE484AB-67A5-4DF9-BA00-4702409D4564}" dt="2025-04-08T05:03:58.995" v="787" actId="122"/>
          <ac:spMkLst>
            <pc:docMk/>
            <pc:sldMk cId="1098147097" sldId="302"/>
            <ac:spMk id="2" creationId="{710D679C-0B63-CFCF-5019-208A9BC89793}"/>
          </ac:spMkLst>
        </pc:spChg>
        <pc:picChg chg="add mod">
          <ac:chgData name="Rana Alex" userId="8257059e7cd80570" providerId="LiveId" clId="{2EE484AB-67A5-4DF9-BA00-4702409D4564}" dt="2025-04-08T05:04:19.550" v="790" actId="1076"/>
          <ac:picMkLst>
            <pc:docMk/>
            <pc:sldMk cId="1098147097" sldId="302"/>
            <ac:picMk id="5" creationId="{27A2036F-FAE9-02B2-42EC-6921999FCDDD}"/>
          </ac:picMkLst>
        </pc:picChg>
      </pc:sldChg>
      <pc:sldChg chg="addSp delSp modSp new mod">
        <pc:chgData name="Rana Alex" userId="8257059e7cd80570" providerId="LiveId" clId="{2EE484AB-67A5-4DF9-BA00-4702409D4564}" dt="2025-04-08T05:05:38.558" v="841" actId="1076"/>
        <pc:sldMkLst>
          <pc:docMk/>
          <pc:sldMk cId="2209050177" sldId="303"/>
        </pc:sldMkLst>
        <pc:spChg chg="mod">
          <ac:chgData name="Rana Alex" userId="8257059e7cd80570" providerId="LiveId" clId="{2EE484AB-67A5-4DF9-BA00-4702409D4564}" dt="2025-04-08T05:04:44.617" v="832" actId="122"/>
          <ac:spMkLst>
            <pc:docMk/>
            <pc:sldMk cId="2209050177" sldId="303"/>
            <ac:spMk id="2" creationId="{C098B8CA-CAE2-6A0E-6AF8-1C8A695AA0AD}"/>
          </ac:spMkLst>
        </pc:spChg>
        <pc:picChg chg="add mod">
          <ac:chgData name="Rana Alex" userId="8257059e7cd80570" providerId="LiveId" clId="{2EE484AB-67A5-4DF9-BA00-4702409D4564}" dt="2025-04-08T05:05:38.558" v="841" actId="1076"/>
          <ac:picMkLst>
            <pc:docMk/>
            <pc:sldMk cId="2209050177" sldId="303"/>
            <ac:picMk id="9" creationId="{80DC94BD-A6E3-27A3-C320-2541469D3568}"/>
          </ac:picMkLst>
        </pc:picChg>
      </pc:sldChg>
      <pc:sldChg chg="addSp delSp modSp new mod">
        <pc:chgData name="Rana Alex" userId="8257059e7cd80570" providerId="LiveId" clId="{2EE484AB-67A5-4DF9-BA00-4702409D4564}" dt="2025-04-08T05:06:04.707" v="874" actId="1076"/>
        <pc:sldMkLst>
          <pc:docMk/>
          <pc:sldMk cId="2899877383" sldId="304"/>
        </pc:sldMkLst>
        <pc:spChg chg="mod">
          <ac:chgData name="Rana Alex" userId="8257059e7cd80570" providerId="LiveId" clId="{2EE484AB-67A5-4DF9-BA00-4702409D4564}" dt="2025-04-08T05:05:51.191" v="871" actId="122"/>
          <ac:spMkLst>
            <pc:docMk/>
            <pc:sldMk cId="2899877383" sldId="304"/>
            <ac:spMk id="2" creationId="{3D3CAEED-635E-984C-E95E-55957E9F4C20}"/>
          </ac:spMkLst>
        </pc:spChg>
        <pc:picChg chg="add mod">
          <ac:chgData name="Rana Alex" userId="8257059e7cd80570" providerId="LiveId" clId="{2EE484AB-67A5-4DF9-BA00-4702409D4564}" dt="2025-04-08T05:06:04.707" v="874" actId="1076"/>
          <ac:picMkLst>
            <pc:docMk/>
            <pc:sldMk cId="2899877383" sldId="304"/>
            <ac:picMk id="5" creationId="{C5F299EB-B777-1EE3-3F52-47CC8D9A6A1D}"/>
          </ac:picMkLst>
        </pc:picChg>
      </pc:sldChg>
      <pc:sldChg chg="addSp delSp modSp new mod">
        <pc:chgData name="Rana Alex" userId="8257059e7cd80570" providerId="LiveId" clId="{2EE484AB-67A5-4DF9-BA00-4702409D4564}" dt="2025-04-08T05:06:47.974" v="909" actId="1076"/>
        <pc:sldMkLst>
          <pc:docMk/>
          <pc:sldMk cId="3197215710" sldId="305"/>
        </pc:sldMkLst>
        <pc:spChg chg="mod">
          <ac:chgData name="Rana Alex" userId="8257059e7cd80570" providerId="LiveId" clId="{2EE484AB-67A5-4DF9-BA00-4702409D4564}" dt="2025-04-08T05:06:36.438" v="906" actId="122"/>
          <ac:spMkLst>
            <pc:docMk/>
            <pc:sldMk cId="3197215710" sldId="305"/>
            <ac:spMk id="2" creationId="{4BF28753-2C70-750B-766D-D11F879DB549}"/>
          </ac:spMkLst>
        </pc:spChg>
        <pc:picChg chg="add mod">
          <ac:chgData name="Rana Alex" userId="8257059e7cd80570" providerId="LiveId" clId="{2EE484AB-67A5-4DF9-BA00-4702409D4564}" dt="2025-04-08T05:06:47.974" v="909" actId="1076"/>
          <ac:picMkLst>
            <pc:docMk/>
            <pc:sldMk cId="3197215710" sldId="305"/>
            <ac:picMk id="5" creationId="{AF671724-1F6D-40E6-1A87-F5D7BCF133C1}"/>
          </ac:picMkLst>
        </pc:picChg>
      </pc:sldChg>
      <pc:sldChg chg="delSp modSp new mod">
        <pc:chgData name="Rana Alex" userId="8257059e7cd80570" providerId="LiveId" clId="{2EE484AB-67A5-4DF9-BA00-4702409D4564}" dt="2025-04-08T05:08:02.883" v="982" actId="122"/>
        <pc:sldMkLst>
          <pc:docMk/>
          <pc:sldMk cId="2438021820" sldId="306"/>
        </pc:sldMkLst>
        <pc:spChg chg="mod">
          <ac:chgData name="Rana Alex" userId="8257059e7cd80570" providerId="LiveId" clId="{2EE484AB-67A5-4DF9-BA00-4702409D4564}" dt="2025-04-08T05:08:02.883" v="982" actId="122"/>
          <ac:spMkLst>
            <pc:docMk/>
            <pc:sldMk cId="2438021820" sldId="306"/>
            <ac:spMk id="2" creationId="{CD364CF9-5F62-BC6A-ABDE-4B700A4F7D6F}"/>
          </ac:spMkLst>
        </pc:spChg>
      </pc:sldChg>
      <pc:sldChg chg="delSp modSp new mod">
        <pc:chgData name="Rana Alex" userId="8257059e7cd80570" providerId="LiveId" clId="{2EE484AB-67A5-4DF9-BA00-4702409D4564}" dt="2025-04-08T05:07:35.502" v="946" actId="1076"/>
        <pc:sldMkLst>
          <pc:docMk/>
          <pc:sldMk cId="785959484" sldId="307"/>
        </pc:sldMkLst>
        <pc:spChg chg="mod">
          <ac:chgData name="Rana Alex" userId="8257059e7cd80570" providerId="LiveId" clId="{2EE484AB-67A5-4DF9-BA00-4702409D4564}" dt="2025-04-08T05:07:35.502" v="946" actId="1076"/>
          <ac:spMkLst>
            <pc:docMk/>
            <pc:sldMk cId="785959484" sldId="307"/>
            <ac:spMk id="2" creationId="{096AD82D-E73D-1ED7-6FC2-61C1EF50FD47}"/>
          </ac:spMkLst>
        </pc:spChg>
      </pc:sldChg>
      <pc:sldChg chg="addSp delSp modSp new mod">
        <pc:chgData name="Rana Alex" userId="8257059e7cd80570" providerId="LiveId" clId="{2EE484AB-67A5-4DF9-BA00-4702409D4564}" dt="2025-04-08T05:12:59.854" v="1074" actId="1076"/>
        <pc:sldMkLst>
          <pc:docMk/>
          <pc:sldMk cId="1783102942" sldId="308"/>
        </pc:sldMkLst>
        <pc:spChg chg="mod">
          <ac:chgData name="Rana Alex" userId="8257059e7cd80570" providerId="LiveId" clId="{2EE484AB-67A5-4DF9-BA00-4702409D4564}" dt="2025-04-08T05:12:39.723" v="1072" actId="1076"/>
          <ac:spMkLst>
            <pc:docMk/>
            <pc:sldMk cId="1783102942" sldId="308"/>
            <ac:spMk id="2" creationId="{4E0E78FE-46E5-BE2F-F3C8-13C11544423C}"/>
          </ac:spMkLst>
        </pc:spChg>
        <pc:picChg chg="add mod">
          <ac:chgData name="Rana Alex" userId="8257059e7cd80570" providerId="LiveId" clId="{2EE484AB-67A5-4DF9-BA00-4702409D4564}" dt="2025-04-08T05:12:59.854" v="1074" actId="1076"/>
          <ac:picMkLst>
            <pc:docMk/>
            <pc:sldMk cId="1783102942" sldId="308"/>
            <ac:picMk id="5" creationId="{6B7AB766-3A96-9781-448B-8DFB77783CE5}"/>
          </ac:picMkLst>
        </pc:picChg>
      </pc:sldChg>
      <pc:sldChg chg="addSp delSp modSp new mod">
        <pc:chgData name="Rana Alex" userId="8257059e7cd80570" providerId="LiveId" clId="{2EE484AB-67A5-4DF9-BA00-4702409D4564}" dt="2025-04-08T05:12:15.258" v="1068" actId="1076"/>
        <pc:sldMkLst>
          <pc:docMk/>
          <pc:sldMk cId="2569668636" sldId="309"/>
        </pc:sldMkLst>
        <pc:spChg chg="mod">
          <ac:chgData name="Rana Alex" userId="8257059e7cd80570" providerId="LiveId" clId="{2EE484AB-67A5-4DF9-BA00-4702409D4564}" dt="2025-04-08T05:09:30.173" v="1064" actId="122"/>
          <ac:spMkLst>
            <pc:docMk/>
            <pc:sldMk cId="2569668636" sldId="309"/>
            <ac:spMk id="2" creationId="{E6039378-CE85-557F-3035-D3BF9552F287}"/>
          </ac:spMkLst>
        </pc:spChg>
        <pc:picChg chg="add mod">
          <ac:chgData name="Rana Alex" userId="8257059e7cd80570" providerId="LiveId" clId="{2EE484AB-67A5-4DF9-BA00-4702409D4564}" dt="2025-04-08T05:12:15.258" v="1068" actId="1076"/>
          <ac:picMkLst>
            <pc:docMk/>
            <pc:sldMk cId="2569668636" sldId="309"/>
            <ac:picMk id="5" creationId="{C7BC2BBD-F59B-0951-975A-BFF04EB2A92E}"/>
          </ac:picMkLst>
        </pc:picChg>
      </pc:sldChg>
      <pc:sldChg chg="addSp delSp modSp new mod">
        <pc:chgData name="Rana Alex" userId="8257059e7cd80570" providerId="LiveId" clId="{2EE484AB-67A5-4DF9-BA00-4702409D4564}" dt="2025-04-08T05:13:49.143" v="1110" actId="1076"/>
        <pc:sldMkLst>
          <pc:docMk/>
          <pc:sldMk cId="9902025" sldId="310"/>
        </pc:sldMkLst>
        <pc:spChg chg="mod">
          <ac:chgData name="Rana Alex" userId="8257059e7cd80570" providerId="LiveId" clId="{2EE484AB-67A5-4DF9-BA00-4702409D4564}" dt="2025-04-08T05:13:28.212" v="1107" actId="122"/>
          <ac:spMkLst>
            <pc:docMk/>
            <pc:sldMk cId="9902025" sldId="310"/>
            <ac:spMk id="2" creationId="{3C9D617B-1946-715E-6A56-BD17150A9705}"/>
          </ac:spMkLst>
        </pc:spChg>
        <pc:picChg chg="add mod">
          <ac:chgData name="Rana Alex" userId="8257059e7cd80570" providerId="LiveId" clId="{2EE484AB-67A5-4DF9-BA00-4702409D4564}" dt="2025-04-08T05:13:49.143" v="1110" actId="1076"/>
          <ac:picMkLst>
            <pc:docMk/>
            <pc:sldMk cId="9902025" sldId="310"/>
            <ac:picMk id="5" creationId="{D392A004-902C-F65A-F79B-327C76553152}"/>
          </ac:picMkLst>
        </pc:picChg>
      </pc:sldChg>
      <pc:sldChg chg="addSp delSp modSp new mod">
        <pc:chgData name="Rana Alex" userId="8257059e7cd80570" providerId="LiveId" clId="{2EE484AB-67A5-4DF9-BA00-4702409D4564}" dt="2025-04-08T05:14:33.240" v="1149" actId="1076"/>
        <pc:sldMkLst>
          <pc:docMk/>
          <pc:sldMk cId="3213869832" sldId="311"/>
        </pc:sldMkLst>
        <pc:spChg chg="mod">
          <ac:chgData name="Rana Alex" userId="8257059e7cd80570" providerId="LiveId" clId="{2EE484AB-67A5-4DF9-BA00-4702409D4564}" dt="2025-04-08T05:14:19.050" v="1146" actId="122"/>
          <ac:spMkLst>
            <pc:docMk/>
            <pc:sldMk cId="3213869832" sldId="311"/>
            <ac:spMk id="2" creationId="{3F30E640-D099-C9BD-7196-450560F680B1}"/>
          </ac:spMkLst>
        </pc:spChg>
        <pc:picChg chg="add mod">
          <ac:chgData name="Rana Alex" userId="8257059e7cd80570" providerId="LiveId" clId="{2EE484AB-67A5-4DF9-BA00-4702409D4564}" dt="2025-04-08T05:14:33.240" v="1149" actId="1076"/>
          <ac:picMkLst>
            <pc:docMk/>
            <pc:sldMk cId="3213869832" sldId="311"/>
            <ac:picMk id="5" creationId="{B95170CD-EF02-F6AE-70AB-B71DCC44C2B3}"/>
          </ac:picMkLst>
        </pc:picChg>
      </pc:sldChg>
      <pc:sldChg chg="addSp delSp modSp new mod">
        <pc:chgData name="Rana Alex" userId="8257059e7cd80570" providerId="LiveId" clId="{2EE484AB-67A5-4DF9-BA00-4702409D4564}" dt="2025-04-08T05:15:48.668" v="1198" actId="1076"/>
        <pc:sldMkLst>
          <pc:docMk/>
          <pc:sldMk cId="2944205513" sldId="312"/>
        </pc:sldMkLst>
        <pc:spChg chg="mod">
          <ac:chgData name="Rana Alex" userId="8257059e7cd80570" providerId="LiveId" clId="{2EE484AB-67A5-4DF9-BA00-4702409D4564}" dt="2025-04-08T05:15:37.495" v="1196" actId="20577"/>
          <ac:spMkLst>
            <pc:docMk/>
            <pc:sldMk cId="2944205513" sldId="312"/>
            <ac:spMk id="2" creationId="{45B15851-B551-DE32-E75D-1F887D2E600B}"/>
          </ac:spMkLst>
        </pc:spChg>
        <pc:picChg chg="add mod">
          <ac:chgData name="Rana Alex" userId="8257059e7cd80570" providerId="LiveId" clId="{2EE484AB-67A5-4DF9-BA00-4702409D4564}" dt="2025-04-08T05:15:48.668" v="1198" actId="1076"/>
          <ac:picMkLst>
            <pc:docMk/>
            <pc:sldMk cId="2944205513" sldId="312"/>
            <ac:picMk id="5" creationId="{C91CD9AA-084A-0313-D95E-55858861F7D4}"/>
          </ac:picMkLst>
        </pc:picChg>
      </pc:sldChg>
      <pc:sldChg chg="addSp delSp modSp new mod">
        <pc:chgData name="Rana Alex" userId="8257059e7cd80570" providerId="LiveId" clId="{2EE484AB-67A5-4DF9-BA00-4702409D4564}" dt="2025-04-08T05:17:09.095" v="1254" actId="1076"/>
        <pc:sldMkLst>
          <pc:docMk/>
          <pc:sldMk cId="3287871726" sldId="313"/>
        </pc:sldMkLst>
        <pc:spChg chg="mod">
          <ac:chgData name="Rana Alex" userId="8257059e7cd80570" providerId="LiveId" clId="{2EE484AB-67A5-4DF9-BA00-4702409D4564}" dt="2025-04-08T05:16:53.769" v="1251" actId="122"/>
          <ac:spMkLst>
            <pc:docMk/>
            <pc:sldMk cId="3287871726" sldId="313"/>
            <ac:spMk id="2" creationId="{3D7F4E7C-8AAB-E488-1750-FE21B8986F68}"/>
          </ac:spMkLst>
        </pc:spChg>
        <pc:picChg chg="add mod">
          <ac:chgData name="Rana Alex" userId="8257059e7cd80570" providerId="LiveId" clId="{2EE484AB-67A5-4DF9-BA00-4702409D4564}" dt="2025-04-08T05:17:09.095" v="1254" actId="1076"/>
          <ac:picMkLst>
            <pc:docMk/>
            <pc:sldMk cId="3287871726" sldId="313"/>
            <ac:picMk id="5" creationId="{55DEDD5B-E06F-0C87-B4EC-65FEBE96CB13}"/>
          </ac:picMkLst>
        </pc:picChg>
      </pc:sldChg>
      <pc:sldChg chg="modSp new mod">
        <pc:chgData name="Rana Alex" userId="8257059e7cd80570" providerId="LiveId" clId="{2EE484AB-67A5-4DF9-BA00-4702409D4564}" dt="2025-04-08T05:34:16.202" v="1526" actId="20577"/>
        <pc:sldMkLst>
          <pc:docMk/>
          <pc:sldMk cId="3416241393" sldId="314"/>
        </pc:sldMkLst>
        <pc:spChg chg="mod">
          <ac:chgData name="Rana Alex" userId="8257059e7cd80570" providerId="LiveId" clId="{2EE484AB-67A5-4DF9-BA00-4702409D4564}" dt="2025-04-08T05:34:16.202" v="1526" actId="20577"/>
          <ac:spMkLst>
            <pc:docMk/>
            <pc:sldMk cId="3416241393" sldId="314"/>
            <ac:spMk id="3" creationId="{2D5B8263-D376-8953-85C7-F1DF7BEF1637}"/>
          </ac:spMkLst>
        </pc:spChg>
      </pc:sldChg>
      <pc:sldChg chg="new del">
        <pc:chgData name="Rana Alex" userId="8257059e7cd80570" providerId="LiveId" clId="{2EE484AB-67A5-4DF9-BA00-4702409D4564}" dt="2025-04-08T05:31:11.854" v="1488" actId="47"/>
        <pc:sldMkLst>
          <pc:docMk/>
          <pc:sldMk cId="943499856" sldId="315"/>
        </pc:sldMkLst>
      </pc:sldChg>
      <pc:sldChg chg="new del">
        <pc:chgData name="Rana Alex" userId="8257059e7cd80570" providerId="LiveId" clId="{2EE484AB-67A5-4DF9-BA00-4702409D4564}" dt="2025-04-08T05:31:24.878" v="1491" actId="47"/>
        <pc:sldMkLst>
          <pc:docMk/>
          <pc:sldMk cId="4215704903" sldId="316"/>
        </pc:sldMkLst>
      </pc:sldChg>
      <pc:sldChg chg="new del">
        <pc:chgData name="Rana Alex" userId="8257059e7cd80570" providerId="LiveId" clId="{2EE484AB-67A5-4DF9-BA00-4702409D4564}" dt="2025-04-08T05:31:24.088" v="1490" actId="47"/>
        <pc:sldMkLst>
          <pc:docMk/>
          <pc:sldMk cId="2247982321" sldId="317"/>
        </pc:sldMkLst>
      </pc:sldChg>
      <pc:sldChg chg="new del">
        <pc:chgData name="Rana Alex" userId="8257059e7cd80570" providerId="LiveId" clId="{2EE484AB-67A5-4DF9-BA00-4702409D4564}" dt="2025-04-08T05:31:21.174" v="1489" actId="47"/>
        <pc:sldMkLst>
          <pc:docMk/>
          <pc:sldMk cId="3228634438" sldId="318"/>
        </pc:sldMkLst>
      </pc:sldChg>
      <pc:sldChg chg="addSp delSp modSp new mod">
        <pc:chgData name="Rana Alex" userId="8257059e7cd80570" providerId="LiveId" clId="{2EE484AB-67A5-4DF9-BA00-4702409D4564}" dt="2025-04-08T05:19:09.443" v="1312" actId="1076"/>
        <pc:sldMkLst>
          <pc:docMk/>
          <pc:sldMk cId="3043175840" sldId="319"/>
        </pc:sldMkLst>
        <pc:spChg chg="mod">
          <ac:chgData name="Rana Alex" userId="8257059e7cd80570" providerId="LiveId" clId="{2EE484AB-67A5-4DF9-BA00-4702409D4564}" dt="2025-04-08T05:18:18.525" v="1289" actId="122"/>
          <ac:spMkLst>
            <pc:docMk/>
            <pc:sldMk cId="3043175840" sldId="319"/>
            <ac:spMk id="2" creationId="{49D9E268-DB8A-31E6-0C77-8517F0AFA18A}"/>
          </ac:spMkLst>
        </pc:spChg>
        <pc:picChg chg="add mod">
          <ac:chgData name="Rana Alex" userId="8257059e7cd80570" providerId="LiveId" clId="{2EE484AB-67A5-4DF9-BA00-4702409D4564}" dt="2025-04-08T05:19:09.443" v="1312" actId="1076"/>
          <ac:picMkLst>
            <pc:docMk/>
            <pc:sldMk cId="3043175840" sldId="319"/>
            <ac:picMk id="7" creationId="{427C2575-5D73-6C2B-BC57-6C664CB9C089}"/>
          </ac:picMkLst>
        </pc:picChg>
      </pc:sldChg>
      <pc:sldChg chg="addSp delSp modSp new mod">
        <pc:chgData name="Rana Alex" userId="8257059e7cd80570" providerId="LiveId" clId="{2EE484AB-67A5-4DF9-BA00-4702409D4564}" dt="2025-04-21T08:06:15.467" v="1566" actId="14100"/>
        <pc:sldMkLst>
          <pc:docMk/>
          <pc:sldMk cId="370419996" sldId="320"/>
        </pc:sldMkLst>
        <pc:spChg chg="del">
          <ac:chgData name="Rana Alex" userId="8257059e7cd80570" providerId="LiveId" clId="{2EE484AB-67A5-4DF9-BA00-4702409D4564}" dt="2025-04-21T08:06:07.587" v="1562" actId="478"/>
          <ac:spMkLst>
            <pc:docMk/>
            <pc:sldMk cId="370419996" sldId="320"/>
            <ac:spMk id="2" creationId="{BEF72FEC-BE96-1776-C92D-1A091EB2A249}"/>
          </ac:spMkLst>
        </pc:spChg>
        <pc:spChg chg="del mod">
          <ac:chgData name="Rana Alex" userId="8257059e7cd80570" providerId="LiveId" clId="{2EE484AB-67A5-4DF9-BA00-4702409D4564}" dt="2025-04-21T08:06:10.302" v="1563" actId="478"/>
          <ac:spMkLst>
            <pc:docMk/>
            <pc:sldMk cId="370419996" sldId="320"/>
            <ac:spMk id="3" creationId="{9073747A-935D-7333-41EF-41BD3C40D183}"/>
          </ac:spMkLst>
        </pc:spChg>
        <pc:picChg chg="add mod">
          <ac:chgData name="Rana Alex" userId="8257059e7cd80570" providerId="LiveId" clId="{2EE484AB-67A5-4DF9-BA00-4702409D4564}" dt="2025-04-21T08:06:15.467" v="1566" actId="14100"/>
          <ac:picMkLst>
            <pc:docMk/>
            <pc:sldMk cId="370419996" sldId="320"/>
            <ac:picMk id="5" creationId="{880AA834-CA99-4AA5-05B0-05D42BFE9896}"/>
          </ac:picMkLst>
        </pc:picChg>
      </pc:sldChg>
      <pc:sldChg chg="addSp delSp modSp new mod">
        <pc:chgData name="Rana Alex" userId="8257059e7cd80570" providerId="LiveId" clId="{2EE484AB-67A5-4DF9-BA00-4702409D4564}" dt="2025-04-21T08:06:41.126" v="1571" actId="14100"/>
        <pc:sldMkLst>
          <pc:docMk/>
          <pc:sldMk cId="726121953" sldId="321"/>
        </pc:sldMkLst>
        <pc:spChg chg="del">
          <ac:chgData name="Rana Alex" userId="8257059e7cd80570" providerId="LiveId" clId="{2EE484AB-67A5-4DF9-BA00-4702409D4564}" dt="2025-04-21T08:06:32.751" v="1567" actId="478"/>
          <ac:spMkLst>
            <pc:docMk/>
            <pc:sldMk cId="726121953" sldId="321"/>
            <ac:spMk id="2" creationId="{6DD28500-B963-85C9-5EFE-CE5F4CB263EC}"/>
          </ac:spMkLst>
        </pc:spChg>
        <pc:spChg chg="del">
          <ac:chgData name="Rana Alex" userId="8257059e7cd80570" providerId="LiveId" clId="{2EE484AB-67A5-4DF9-BA00-4702409D4564}" dt="2025-04-21T08:06:35.043" v="1568" actId="478"/>
          <ac:spMkLst>
            <pc:docMk/>
            <pc:sldMk cId="726121953" sldId="321"/>
            <ac:spMk id="3" creationId="{62067BB1-7D19-3640-546B-218FF3FF8487}"/>
          </ac:spMkLst>
        </pc:spChg>
        <pc:picChg chg="add mod">
          <ac:chgData name="Rana Alex" userId="8257059e7cd80570" providerId="LiveId" clId="{2EE484AB-67A5-4DF9-BA00-4702409D4564}" dt="2025-04-21T08:06:41.126" v="1571" actId="14100"/>
          <ac:picMkLst>
            <pc:docMk/>
            <pc:sldMk cId="726121953" sldId="321"/>
            <ac:picMk id="5" creationId="{0AE5FD83-E46A-E05B-BAA2-8915DDA98F36}"/>
          </ac:picMkLst>
        </pc:picChg>
      </pc:sldChg>
      <pc:sldChg chg="addSp delSp modSp new mod">
        <pc:chgData name="Rana Alex" userId="8257059e7cd80570" providerId="LiveId" clId="{2EE484AB-67A5-4DF9-BA00-4702409D4564}" dt="2025-04-21T08:07:05.945" v="1575" actId="22"/>
        <pc:sldMkLst>
          <pc:docMk/>
          <pc:sldMk cId="1260681189" sldId="322"/>
        </pc:sldMkLst>
        <pc:spChg chg="del">
          <ac:chgData name="Rana Alex" userId="8257059e7cd80570" providerId="LiveId" clId="{2EE484AB-67A5-4DF9-BA00-4702409D4564}" dt="2025-04-21T08:06:45.889" v="1572" actId="478"/>
          <ac:spMkLst>
            <pc:docMk/>
            <pc:sldMk cId="1260681189" sldId="322"/>
            <ac:spMk id="2" creationId="{AA63D87F-21AF-130A-25DF-559823F9C427}"/>
          </ac:spMkLst>
        </pc:spChg>
        <pc:spChg chg="del mod">
          <ac:chgData name="Rana Alex" userId="8257059e7cd80570" providerId="LiveId" clId="{2EE484AB-67A5-4DF9-BA00-4702409D4564}" dt="2025-04-21T08:06:52.423" v="1574" actId="478"/>
          <ac:spMkLst>
            <pc:docMk/>
            <pc:sldMk cId="1260681189" sldId="322"/>
            <ac:spMk id="3" creationId="{15B74C85-0095-F8DE-FE54-58117D04E53B}"/>
          </ac:spMkLst>
        </pc:spChg>
        <pc:picChg chg="add">
          <ac:chgData name="Rana Alex" userId="8257059e7cd80570" providerId="LiveId" clId="{2EE484AB-67A5-4DF9-BA00-4702409D4564}" dt="2025-04-21T08:07:05.945" v="1575" actId="22"/>
          <ac:picMkLst>
            <pc:docMk/>
            <pc:sldMk cId="1260681189" sldId="322"/>
            <ac:picMk id="5" creationId="{57C3B85B-1E66-62A0-CBB5-522DDC7F8289}"/>
          </ac:picMkLst>
        </pc:picChg>
      </pc:sldChg>
      <pc:sldChg chg="addSp delSp new mod">
        <pc:chgData name="Rana Alex" userId="8257059e7cd80570" providerId="LiveId" clId="{2EE484AB-67A5-4DF9-BA00-4702409D4564}" dt="2025-04-21T08:07:30.515" v="1582" actId="22"/>
        <pc:sldMkLst>
          <pc:docMk/>
          <pc:sldMk cId="512882094" sldId="323"/>
        </pc:sldMkLst>
        <pc:spChg chg="del">
          <ac:chgData name="Rana Alex" userId="8257059e7cd80570" providerId="LiveId" clId="{2EE484AB-67A5-4DF9-BA00-4702409D4564}" dt="2025-04-21T08:07:16.337" v="1580" actId="478"/>
          <ac:spMkLst>
            <pc:docMk/>
            <pc:sldMk cId="512882094" sldId="323"/>
            <ac:spMk id="2" creationId="{C71BE9C6-AA12-CBBA-0610-1E8FCF9F261B}"/>
          </ac:spMkLst>
        </pc:spChg>
        <pc:spChg chg="del">
          <ac:chgData name="Rana Alex" userId="8257059e7cd80570" providerId="LiveId" clId="{2EE484AB-67A5-4DF9-BA00-4702409D4564}" dt="2025-04-21T08:07:17.629" v="1581" actId="478"/>
          <ac:spMkLst>
            <pc:docMk/>
            <pc:sldMk cId="512882094" sldId="323"/>
            <ac:spMk id="3" creationId="{DDB5FDB2-4FB2-17EC-ACBC-713E512A25B5}"/>
          </ac:spMkLst>
        </pc:spChg>
        <pc:picChg chg="add">
          <ac:chgData name="Rana Alex" userId="8257059e7cd80570" providerId="LiveId" clId="{2EE484AB-67A5-4DF9-BA00-4702409D4564}" dt="2025-04-21T08:07:30.515" v="1582" actId="22"/>
          <ac:picMkLst>
            <pc:docMk/>
            <pc:sldMk cId="512882094" sldId="323"/>
            <ac:picMk id="5" creationId="{2EED5EEC-2211-D4AC-684B-B98BFAED2F50}"/>
          </ac:picMkLst>
        </pc:picChg>
      </pc:sldChg>
      <pc:sldChg chg="addSp delSp modSp new mod">
        <pc:chgData name="Rana Alex" userId="8257059e7cd80570" providerId="LiveId" clId="{2EE484AB-67A5-4DF9-BA00-4702409D4564}" dt="2025-04-21T08:07:58.277" v="1587" actId="14100"/>
        <pc:sldMkLst>
          <pc:docMk/>
          <pc:sldMk cId="19410329" sldId="324"/>
        </pc:sldMkLst>
        <pc:spChg chg="del">
          <ac:chgData name="Rana Alex" userId="8257059e7cd80570" providerId="LiveId" clId="{2EE484AB-67A5-4DF9-BA00-4702409D4564}" dt="2025-04-21T08:07:35.308" v="1583" actId="478"/>
          <ac:spMkLst>
            <pc:docMk/>
            <pc:sldMk cId="19410329" sldId="324"/>
            <ac:spMk id="2" creationId="{7E05E6EC-07C2-1117-D3D4-2BAF6855EA43}"/>
          </ac:spMkLst>
        </pc:spChg>
        <pc:spChg chg="del">
          <ac:chgData name="Rana Alex" userId="8257059e7cd80570" providerId="LiveId" clId="{2EE484AB-67A5-4DF9-BA00-4702409D4564}" dt="2025-04-21T08:07:37.162" v="1584" actId="478"/>
          <ac:spMkLst>
            <pc:docMk/>
            <pc:sldMk cId="19410329" sldId="324"/>
            <ac:spMk id="3" creationId="{59A9C936-C6E7-6513-4846-262839CFC4A6}"/>
          </ac:spMkLst>
        </pc:spChg>
        <pc:picChg chg="add mod">
          <ac:chgData name="Rana Alex" userId="8257059e7cd80570" providerId="LiveId" clId="{2EE484AB-67A5-4DF9-BA00-4702409D4564}" dt="2025-04-21T08:07:58.277" v="1587" actId="14100"/>
          <ac:picMkLst>
            <pc:docMk/>
            <pc:sldMk cId="19410329" sldId="324"/>
            <ac:picMk id="5" creationId="{B698D947-0042-583F-A6C7-3093255D6F6D}"/>
          </ac:picMkLst>
        </pc:picChg>
      </pc:sldChg>
      <pc:sldChg chg="addSp delSp modSp new mod">
        <pc:chgData name="Rana Alex" userId="8257059e7cd80570" providerId="LiveId" clId="{2EE484AB-67A5-4DF9-BA00-4702409D4564}" dt="2025-04-21T08:08:21.907" v="1592" actId="14100"/>
        <pc:sldMkLst>
          <pc:docMk/>
          <pc:sldMk cId="1633869995" sldId="325"/>
        </pc:sldMkLst>
        <pc:spChg chg="del">
          <ac:chgData name="Rana Alex" userId="8257059e7cd80570" providerId="LiveId" clId="{2EE484AB-67A5-4DF9-BA00-4702409D4564}" dt="2025-04-21T08:08:14.323" v="1588" actId="478"/>
          <ac:spMkLst>
            <pc:docMk/>
            <pc:sldMk cId="1633869995" sldId="325"/>
            <ac:spMk id="2" creationId="{8513B07B-6104-7387-221E-72E3848DBF72}"/>
          </ac:spMkLst>
        </pc:spChg>
        <pc:spChg chg="del">
          <ac:chgData name="Rana Alex" userId="8257059e7cd80570" providerId="LiveId" clId="{2EE484AB-67A5-4DF9-BA00-4702409D4564}" dt="2025-04-21T08:08:15.607" v="1589" actId="478"/>
          <ac:spMkLst>
            <pc:docMk/>
            <pc:sldMk cId="1633869995" sldId="325"/>
            <ac:spMk id="3" creationId="{61BF682C-8A8D-965D-27F1-06C88B9A61C2}"/>
          </ac:spMkLst>
        </pc:spChg>
        <pc:picChg chg="add mod">
          <ac:chgData name="Rana Alex" userId="8257059e7cd80570" providerId="LiveId" clId="{2EE484AB-67A5-4DF9-BA00-4702409D4564}" dt="2025-04-21T08:08:21.907" v="1592" actId="14100"/>
          <ac:picMkLst>
            <pc:docMk/>
            <pc:sldMk cId="1633869995" sldId="325"/>
            <ac:picMk id="5" creationId="{95E00F96-71ED-CE3B-76D9-1470F783C07E}"/>
          </ac:picMkLst>
        </pc:picChg>
      </pc:sldChg>
      <pc:sldChg chg="addSp delSp new mod">
        <pc:chgData name="Rana Alex" userId="8257059e7cd80570" providerId="LiveId" clId="{2EE484AB-67A5-4DF9-BA00-4702409D4564}" dt="2025-04-21T08:08:42.438" v="1595" actId="22"/>
        <pc:sldMkLst>
          <pc:docMk/>
          <pc:sldMk cId="2718329126" sldId="326"/>
        </pc:sldMkLst>
        <pc:spChg chg="del">
          <ac:chgData name="Rana Alex" userId="8257059e7cd80570" providerId="LiveId" clId="{2EE484AB-67A5-4DF9-BA00-4702409D4564}" dt="2025-04-21T08:08:38.958" v="1593" actId="478"/>
          <ac:spMkLst>
            <pc:docMk/>
            <pc:sldMk cId="2718329126" sldId="326"/>
            <ac:spMk id="2" creationId="{AE04B06B-DD7E-1C0B-1912-803184CEB8AC}"/>
          </ac:spMkLst>
        </pc:spChg>
        <pc:spChg chg="del">
          <ac:chgData name="Rana Alex" userId="8257059e7cd80570" providerId="LiveId" clId="{2EE484AB-67A5-4DF9-BA00-4702409D4564}" dt="2025-04-21T08:08:41.017" v="1594" actId="478"/>
          <ac:spMkLst>
            <pc:docMk/>
            <pc:sldMk cId="2718329126" sldId="326"/>
            <ac:spMk id="3" creationId="{A77F014B-32D4-F31E-DD53-058C078977DF}"/>
          </ac:spMkLst>
        </pc:spChg>
        <pc:picChg chg="add">
          <ac:chgData name="Rana Alex" userId="8257059e7cd80570" providerId="LiveId" clId="{2EE484AB-67A5-4DF9-BA00-4702409D4564}" dt="2025-04-21T08:08:42.438" v="1595" actId="22"/>
          <ac:picMkLst>
            <pc:docMk/>
            <pc:sldMk cId="2718329126" sldId="326"/>
            <ac:picMk id="5" creationId="{966C81D6-23CA-0F68-BDBE-21DB89D1AA06}"/>
          </ac:picMkLst>
        </pc:picChg>
      </pc:sldChg>
      <pc:sldChg chg="addSp delSp new mod">
        <pc:chgData name="Rana Alex" userId="8257059e7cd80570" providerId="LiveId" clId="{2EE484AB-67A5-4DF9-BA00-4702409D4564}" dt="2025-04-21T08:09:03.443" v="1601" actId="22"/>
        <pc:sldMkLst>
          <pc:docMk/>
          <pc:sldMk cId="3887889377" sldId="327"/>
        </pc:sldMkLst>
        <pc:spChg chg="del">
          <ac:chgData name="Rana Alex" userId="8257059e7cd80570" providerId="LiveId" clId="{2EE484AB-67A5-4DF9-BA00-4702409D4564}" dt="2025-04-21T08:09:00.864" v="1599" actId="478"/>
          <ac:spMkLst>
            <pc:docMk/>
            <pc:sldMk cId="3887889377" sldId="327"/>
            <ac:spMk id="2" creationId="{A6EB08B7-50F7-0399-4A7F-12CDEB6305E6}"/>
          </ac:spMkLst>
        </pc:spChg>
        <pc:spChg chg="del">
          <ac:chgData name="Rana Alex" userId="8257059e7cd80570" providerId="LiveId" clId="{2EE484AB-67A5-4DF9-BA00-4702409D4564}" dt="2025-04-21T08:09:02.135" v="1600" actId="478"/>
          <ac:spMkLst>
            <pc:docMk/>
            <pc:sldMk cId="3887889377" sldId="327"/>
            <ac:spMk id="3" creationId="{A0E1E762-24AC-6886-2242-22F1303FF449}"/>
          </ac:spMkLst>
        </pc:spChg>
        <pc:picChg chg="add">
          <ac:chgData name="Rana Alex" userId="8257059e7cd80570" providerId="LiveId" clId="{2EE484AB-67A5-4DF9-BA00-4702409D4564}" dt="2025-04-21T08:09:03.443" v="1601" actId="22"/>
          <ac:picMkLst>
            <pc:docMk/>
            <pc:sldMk cId="3887889377" sldId="327"/>
            <ac:picMk id="5" creationId="{5032BD4D-D91F-3707-5F0E-DBFDF0037EBB}"/>
          </ac:picMkLst>
        </pc:picChg>
      </pc:sldChg>
      <pc:sldChg chg="addSp delSp new mod">
        <pc:chgData name="Rana Alex" userId="8257059e7cd80570" providerId="LiveId" clId="{2EE484AB-67A5-4DF9-BA00-4702409D4564}" dt="2025-04-21T08:09:25.848" v="1604" actId="22"/>
        <pc:sldMkLst>
          <pc:docMk/>
          <pc:sldMk cId="2551240997" sldId="328"/>
        </pc:sldMkLst>
        <pc:spChg chg="del">
          <ac:chgData name="Rana Alex" userId="8257059e7cd80570" providerId="LiveId" clId="{2EE484AB-67A5-4DF9-BA00-4702409D4564}" dt="2025-04-21T08:09:23.053" v="1602" actId="478"/>
          <ac:spMkLst>
            <pc:docMk/>
            <pc:sldMk cId="2551240997" sldId="328"/>
            <ac:spMk id="2" creationId="{A2EB45CD-DFBE-28BC-91CA-9548ECCFD407}"/>
          </ac:spMkLst>
        </pc:spChg>
        <pc:spChg chg="del">
          <ac:chgData name="Rana Alex" userId="8257059e7cd80570" providerId="LiveId" clId="{2EE484AB-67A5-4DF9-BA00-4702409D4564}" dt="2025-04-21T08:09:24.371" v="1603" actId="478"/>
          <ac:spMkLst>
            <pc:docMk/>
            <pc:sldMk cId="2551240997" sldId="328"/>
            <ac:spMk id="3" creationId="{66D146BC-4283-7BE6-F7BB-FB8034A82BC9}"/>
          </ac:spMkLst>
        </pc:spChg>
        <pc:picChg chg="add">
          <ac:chgData name="Rana Alex" userId="8257059e7cd80570" providerId="LiveId" clId="{2EE484AB-67A5-4DF9-BA00-4702409D4564}" dt="2025-04-21T08:09:25.848" v="1604" actId="22"/>
          <ac:picMkLst>
            <pc:docMk/>
            <pc:sldMk cId="2551240997" sldId="328"/>
            <ac:picMk id="5" creationId="{A63AC379-8289-3B65-EADA-A5D1E87A55FF}"/>
          </ac:picMkLst>
        </pc:picChg>
      </pc:sldChg>
      <pc:sldChg chg="addSp delSp new mod">
        <pc:chgData name="Rana Alex" userId="8257059e7cd80570" providerId="LiveId" clId="{2EE484AB-67A5-4DF9-BA00-4702409D4564}" dt="2025-04-21T08:09:48.227" v="1608" actId="22"/>
        <pc:sldMkLst>
          <pc:docMk/>
          <pc:sldMk cId="2020269983" sldId="329"/>
        </pc:sldMkLst>
        <pc:spChg chg="del">
          <ac:chgData name="Rana Alex" userId="8257059e7cd80570" providerId="LiveId" clId="{2EE484AB-67A5-4DF9-BA00-4702409D4564}" dt="2025-04-21T08:09:45.297" v="1606" actId="478"/>
          <ac:spMkLst>
            <pc:docMk/>
            <pc:sldMk cId="2020269983" sldId="329"/>
            <ac:spMk id="2" creationId="{B25FB34F-0DAC-0888-4008-5BD945A69967}"/>
          </ac:spMkLst>
        </pc:spChg>
        <pc:spChg chg="del">
          <ac:chgData name="Rana Alex" userId="8257059e7cd80570" providerId="LiveId" clId="{2EE484AB-67A5-4DF9-BA00-4702409D4564}" dt="2025-04-21T08:09:46.798" v="1607" actId="478"/>
          <ac:spMkLst>
            <pc:docMk/>
            <pc:sldMk cId="2020269983" sldId="329"/>
            <ac:spMk id="3" creationId="{3BD577C6-1E82-C1FF-6BF5-2E5F94ABF324}"/>
          </ac:spMkLst>
        </pc:spChg>
        <pc:picChg chg="add">
          <ac:chgData name="Rana Alex" userId="8257059e7cd80570" providerId="LiveId" clId="{2EE484AB-67A5-4DF9-BA00-4702409D4564}" dt="2025-04-21T08:09:48.227" v="1608" actId="22"/>
          <ac:picMkLst>
            <pc:docMk/>
            <pc:sldMk cId="2020269983" sldId="329"/>
            <ac:picMk id="5" creationId="{F0618586-CFA0-0AB5-B675-8F246BE9208D}"/>
          </ac:picMkLst>
        </pc:picChg>
      </pc:sldChg>
      <pc:sldChg chg="new del">
        <pc:chgData name="Rana Alex" userId="8257059e7cd80570" providerId="LiveId" clId="{2EE484AB-67A5-4DF9-BA00-4702409D4564}" dt="2025-04-21T08:09:39.662" v="1605" actId="47"/>
        <pc:sldMkLst>
          <pc:docMk/>
          <pc:sldMk cId="2316782487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B8101-4D59-481E-B185-449F4364ACC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0BFFA-50CB-4687-B488-F60A85FD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7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0BFFA-50CB-4687-B488-F60A85FDEC6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78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A5A-5011-4CA6-A73C-8A3709D98EF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176F-461B-4E18-AB92-A2C0B626A7A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63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A5A-5011-4CA6-A73C-8A3709D98EF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176F-461B-4E18-AB92-A2C0B626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56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A5A-5011-4CA6-A73C-8A3709D98EF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176F-461B-4E18-AB92-A2C0B626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84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A5A-5011-4CA6-A73C-8A3709D98EF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176F-461B-4E18-AB92-A2C0B626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5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A5A-5011-4CA6-A73C-8A3709D98EF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176F-461B-4E18-AB92-A2C0B626A7A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00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A5A-5011-4CA6-A73C-8A3709D98EF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176F-461B-4E18-AB92-A2C0B626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0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A5A-5011-4CA6-A73C-8A3709D98EF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176F-461B-4E18-AB92-A2C0B626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33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A5A-5011-4CA6-A73C-8A3709D98EF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176F-461B-4E18-AB92-A2C0B626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61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A5A-5011-4CA6-A73C-8A3709D98EF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176F-461B-4E18-AB92-A2C0B626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63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757A5A-5011-4CA6-A73C-8A3709D98EF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50176F-461B-4E18-AB92-A2C0B626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87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A5A-5011-4CA6-A73C-8A3709D98EF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176F-461B-4E18-AB92-A2C0B626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29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757A5A-5011-4CA6-A73C-8A3709D98EF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50176F-461B-4E18-AB92-A2C0B626A7A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524E-8136-FB1D-06F8-E2F7023B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0" i="0" dirty="0">
                <a:solidFill>
                  <a:srgbClr val="858796"/>
                </a:solidFill>
                <a:effectLst/>
                <a:latin typeface="Nunito" panose="020F0502020204030204" pitchFamily="2" charset="0"/>
              </a:rPr>
              <a:t> 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DB62-D53F-9188-38CE-313E481C8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CourseCraft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 algn="r">
              <a:buNone/>
            </a:pPr>
            <a:r>
              <a:rPr lang="en-IN" dirty="0"/>
              <a:t>Connecting Education.</a:t>
            </a:r>
          </a:p>
          <a:p>
            <a:pPr algn="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3858F-B3B6-7468-FDE0-B3202700B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16" y="2615383"/>
            <a:ext cx="5171767" cy="25092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7445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D1BDC4-7183-1FC5-9B9D-5DCF3A4C3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10" y="206477"/>
            <a:ext cx="8917857" cy="63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1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3D056-F795-AC94-563B-D30D1D193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6" y="76396"/>
            <a:ext cx="8560045" cy="658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8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63742-D67A-A3A2-8E40-703B35A3E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2" y="0"/>
            <a:ext cx="9035845" cy="674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2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FC58F-A31C-25A8-9EFE-812456B3FF35}"/>
              </a:ext>
            </a:extLst>
          </p:cNvPr>
          <p:cNvSpPr txBox="1"/>
          <p:nvPr/>
        </p:nvSpPr>
        <p:spPr>
          <a:xfrm>
            <a:off x="1976284" y="2828835"/>
            <a:ext cx="8495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69478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9F2172-9879-5BB6-3438-86C2412FB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1" y="0"/>
            <a:ext cx="11336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9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38F4-AD2D-2C27-1EB9-33D9C85B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629" y="2331713"/>
            <a:ext cx="10058400" cy="1450757"/>
          </a:xfrm>
        </p:spPr>
        <p:txBody>
          <a:bodyPr/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953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E997BB-F3B8-5B51-4CA4-63DB1B16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29" y="442454"/>
            <a:ext cx="6931742" cy="6331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5424D-CD85-DAE9-8A3B-316D1C5276BF}"/>
              </a:ext>
            </a:extLst>
          </p:cNvPr>
          <p:cNvSpPr txBox="1"/>
          <p:nvPr/>
        </p:nvSpPr>
        <p:spPr>
          <a:xfrm>
            <a:off x="4878041" y="73122"/>
            <a:ext cx="291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Teacher Sequence  diagram</a:t>
            </a:r>
          </a:p>
        </p:txBody>
      </p:sp>
    </p:spTree>
    <p:extLst>
      <p:ext uri="{BB962C8B-B14F-4D97-AF65-F5344CB8AC3E}">
        <p14:creationId xmlns:p14="http://schemas.microsoft.com/office/powerpoint/2010/main" val="3809131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14D8CA-34B8-126C-FD6B-1837B8D23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05" y="369332"/>
            <a:ext cx="6591719" cy="6488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FBE569-3A24-06E1-5568-D54E83D2C0D7}"/>
              </a:ext>
            </a:extLst>
          </p:cNvPr>
          <p:cNvSpPr txBox="1"/>
          <p:nvPr/>
        </p:nvSpPr>
        <p:spPr>
          <a:xfrm>
            <a:off x="4963884" y="0"/>
            <a:ext cx="2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Student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984440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C31DEC-260D-A950-348B-148544035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75" y="904874"/>
            <a:ext cx="7214717" cy="56566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BDB197-4DC5-343F-0AA1-BE61025E9797}"/>
              </a:ext>
            </a:extLst>
          </p:cNvPr>
          <p:cNvSpPr txBox="1"/>
          <p:nvPr/>
        </p:nvSpPr>
        <p:spPr>
          <a:xfrm>
            <a:off x="5426110" y="53554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 Sequence</a:t>
            </a:r>
          </a:p>
        </p:txBody>
      </p:sp>
    </p:spTree>
    <p:extLst>
      <p:ext uri="{BB962C8B-B14F-4D97-AF65-F5344CB8AC3E}">
        <p14:creationId xmlns:p14="http://schemas.microsoft.com/office/powerpoint/2010/main" val="230595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D84D-097B-3EBC-91CD-2329AB8B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05838"/>
            <a:ext cx="10058400" cy="1450757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48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9871-B50A-8B6E-8151-0BF2BDAB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Profile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2A3F53-13DE-4789-AE63-3FE5506FA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615382"/>
              </p:ext>
            </p:extLst>
          </p:nvPr>
        </p:nvGraphicFramePr>
        <p:xfrm>
          <a:off x="1096963" y="1846263"/>
          <a:ext cx="10058402" cy="33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1">
                  <a:extLst>
                    <a:ext uri="{9D8B030D-6E8A-4147-A177-3AD203B41FA5}">
                      <a16:colId xmlns:a16="http://schemas.microsoft.com/office/drawing/2014/main" val="887811183"/>
                    </a:ext>
                  </a:extLst>
                </a:gridCol>
                <a:gridCol w="5029201">
                  <a:extLst>
                    <a:ext uri="{9D8B030D-6E8A-4147-A177-3AD203B41FA5}">
                      <a16:colId xmlns:a16="http://schemas.microsoft.com/office/drawing/2014/main" val="926183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Type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Description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2609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Name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CourseCraft</a:t>
                      </a:r>
                      <a:endParaRPr lang="en-IN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02942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Group No.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19928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Group Members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B65     Sujal Thakor</a:t>
                      </a:r>
                    </a:p>
                    <a:p>
                      <a:pPr algn="just"/>
                      <a:r>
                        <a:rPr lang="en-IN" dirty="0"/>
                        <a:t>B50     Alex Rana</a:t>
                      </a:r>
                    </a:p>
                    <a:p>
                      <a:pPr algn="just"/>
                      <a:r>
                        <a:rPr lang="en-IN"/>
                        <a:t>B71    </a:t>
                      </a:r>
                      <a:r>
                        <a:rPr lang="en-IN" dirty="0"/>
                        <a:t>Darshan Vithalani</a:t>
                      </a:r>
                    </a:p>
                    <a:p>
                      <a:pPr algn="just"/>
                      <a:r>
                        <a:rPr lang="en-IN" dirty="0"/>
                        <a:t>B29     Prince </a:t>
                      </a:r>
                      <a:r>
                        <a:rPr lang="en-IN" dirty="0" err="1"/>
                        <a:t>Khandavi</a:t>
                      </a:r>
                      <a:endParaRPr lang="en-IN" dirty="0"/>
                    </a:p>
                    <a:p>
                      <a:pPr algn="just"/>
                      <a:r>
                        <a:rPr lang="en-IN" dirty="0"/>
                        <a:t>B41     Pruthvi Parekh 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414614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Platform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Web Application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21191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Institute 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GLS(S.R Parikh) Institute Of Computer Technology 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410418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972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2CCE-A7E2-DF44-CC3F-356C4C27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44" y="-168552"/>
            <a:ext cx="10058400" cy="1450757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Activity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43951-24FF-A365-C995-3D18E394B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21" y="1615377"/>
            <a:ext cx="75533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64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4E29-083D-753F-97DA-07A2C07F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Activity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05653-3436-18C2-4419-3465A3D87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459" y="1737360"/>
            <a:ext cx="7737231" cy="4613198"/>
          </a:xfrm>
        </p:spPr>
      </p:pic>
    </p:spTree>
    <p:extLst>
      <p:ext uri="{BB962C8B-B14F-4D97-AF65-F5344CB8AC3E}">
        <p14:creationId xmlns:p14="http://schemas.microsoft.com/office/powerpoint/2010/main" val="1151760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05B4-C625-CB8C-AC4B-3C63889E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26346"/>
            <a:ext cx="10058400" cy="1450757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Activity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3A871-C4E0-C8F5-D6D2-3DC876925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124411"/>
            <a:ext cx="10287000" cy="483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71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08EB-6B13-B18E-5E1E-AB048FBE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105" y="2557855"/>
            <a:ext cx="10058400" cy="1450757"/>
          </a:xfrm>
        </p:spPr>
        <p:txBody>
          <a:bodyPr/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81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8B27D2-D1ED-13E1-F99B-6FC7E0152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55" y="117986"/>
            <a:ext cx="6358890" cy="661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87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8B13-4432-A6F5-68B9-71AF782D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97184"/>
            <a:ext cx="10058400" cy="1450757"/>
          </a:xfrm>
        </p:spPr>
        <p:txBody>
          <a:bodyPr/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369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A4EA3-BDD9-2F0E-3E87-0F5D71CF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72" y="531924"/>
            <a:ext cx="7763958" cy="55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75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607AC8-CA86-91CB-6541-A8675B7D1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852128"/>
            <a:ext cx="8011643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1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34EAE4-61A3-264A-8645-4D72A598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1" y="871180"/>
            <a:ext cx="893569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1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43860-6A48-5B8A-507B-6D9B23CD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02" y="1496115"/>
            <a:ext cx="904048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08E1-E0AB-8E17-80D8-BB868A5C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18F1D-6600-648C-B522-E8C5CD534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craft is an learning management system which provides a medium between Faculties and Students.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 workflow allows teachers to create, review, and grade assignments quickly, sharing of resources, polling facilities and  Continuous Evaluation Component, all in one place.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Teachers( Class Authors ) can add students( Class Members ) via sharing a code with their class to join. It takes just minutes to set up.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23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EBCB74-5070-7E61-A39D-61624F24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1104575"/>
            <a:ext cx="9059539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83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01C6C-8B83-C693-C673-025D9D7AD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1680918"/>
            <a:ext cx="9135750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04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04FB0-EA1C-FC64-1D4A-57519E07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1209365"/>
            <a:ext cx="9202434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20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18D029-4079-CA30-A27D-3886A807F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1495155"/>
            <a:ext cx="925959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43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76489-C50C-E31B-560D-049869392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871180"/>
            <a:ext cx="9297698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28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A55F28-C9F4-6C4A-0C97-BE79EB93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885470"/>
            <a:ext cx="9221487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51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0AA834-CA99-4AA5-05B0-05D42BFE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535" y="98323"/>
            <a:ext cx="6850929" cy="66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9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E5FD83-E46A-E05B-BAA2-8915DDA9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196" y="137652"/>
            <a:ext cx="7445608" cy="642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21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C3B85B-1E66-62A0-CBB5-522DDC7F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685417"/>
            <a:ext cx="9345329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81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ED5EEC-2211-D4AC-684B-B98BFAED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83" y="1528497"/>
            <a:ext cx="9383434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8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20BA-B769-121C-CEC0-29124FE5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D349-2ADD-025F-C6E0-92DBF030D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35086"/>
            <a:ext cx="7112655" cy="2734008"/>
          </a:xfrm>
        </p:spPr>
        <p:txBody>
          <a:bodyPr>
            <a:normAutofit/>
          </a:bodyPr>
          <a:lstStyle/>
          <a:p>
            <a:r>
              <a:rPr lang="en-US" b="1" dirty="0" err="1"/>
              <a:t>CourseCraft</a:t>
            </a:r>
            <a:r>
              <a:rPr lang="en-US" dirty="0"/>
              <a:t> is a user-friendly Learning Management System (LMS) that simplifies education by offering a centralized platform for educators and students to interact, share resources, manage assignments, and track progress. It supports paperless workflows, continuous evaluation, and easy classroom setup via code sharing.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A93D9-6C74-3333-21AF-C9750C921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284" y="1747119"/>
            <a:ext cx="3942735" cy="40233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5880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98D947-0042-583F-A6C7-3093255D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07" y="88490"/>
            <a:ext cx="8780386" cy="67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00F96-71ED-CE3B-76D9-1470F783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43" y="127818"/>
            <a:ext cx="7856113" cy="65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69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6C81D6-23CA-0F68-BDBE-21DB89D1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1161733"/>
            <a:ext cx="9259592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29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32BD4D-D91F-3707-5F0E-DBFDF0037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1142681"/>
            <a:ext cx="928817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89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3AC379-8289-3B65-EADA-A5D1E87A5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5" y="747338"/>
            <a:ext cx="9316750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40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618586-CFA0-0AB5-B675-8F246BE92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814022"/>
            <a:ext cx="9354856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69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E9AF-6BC7-014E-F321-80573D51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30" y="1978243"/>
            <a:ext cx="10058400" cy="1450757"/>
          </a:xfrm>
        </p:spPr>
        <p:txBody>
          <a:bodyPr/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Screen(Wireframes)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496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658B-9A00-8A2A-AA10-35F7859B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Page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67D74B-4315-3D2F-9E40-3B38A6B4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1104180"/>
            <a:ext cx="12192000" cy="561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80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9FDF-1706-C929-5B8B-AFAC2E69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page 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C63CD-108E-DB19-DB44-9891D4038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781148"/>
            <a:ext cx="1219200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60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2254-577A-09F1-558D-62622DC8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1F8D5-8BA9-F723-BA3C-EEDB98560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786"/>
            <a:ext cx="12192000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2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38CB-F8B8-9D6E-31FE-16E06D9C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A2243F-056D-1D72-FCB4-D5ED1F6FA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628552"/>
              </p:ext>
            </p:extLst>
          </p:nvPr>
        </p:nvGraphicFramePr>
        <p:xfrm>
          <a:off x="1096963" y="1846263"/>
          <a:ext cx="10058402" cy="4126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1">
                  <a:extLst>
                    <a:ext uri="{9D8B030D-6E8A-4147-A177-3AD203B41FA5}">
                      <a16:colId xmlns:a16="http://schemas.microsoft.com/office/drawing/2014/main" val="2339997224"/>
                    </a:ext>
                  </a:extLst>
                </a:gridCol>
                <a:gridCol w="5029201">
                  <a:extLst>
                    <a:ext uri="{9D8B030D-6E8A-4147-A177-3AD203B41FA5}">
                      <a16:colId xmlns:a16="http://schemas.microsoft.com/office/drawing/2014/main" val="1940054480"/>
                    </a:ext>
                  </a:extLst>
                </a:gridCol>
              </a:tblGrid>
              <a:tr h="103156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Front-End Technologies</a:t>
                      </a:r>
                      <a:endParaRPr lang="en-IN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  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700314571"/>
                  </a:ext>
                </a:extLst>
              </a:tr>
              <a:tr h="103156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Back-End</a:t>
                      </a:r>
                      <a:endParaRPr lang="en-IN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822320576"/>
                  </a:ext>
                </a:extLst>
              </a:tr>
              <a:tr h="103156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Database</a:t>
                      </a:r>
                      <a:endParaRPr lang="en-IN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753155938"/>
                  </a:ext>
                </a:extLst>
              </a:tr>
              <a:tr h="103156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Server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Django Deployment Server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29441147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C083559-B8B9-9A40-D2EF-F2820C26E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16" y="1922544"/>
            <a:ext cx="2604881" cy="8590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6C563E-3FA3-3368-01F5-2F7436F57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487" y="2107310"/>
            <a:ext cx="801422" cy="6391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C50050-33E2-96C4-489E-F64B9D93E7D7}"/>
              </a:ext>
            </a:extLst>
          </p:cNvPr>
          <p:cNvSpPr txBox="1"/>
          <p:nvPr/>
        </p:nvSpPr>
        <p:spPr>
          <a:xfrm>
            <a:off x="8962437" y="1815947"/>
            <a:ext cx="174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CB455D-3F3A-1B03-26C2-9F0555EE3F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17" y="2935559"/>
            <a:ext cx="1775781" cy="859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D67F50-0CDC-02F7-B9D9-D32C80D98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420" y="3961452"/>
            <a:ext cx="2112630" cy="100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644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D82D-E73D-1ED7-6FC2-61C1EF50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55" y="1978243"/>
            <a:ext cx="10058400" cy="1450757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Side GUI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9594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E14A-7897-4137-26B8-78DDD388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Dashboard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1379F-2744-B901-73F3-FBAFF8B00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801245"/>
            <a:ext cx="1219200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45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4AFC-A098-2E78-DFA2-2484A603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InnerClass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E13DA-4E66-DFC1-3E46-FAB5BBEF3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244"/>
            <a:ext cx="1219200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69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E2DC-E467-BEF6-2061-CE880C98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Resource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B789E-C62B-D643-2C3D-DC81D39B3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831390"/>
            <a:ext cx="1219200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27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1424-C420-2AD8-AACD-806BD029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Assignment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23508-29B4-7C01-9016-0F27EC54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583"/>
            <a:ext cx="1219200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173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679C-0B63-CFCF-5019-208A9BC8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Quiz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2036F-FAE9-02B2-42EC-6921999FC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831389"/>
            <a:ext cx="1219200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70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B8CA-CAE2-6A0E-6AF8-1C8A695A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 Question Student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DC94BD-A6E3-27A3-C320-2541469D3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196"/>
            <a:ext cx="1219200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501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AEED-635E-984C-E95E-55957E9F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 Student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299EB-B777-1EE3-3F52-47CC8D9A6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148"/>
            <a:ext cx="1219200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773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8753-2C70-750B-766D-D11F879D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Profile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71724-1F6D-40E6-1A87-F5D7BCF13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831389"/>
            <a:ext cx="1219200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157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4CF9-5F62-BC6A-ABDE-4B700A4F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07773"/>
            <a:ext cx="10058400" cy="1450757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Side GUI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02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927F-64BC-B29D-D9DB-C601086E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153" y="631053"/>
            <a:ext cx="10058400" cy="105730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11BE10-21D0-4DE4-C74A-8EA445FA3E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2252" y="1983582"/>
            <a:ext cx="11087495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Management Module: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focuses on the structure and organization of classes themselves (creation, deletion, enrollment, class details, etc.).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 Module: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module would handle all aspects of assignments - creation, distribution, submission, review, grading, and feedback.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Sharing Module: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module would facilitate the sharing of learning materials like documents, videos, links, etc., between teachers and students. </a:t>
            </a:r>
          </a:p>
        </p:txBody>
      </p:sp>
    </p:spTree>
    <p:extLst>
      <p:ext uri="{BB962C8B-B14F-4D97-AF65-F5344CB8AC3E}">
        <p14:creationId xmlns:p14="http://schemas.microsoft.com/office/powerpoint/2010/main" val="25666913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78FE-46E5-BE2F-F3C8-13C11544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67" y="-215814"/>
            <a:ext cx="10058400" cy="1450757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Dashboard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AB766-3A96-9781-448B-8DFB77783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564"/>
            <a:ext cx="1219200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029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E268-DB8A-31E6-0C77-8517F0AF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List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7C2575-5D73-6C2B-BC57-6C664CB9C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001"/>
            <a:ext cx="1219200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758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9378-CE85-557F-3035-D3BF9552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InnerClass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C2BBD-F59B-0951-975A-BFF04EB2A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811292"/>
            <a:ext cx="1219200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686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617B-1946-715E-6A56-BD17150A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Resource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2A004-902C-F65A-F79B-327C76553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851486"/>
            <a:ext cx="1219200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0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E640-D099-C9BD-7196-450560F6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Assignment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170CD-EF02-F6AE-70AB-B71DCC44C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341"/>
            <a:ext cx="1219200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698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5851-B551-DE32-E75D-1F887D2E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Quiz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CD9AA-084A-0313-D95E-55858861F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341"/>
            <a:ext cx="1219200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055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4E7C-8AAB-E488-1750-FE21B898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Poll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EDD5B-E06F-0C87-B4EC-65FEBE96C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" y="771099"/>
            <a:ext cx="1219200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717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2F5F-CD7C-22C9-E8B6-9FF5EF6F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8263-D376-8953-85C7-F1DF7BEF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Appreciate Your Time and Attention</a:t>
            </a:r>
          </a:p>
          <a:p>
            <a:pPr algn="ctr"/>
            <a:r>
              <a:rPr lang="en-IN" sz="4800" b="1" dirty="0"/>
              <a:t>Thank you.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1624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5498-F225-F645-61EF-08F45F5A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EFB9-C396-0019-026C-59CCADA67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4" y="1845734"/>
            <a:ext cx="11198942" cy="4023360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Polling Module: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module would enable teachers to conduct polls or quizzes within the platform for quick assessments or feedback.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Evaluation Module: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module might handle features related to ongoing assessments, progress tracking, and perhaps gradebook functionalities.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Module: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module would handle user accounts, roles (teacher/student), class joining, and user profiles. .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30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D812-0F56-3A65-1E95-7DB2AF41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8FFB-668E-9633-51C4-526A7226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(Class Authors):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Educators who create classes, upload resources, create and grade assignments, conduct polls, and manage their virtual classrooms. Their primary goal is to teach and manage their courses online.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(Class Members): Students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join classes, access resources, submit assignments, participate in polls within the platform. Their primary goal is to learn and engage with the course material.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 Admins manage the platform meaning users, system settings, modules, data, and maintenance. They ensure everything runs smoothly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6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4036-A579-6078-2179-16783A44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508649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31359865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954</TotalTime>
  <Words>532</Words>
  <Application>Microsoft Office PowerPoint</Application>
  <PresentationFormat>Widescreen</PresentationFormat>
  <Paragraphs>91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Calibri</vt:lpstr>
      <vt:lpstr>Calibri Light</vt:lpstr>
      <vt:lpstr>Nunito</vt:lpstr>
      <vt:lpstr>Times New Roman</vt:lpstr>
      <vt:lpstr>Wingdings</vt:lpstr>
      <vt:lpstr>Retrospect</vt:lpstr>
      <vt:lpstr> </vt:lpstr>
      <vt:lpstr>Project Profile</vt:lpstr>
      <vt:lpstr>Introduction</vt:lpstr>
      <vt:lpstr>Project Definition</vt:lpstr>
      <vt:lpstr>Tools and Technology</vt:lpstr>
      <vt:lpstr> Modules</vt:lpstr>
      <vt:lpstr> Modules</vt:lpstr>
      <vt:lpstr>Entities</vt:lpstr>
      <vt:lpstr>Use Case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 </vt:lpstr>
      <vt:lpstr>PowerPoint Presentation</vt:lpstr>
      <vt:lpstr>PowerPoint Presentation</vt:lpstr>
      <vt:lpstr>PowerPoint Presentation</vt:lpstr>
      <vt:lpstr>Activity Diagram</vt:lpstr>
      <vt:lpstr>Student Activity</vt:lpstr>
      <vt:lpstr>Teacher Activity</vt:lpstr>
      <vt:lpstr>Admin Activity</vt:lpstr>
      <vt:lpstr>class diagram </vt:lpstr>
      <vt:lpstr>PowerPoint Presentation</vt:lpstr>
      <vt:lpstr>data dictionary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 Screen(Wireframes)</vt:lpstr>
      <vt:lpstr>Index Page</vt:lpstr>
      <vt:lpstr>Registration page  </vt:lpstr>
      <vt:lpstr>Login Page</vt:lpstr>
      <vt:lpstr>Student Side GUI</vt:lpstr>
      <vt:lpstr>Student Dashboard </vt:lpstr>
      <vt:lpstr>Student InnerClass</vt:lpstr>
      <vt:lpstr>Student Resource</vt:lpstr>
      <vt:lpstr>Student Assignment</vt:lpstr>
      <vt:lpstr>Student Quiz</vt:lpstr>
      <vt:lpstr>Attempt Question Student</vt:lpstr>
      <vt:lpstr>Poll Student</vt:lpstr>
      <vt:lpstr>Manage Profile</vt:lpstr>
      <vt:lpstr>Teacher Side GUI</vt:lpstr>
      <vt:lpstr>Teacher Dashboard</vt:lpstr>
      <vt:lpstr>Student List</vt:lpstr>
      <vt:lpstr>Teacher InnerClass</vt:lpstr>
      <vt:lpstr>Teacher Resource</vt:lpstr>
      <vt:lpstr>Teacher Assignment</vt:lpstr>
      <vt:lpstr>Teacher Quiz</vt:lpstr>
      <vt:lpstr>Teacher Poll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Darshan Vithalani</dc:creator>
  <cp:lastModifiedBy>Rana Alex</cp:lastModifiedBy>
  <cp:revision>9</cp:revision>
  <dcterms:created xsi:type="dcterms:W3CDTF">2025-03-02T10:04:52Z</dcterms:created>
  <dcterms:modified xsi:type="dcterms:W3CDTF">2025-04-21T08:14:34Z</dcterms:modified>
</cp:coreProperties>
</file>