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203FEC-F2D8-44A3-B7AA-A2473485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5" y="0"/>
            <a:ext cx="10613011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Ba Rman</cp:lastModifiedBy>
  <cp:revision>19</cp:revision>
  <dcterms:created xsi:type="dcterms:W3CDTF">2025-02-24T07:50:09Z</dcterms:created>
  <dcterms:modified xsi:type="dcterms:W3CDTF">2025-06-29T05:17:30Z</dcterms:modified>
</cp:coreProperties>
</file>