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1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9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23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7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4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3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9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508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5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5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5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3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5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7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6ABE24-2206-4B11-ACE0-BB225FA2572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6B5F-FD0B-2996-FEBC-F73CA4DA2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LITERARY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F760-06C7-6141-3705-022F5ED6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Sujal Bajracharya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Balram Magar</a:t>
            </a:r>
          </a:p>
        </p:txBody>
      </p:sp>
    </p:spTree>
    <p:extLst>
      <p:ext uri="{BB962C8B-B14F-4D97-AF65-F5344CB8AC3E}">
        <p14:creationId xmlns:p14="http://schemas.microsoft.com/office/powerpoint/2010/main" val="346710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9E4A-38D4-2161-0EC7-7EB1543C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the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7236-BB31-DA01-BED3-A30DF2B8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5838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&amp; User-Friendly: HTML5, CSS3, &amp; JS for smooth access across devices.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&amp; Efficient Back-End: PHP handles server logic, authentication, &amp; database interactions.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Data: MySQL/MariaDB stores book profiles, user preferences, &amp; system settings.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&amp; Searchable: Efficient indexing for fast book discovery within libraries.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Focus: Only minimal user info (username, password, optional email) stored.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Feedback: primarily from students &amp; supervisors, with potential student inclusion.</a:t>
            </a:r>
          </a:p>
        </p:txBody>
      </p:sp>
    </p:spTree>
    <p:extLst>
      <p:ext uri="{BB962C8B-B14F-4D97-AF65-F5344CB8AC3E}">
        <p14:creationId xmlns:p14="http://schemas.microsoft.com/office/powerpoint/2010/main" val="170876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2FDD-C519-0184-D03B-1B273C6C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2457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Mechanism of the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39E1-A51B-B844-6A10-B9DF27DE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4259"/>
            <a:ext cx="9601196" cy="361277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 Exploration: Clear menus and organized content for intuitive browsing.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 Users choose how they see their libraries (alphabetical, genre, etc.).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Libraries: Categorize your literary collection through libraries.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Book Profiles: Track progress, store links, add ratings and reviews.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Control: Create, read, update, and delete book profiles at will.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Access: Manage your library on the go, changes sync online later.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Protection: Password-protected accounts and restricted access.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Focus: Minimal user data stored (username, password, optional email).</a:t>
            </a:r>
          </a:p>
        </p:txBody>
      </p:sp>
    </p:spTree>
    <p:extLst>
      <p:ext uri="{BB962C8B-B14F-4D97-AF65-F5344CB8AC3E}">
        <p14:creationId xmlns:p14="http://schemas.microsoft.com/office/powerpoint/2010/main" val="171373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A921-0FFD-3EDE-1E83-899EF976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4753"/>
            <a:ext cx="9601196" cy="116541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90185-F3FF-E976-0829-B262FDF5A8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7153" y="2743200"/>
            <a:ext cx="5039472" cy="278907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A26339-6CBE-40AE-8035-536DFBEC4B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4" y="2743200"/>
            <a:ext cx="5122769" cy="27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4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E73D-F8C8-0F65-4610-969454A3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40EE-E6B6-18D7-CFD7-8E7E8104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Literary Management System is expected to: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 with efficient and personalized library management.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discoverability of desired literary content within personal collections.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feasibility of creating a user-centric and functionally rich system.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0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E29-AB96-1207-4BAF-A5D47CCC2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8621D-48EA-04B2-A7BD-CBFDA36BF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Sujal Bajracharya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Balram Magar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2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B12C-CA11-908C-4E27-4CDC12DB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726A-13D7-CE51-6713-C967B01FB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Captivating Stories Everywhere: Novels have enthralled readers for ages, now in the digital age we have web novels!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Lost in a Sea of Pages?: Finding your perfect read can be a struggle with so many options.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Navigating Your Literary Journey: Our Online Literary Management System is here to help!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Empowering Readers: Take control of your digital library with ease and joy.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Built for Everyone: User-friendly, flexible, and packed with essential features for a smooth reading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21711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DB9D-96A3-81A1-2D60-AB70631A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279C-1BA9-0FFB-7E1E-6DBC4778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Too Many Reads, Not Enough Order: Online literary content is booming, but managing your personal library can be a nightmare.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Tech-Savvy Only?: Existing solutions might be confusing or require skills not everyone has.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Missing the Mark: Some systems lack key features, leaving readers frustrated and unsatisfied.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Our Solution: A user-friendly system built for everyone, adapting to your needs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8770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0772-6137-E4E3-5F6D-ACAD39FC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7187-F7CC-1B3E-319F-393DF380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Effortless Exploration: Navigate your library like a pro with a friendly and intuitive interface.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Read, Write, Organize, Repeat: Create, update, and manage your collection with ease using powerful CRUD functionalities.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Make it Your Own: Categorize, tag, and sort your way to a perfectly personalized library.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One System, Any Story: Dive into all kinds of online reads, from web novels to </a:t>
            </a:r>
            <a:r>
              <a:rPr lang="en-US" sz="2000" dirty="0" err="1">
                <a:latin typeface="Times New Roman" panose="02020603050405020304" pitchFamily="18" charset="0"/>
              </a:rPr>
              <a:t>ebooks</a:t>
            </a:r>
            <a:r>
              <a:rPr lang="en-US" sz="2000" dirty="0">
                <a:latin typeface="Times New Roman" panose="02020603050405020304" pitchFamily="18" charset="0"/>
              </a:rPr>
              <a:t>, with seamless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286333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EEAB-C0C2-39EB-EEB9-65E57DBA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5286-944A-33B1-6846-7DCC4370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Build: Build in stages, prioritizing features based on user feedback, avoiding overwhelming complexity.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Cost-Conscious: Refine estimates throughout development, allocating resources effectively, delivering value within budget.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Change: Evolve with user preferences and trends, making the system relevant and engaging.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Risk Mitigation: Address security vulnerabilities and bugs early to ensure a stable and secure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User Involvement: Include users in evaluations and prototypes, fostering ownership and ensuring alignment with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96606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EE01-B4A9-8495-ADBB-187AD7E7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860612"/>
            <a:ext cx="5822577" cy="105783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ACTIVITIES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1E853DA-28D5-9CA7-C322-DB2D88DF02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" r="5527"/>
          <a:stretch>
            <a:fillRect/>
          </a:stretch>
        </p:blipFill>
        <p:spPr>
          <a:xfrm>
            <a:off x="7288213" y="1041400"/>
            <a:ext cx="4033837" cy="46339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2887C-F3E0-A620-DCF6-D6697E56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918447"/>
            <a:ext cx="5822577" cy="407894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Improvement: Cycle through planning, risk, prototype, and evaluation, constantly evolving with user insights and testing.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Risk Shield: Identify and address potential threats early, ensuring project stability and budget control.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Powered: Build and test prototypes at each stage, validating design and gathering user input for informed progress.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User-Driven Design: Continuously listen to users and incorporate their feedback, shaping the system around their needs.</a:t>
            </a:r>
          </a:p>
        </p:txBody>
      </p:sp>
    </p:spTree>
    <p:extLst>
      <p:ext uri="{BB962C8B-B14F-4D97-AF65-F5344CB8AC3E}">
        <p14:creationId xmlns:p14="http://schemas.microsoft.com/office/powerpoint/2010/main" val="173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12AF-2127-46F9-BEED-5A0D2F5B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Identification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0975-8432-46F5-B433-15CD5284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Existing Systems: We'll analyze strengths and weaknesses of existing management solutions to avoid their pitfalls and build on their successes.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to Your Needs: Through surveys and interviews, we'll gather your feedback to ensure the system meets your specific needs and desired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286600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EB78-591C-BE97-BF40-64305CBA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E281-6F7D-3F4E-731F-B45FECB3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Viability: We'll explore available technologies, software tools, and expertise to build a reliable and efficient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Sustainability: We'll choose a scalable and cost-effective infrastructure to ensure long-term system maintainability.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Value: We'll evaluate the potential benefits of the system for both users and the development team, focusing on increased engagement and value.</a:t>
            </a:r>
          </a:p>
        </p:txBody>
      </p:sp>
    </p:spTree>
    <p:extLst>
      <p:ext uri="{BB962C8B-B14F-4D97-AF65-F5344CB8AC3E}">
        <p14:creationId xmlns:p14="http://schemas.microsoft.com/office/powerpoint/2010/main" val="189614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FEE4-DB63-03E5-A6E9-03309E12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883832"/>
            <a:ext cx="5625354" cy="13716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Design of System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2A95FD2-9681-56B6-F440-80BA867810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" b="2390"/>
          <a:stretch/>
        </p:blipFill>
        <p:spPr>
          <a:xfrm>
            <a:off x="7703551" y="385482"/>
            <a:ext cx="3360689" cy="6078071"/>
          </a:xfrm>
          <a:prstGeom prst="roundRect">
            <a:avLst>
              <a:gd name="adj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6E43B-92B0-8716-648B-8FF0782D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3255432"/>
            <a:ext cx="5625354" cy="1828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Chart</a:t>
            </a:r>
          </a:p>
        </p:txBody>
      </p:sp>
    </p:spTree>
    <p:extLst>
      <p:ext uri="{BB962C8B-B14F-4D97-AF65-F5344CB8AC3E}">
        <p14:creationId xmlns:p14="http://schemas.microsoft.com/office/powerpoint/2010/main" val="507259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618</TotalTime>
  <Words>819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Times New Roman</vt:lpstr>
      <vt:lpstr>Organic</vt:lpstr>
      <vt:lpstr>ONLINE LITERARY MANAGEMENT SYSTEM</vt:lpstr>
      <vt:lpstr>INTRODUCTION</vt:lpstr>
      <vt:lpstr>PROBLEM STATEMENT</vt:lpstr>
      <vt:lpstr>OBJECTIVES</vt:lpstr>
      <vt:lpstr>METHODOLOGY</vt:lpstr>
      <vt:lpstr>SYSTEM DEVELOPMENT ACTIVITIES</vt:lpstr>
      <vt:lpstr>Requirement Identification </vt:lpstr>
      <vt:lpstr>Feasibility Study</vt:lpstr>
      <vt:lpstr>High-Level Design of System</vt:lpstr>
      <vt:lpstr>Methodology of the Proposed System</vt:lpstr>
      <vt:lpstr>Working Mechanism of the Proposed System</vt:lpstr>
      <vt:lpstr>GANTT CHART</vt:lpstr>
      <vt:lpstr>EXPECTED 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LITERARY MANAGEMENT SYSTEM</dc:title>
  <dc:creator>sujal bajracharya</dc:creator>
  <cp:lastModifiedBy>sujal bajracharya</cp:lastModifiedBy>
  <cp:revision>9</cp:revision>
  <dcterms:created xsi:type="dcterms:W3CDTF">2023-12-21T04:55:16Z</dcterms:created>
  <dcterms:modified xsi:type="dcterms:W3CDTF">2023-12-21T15:13:46Z</dcterms:modified>
</cp:coreProperties>
</file>