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B001-E855-4E88-23D5-A00995222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9702995" cy="205181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ONLINE VOTING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3CF43-0DFC-9098-F246-70036A314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Presented By:</a:t>
            </a:r>
          </a:p>
          <a:p>
            <a:r>
              <a:rPr lang="en-US" dirty="0">
                <a:latin typeface="Times New Roman" panose="02020603050405020304" pitchFamily="18" charset="0"/>
              </a:rPr>
              <a:t>Sujal Bajracharya</a:t>
            </a:r>
          </a:p>
        </p:txBody>
      </p:sp>
    </p:spTree>
    <p:extLst>
      <p:ext uri="{BB962C8B-B14F-4D97-AF65-F5344CB8AC3E}">
        <p14:creationId xmlns:p14="http://schemas.microsoft.com/office/powerpoint/2010/main" val="53575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7A24-D147-FAAD-DE0E-AE67875F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804823" cy="59267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6928-3173-40BB-1F60-5338A586E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45998"/>
            <a:ext cx="9804823" cy="416664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Modernizes the electoral process through a digital platform.</a:t>
            </a:r>
          </a:p>
          <a:p>
            <a:r>
              <a:rPr lang="en-US" dirty="0">
                <a:latin typeface="Times New Roman" panose="02020603050405020304" pitchFamily="18" charset="0"/>
              </a:rPr>
              <a:t>Addresses challenges of traditional voting (logistics, inefficiencies, security).</a:t>
            </a:r>
          </a:p>
          <a:p>
            <a:r>
              <a:rPr lang="en-US" dirty="0">
                <a:latin typeface="Times New Roman" panose="02020603050405020304" pitchFamily="18" charset="0"/>
              </a:rPr>
              <a:t>Mitigates problems hindering voter turnout and election integrity.</a:t>
            </a:r>
          </a:p>
          <a:p>
            <a:r>
              <a:rPr lang="en-US" dirty="0">
                <a:latin typeface="Times New Roman" panose="02020603050405020304" pitchFamily="18" charset="0"/>
              </a:rPr>
              <a:t>Provides a streamlined approach ensuring accuracy, accessibility, and reliability.</a:t>
            </a:r>
          </a:p>
          <a:p>
            <a:r>
              <a:rPr lang="en-US" dirty="0">
                <a:latin typeface="Times New Roman" panose="02020603050405020304" pitchFamily="18" charset="0"/>
              </a:rPr>
              <a:t>Reduces dependence on manual </a:t>
            </a:r>
            <a:r>
              <a:rPr lang="en-US" dirty="0" err="1">
                <a:latin typeface="Times New Roman" panose="02020603050405020304" pitchFamily="18" charset="0"/>
              </a:rPr>
              <a:t>processes.Facilitates</a:t>
            </a:r>
            <a:r>
              <a:rPr lang="en-US" dirty="0">
                <a:latin typeface="Times New Roman" panose="02020603050405020304" pitchFamily="18" charset="0"/>
              </a:rPr>
              <a:t> more efficient elections.</a:t>
            </a:r>
          </a:p>
        </p:txBody>
      </p:sp>
    </p:spTree>
    <p:extLst>
      <p:ext uri="{BB962C8B-B14F-4D97-AF65-F5344CB8AC3E}">
        <p14:creationId xmlns:p14="http://schemas.microsoft.com/office/powerpoint/2010/main" val="342180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F1D5A-C195-EBDE-5C1A-3CF0EFBC0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99D3-3918-FFED-A0FC-41604440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804823" cy="59267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91F4-C0E0-8D7B-F715-CAF0EB9B1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19373"/>
            <a:ext cx="9804823" cy="41949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Current voting methods (paper-based, EVMs) introduce risks: miscounts, unauthorized access, administrative overhead.</a:t>
            </a:r>
          </a:p>
          <a:p>
            <a:r>
              <a:rPr lang="en-US" dirty="0">
                <a:latin typeface="Times New Roman" panose="02020603050405020304" pitchFamily="18" charset="0"/>
              </a:rPr>
              <a:t>Reliable, user-friendly systems are essential for fair elections.</a:t>
            </a:r>
          </a:p>
          <a:p>
            <a:r>
              <a:rPr lang="en-US" dirty="0">
                <a:latin typeface="Times New Roman" panose="02020603050405020304" pitchFamily="18" charset="0"/>
              </a:rPr>
              <a:t>Traditional methods are time-consuming and require extensive manpower.</a:t>
            </a:r>
          </a:p>
          <a:p>
            <a:r>
              <a:rPr lang="en-US" dirty="0">
                <a:latin typeface="Times New Roman" panose="02020603050405020304" pitchFamily="18" charset="0"/>
              </a:rPr>
              <a:t>High costs of paper ballots, transportation, and logistics necessitate an alternative.</a:t>
            </a:r>
          </a:p>
        </p:txBody>
      </p:sp>
    </p:spTree>
    <p:extLst>
      <p:ext uri="{BB962C8B-B14F-4D97-AF65-F5344CB8AC3E}">
        <p14:creationId xmlns:p14="http://schemas.microsoft.com/office/powerpoint/2010/main" val="58638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A6C3D-3B95-88C0-9289-28A1085D9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1785-FB3C-6569-AE15-B5E6A4A5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804823" cy="59267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7BDB6-E99F-FBEA-2312-9023810AF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4" y="1819373"/>
            <a:ext cx="10793690" cy="419492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Accessibility: Enable remote voting through a user-friendly web-based interface that ensures inclusivity for all eligible voters.</a:t>
            </a:r>
          </a:p>
          <a:p>
            <a:r>
              <a:rPr lang="en-US" dirty="0">
                <a:latin typeface="Times New Roman" panose="02020603050405020304" pitchFamily="18" charset="0"/>
              </a:rPr>
              <a:t>Efficiency: Streamline the vote-casting and counting process to reduce delays and potential errors in tabulation.</a:t>
            </a:r>
          </a:p>
          <a:p>
            <a:r>
              <a:rPr lang="en-US" dirty="0">
                <a:latin typeface="Times New Roman" panose="02020603050405020304" pitchFamily="18" charset="0"/>
              </a:rPr>
              <a:t>Accuracy: Ensure that all votes are counted correctly without manipulation or fraud.</a:t>
            </a:r>
          </a:p>
          <a:p>
            <a:r>
              <a:rPr lang="en-US" dirty="0">
                <a:latin typeface="Times New Roman" panose="02020603050405020304" pitchFamily="18" charset="0"/>
              </a:rPr>
              <a:t>User Authentication: Implement a simple authentication mechanism to verify voters, reducing the possibility of duplicate or fraudulent voting.</a:t>
            </a:r>
          </a:p>
          <a:p>
            <a:r>
              <a:rPr lang="en-US" dirty="0">
                <a:latin typeface="Times New Roman" panose="02020603050405020304" pitchFamily="18" charset="0"/>
              </a:rPr>
              <a:t>Cost-Effectiveness: Minimize operational expenses through digital infrastructure, reducing the cost associated with traditional polling stations.</a:t>
            </a:r>
          </a:p>
          <a:p>
            <a:r>
              <a:rPr lang="en-US" dirty="0">
                <a:latin typeface="Times New Roman" panose="02020603050405020304" pitchFamily="18" charset="0"/>
              </a:rPr>
              <a:t>Scalability: Develop a system that can be adapted for different election sizes, from small organizational polls to large-scale governmental elections.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9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32BCE-CC96-0AD6-0914-CDB7D1DFE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5D71-884E-AF59-112B-C19BCED5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804823" cy="59267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07D0E-17D6-85C3-7436-0EFF9FE2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19373"/>
            <a:ext cx="9804823" cy="41949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Frontend: HTML, CSS, and JavaScript for an intuitive and accessible user interface, ensuring a seamless voting experience.</a:t>
            </a:r>
          </a:p>
          <a:p>
            <a:r>
              <a:rPr lang="en-US" dirty="0">
                <a:latin typeface="Times New Roman" panose="02020603050405020304" pitchFamily="18" charset="0"/>
              </a:rPr>
              <a:t>Backend: PHP for server-side processing and logic, handling user authentication and vote submission securely.</a:t>
            </a:r>
          </a:p>
          <a:p>
            <a:r>
              <a:rPr lang="en-US" dirty="0">
                <a:latin typeface="Times New Roman" panose="02020603050405020304" pitchFamily="18" charset="0"/>
              </a:rPr>
              <a:t>Database: MySQL to store voter data and election results securely, maintaining the integrity of the election process.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01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E1F5B-4403-07CB-07B9-C0F717CB0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D18C-B249-923C-11A2-54272CA4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804823" cy="59267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VOTING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2344-46D3-CD05-36D7-F5F424193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60" y="1545997"/>
            <a:ext cx="10520312" cy="44683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First-Past-The-Post (FPTP): The candidate with the most votes wins, making it the simplest and most widely used voting method.</a:t>
            </a:r>
          </a:p>
          <a:p>
            <a:r>
              <a:rPr lang="en-US" dirty="0">
                <a:latin typeface="Times New Roman" panose="02020603050405020304" pitchFamily="18" charset="0"/>
              </a:rPr>
              <a:t>Approval Voting: Voters can approve multiple candidates; the candidate with the highest approval wins, ensuring a fairer representation of voter preferences.</a:t>
            </a:r>
          </a:p>
          <a:p>
            <a:r>
              <a:rPr lang="en-US" dirty="0">
                <a:latin typeface="Times New Roman" panose="02020603050405020304" pitchFamily="18" charset="0"/>
              </a:rPr>
              <a:t>Ranked Choice Voting (RCV): Voters rank candidates in order of preference, and votes are transferred until a candidate secures a majority. This method minimizes the impact of vote splitting.</a:t>
            </a:r>
          </a:p>
          <a:p>
            <a:r>
              <a:rPr lang="en-US" dirty="0">
                <a:latin typeface="Times New Roman" panose="02020603050405020304" pitchFamily="18" charset="0"/>
              </a:rPr>
              <a:t>Score Voting: Voters assign numerical scores to candidates, with the highest-scoring candidate winning.</a:t>
            </a:r>
          </a:p>
          <a:p>
            <a:r>
              <a:rPr lang="en-US" dirty="0">
                <a:latin typeface="Times New Roman" panose="02020603050405020304" pitchFamily="18" charset="0"/>
              </a:rPr>
              <a:t>Condorcet Method: A candidate that defeats all opponents in head-to-head comparisons is elected.</a:t>
            </a: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0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9B262-4DCE-22A9-1F2E-4AB63B9E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F742-A805-B5AF-0B83-6C523938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804823" cy="59267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C8FA-285D-9910-A8DD-BDB2A859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19373"/>
            <a:ext cx="9804823" cy="41949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Provides many voting methods to decide outcome.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simplified and efficient election process with reduced manual effort.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scalable platform that can be adapted for different election types and sizes.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implify the voting process.</a:t>
            </a:r>
          </a:p>
          <a:p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Pioritizing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accessibility, efficiency, and ease of implementation.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2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D9B67-BE14-8176-AABF-FE531C6A1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38BD-7525-DB10-CC13-62B93482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2545237"/>
            <a:ext cx="10031066" cy="1310326"/>
          </a:xfrm>
        </p:spPr>
        <p:txBody>
          <a:bodyPr>
            <a:normAutofit/>
          </a:bodyPr>
          <a:lstStyle/>
          <a:p>
            <a:pPr algn="ctr"/>
            <a:r>
              <a:rPr lang="en-US" sz="6400" dirty="0">
                <a:latin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DB14-718B-B9F0-5A49-18BFAE8AD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5421629"/>
            <a:ext cx="9427751" cy="592672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159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179</TotalTime>
  <Words>455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Gallery</vt:lpstr>
      <vt:lpstr>ONLINE VOTING SYSTEM</vt:lpstr>
      <vt:lpstr>INTRODUCTION</vt:lpstr>
      <vt:lpstr>PROBLEM STATEMENT</vt:lpstr>
      <vt:lpstr>OBJECTIVES</vt:lpstr>
      <vt:lpstr>TECHNOLOGY USED</vt:lpstr>
      <vt:lpstr>VOTING METHODS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sujal bajracharya</dc:creator>
  <cp:lastModifiedBy>sujal bajracharya</cp:lastModifiedBy>
  <cp:revision>3</cp:revision>
  <dcterms:created xsi:type="dcterms:W3CDTF">2025-02-13T01:22:57Z</dcterms:created>
  <dcterms:modified xsi:type="dcterms:W3CDTF">2025-02-13T04:22:03Z</dcterms:modified>
</cp:coreProperties>
</file>