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Online Voting System</a:t>
            </a:r>
          </a:p>
          <a:p>
            <a:r>
              <a:t>Mid-Term Defense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Khagendra Malla &amp; Sujal Bajracharya</a:t>
            </a:r>
          </a:p>
          <a:p>
            <a:r>
              <a:t>Academia International College</a:t>
            </a:r>
          </a:p>
          <a:p>
            <a:r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Enhance accessibility with user-friendly interface.</a:t>
            </a:r>
          </a:p>
          <a:p>
            <a:pPr>
              <a:defRPr sz="2000"/>
            </a:pPr>
            <a:r>
              <a:t>Automate voting process for accuracy and efficiency.</a:t>
            </a:r>
          </a:p>
          <a:p>
            <a:pPr>
              <a:defRPr sz="2000"/>
            </a:pPr>
            <a:r>
              <a:t>Implement robust security and verification.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Scope: Registration, Voting, Tallying, Results.</a:t>
            </a:r>
          </a:p>
          <a:p>
            <a:pPr>
              <a:defRPr sz="2000"/>
            </a:pPr>
            <a:r>
              <a:t>Limitations: Academic level, no blockchain, standard encryption.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Chapters: Introduction, Background, Analysis, Implementation, Conclusion.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Existing Systems: Paper ballots, EVMs.</a:t>
            </a:r>
          </a:p>
          <a:p>
            <a:pPr>
              <a:defRPr sz="2000"/>
            </a:pPr>
            <a:r>
              <a:t>Challenges: Security, fairness, digital divide.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Relevant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Frontend: HTML, CSS, JavaScript.</a:t>
            </a:r>
          </a:p>
          <a:p>
            <a:pPr>
              <a:defRPr sz="2000"/>
            </a:pPr>
            <a:r>
              <a:t>Backend: PHP.</a:t>
            </a:r>
          </a:p>
          <a:p>
            <a:pPr>
              <a:defRPr sz="2000"/>
            </a:pPr>
            <a:r>
              <a:t>Database: MySQL.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Supported Voting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FPTP, Approval Voting, RCV, STV, Score Voting, Condorcet Method.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Review security issues, usability, authentication challenges.</a:t>
            </a:r>
          </a:p>
          <a:p>
            <a:pPr>
              <a:defRPr sz="2000"/>
            </a:pPr>
            <a:r>
              <a:t>Consider social choice theory limitations.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Functional: Registration, Voting, Management.</a:t>
            </a:r>
          </a:p>
          <a:p>
            <a:pPr>
              <a:defRPr sz="2000"/>
            </a:pPr>
            <a:r>
              <a:t>Non-Functional: Security, Usability, Reliability, Scalability.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Technical: PHP, MySQL, XAMPP.</a:t>
            </a:r>
          </a:p>
          <a:p>
            <a:pPr>
              <a:defRPr sz="2000"/>
            </a:pPr>
            <a:r>
              <a:t>Operational: Simple UI.</a:t>
            </a:r>
          </a:p>
          <a:p>
            <a:pPr>
              <a:defRPr sz="2000"/>
            </a:pPr>
            <a:r>
              <a:t>Economic: Open-source tech.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Architecture: Client-Server Model.</a:t>
            </a:r>
          </a:p>
          <a:p>
            <a:pPr>
              <a:defRPr sz="2000"/>
            </a:pPr>
            <a:r>
              <a:t>Entities: Users, Elections, Candidates, Votes.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Supervisor’s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Recommended for final evaluation by Supervisor Ananda Adhikari.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Vote Casting: Authentication, ballot handling, encryption.</a:t>
            </a:r>
          </a:p>
          <a:p>
            <a:pPr>
              <a:defRPr sz="2000"/>
            </a:pPr>
            <a:r>
              <a:t>Vote Tallying: Secure counting and result declaration.</a:t>
            </a:r>
          </a:p>
          <a:p>
            <a:pPr>
              <a:defRPr sz="2000"/>
            </a:pPr>
            <a:r>
              <a:t>Security Mechanisms: HTTPS, password hashing, validation.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Environment setup complete (XAMPP).</a:t>
            </a:r>
          </a:p>
          <a:p>
            <a:pPr>
              <a:defRPr sz="2000"/>
            </a:pPr>
            <a:r>
              <a:t>Login and Registration modules implemented.</a:t>
            </a:r>
          </a:p>
          <a:p>
            <a:pPr>
              <a:defRPr sz="2000"/>
            </a:pPr>
            <a:r>
              <a:t>Initial UI for Dashboard developed.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Unit Testing: Authentication modules tested.</a:t>
            </a:r>
          </a:p>
          <a:p>
            <a:pPr>
              <a:defRPr sz="2000"/>
            </a:pPr>
            <a:r>
              <a:t>Interface Testing: Basic navigation checks.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Progress: Setup, Authentication, Database, Initial UI.</a:t>
            </a:r>
          </a:p>
          <a:p>
            <a:pPr>
              <a:defRPr sz="2000"/>
            </a:pPr>
            <a:r>
              <a:t>Ready for full voting functionality development.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Implement voting logic and result tallying.</a:t>
            </a:r>
          </a:p>
          <a:p>
            <a:pPr>
              <a:defRPr sz="2000"/>
            </a:pPr>
            <a:r>
              <a:t>Complete system integration and testing.</a:t>
            </a:r>
          </a:p>
          <a:p>
            <a:pPr>
              <a:defRPr sz="2000"/>
            </a:pPr>
            <a:r>
              <a:t>Enhance security and finalize documentation.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Questions?</a:t>
            </a:r>
          </a:p>
          <a:p>
            <a:pPr>
              <a:defRPr sz="2000"/>
            </a:pPr>
            <a:r>
              <a:t>Contact: Khagendra Malla &amp; Sujal Bajracharya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Letter of 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Certified as satisfactory for the Bachelor degree requirement.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Address inefficiencies in traditional voting.</a:t>
            </a:r>
          </a:p>
          <a:p>
            <a:pPr>
              <a:defRPr sz="2000"/>
            </a:pPr>
            <a:r>
              <a:t>Enhance accessibility, efficiency, accuracy, security.</a:t>
            </a:r>
          </a:p>
          <a:p>
            <a:pPr>
              <a:defRPr sz="2000"/>
            </a:pPr>
            <a:r>
              <a:t>Use PHP, MySQL, HTML, CSS, JavaScript.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Thanks to Supervisor, Coordinator, Teachers, Fellow Students.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Introduction, Problem Statement, Objectives, Background, System Analysis, Implementation, Conclusion.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of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CSS, EVM, FPTP, HTML, IRV, JS, MySQL, PHP, RCV, SRS, STV, UI.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Traditional systems: Inefficient, costly, insecure.</a:t>
            </a:r>
          </a:p>
          <a:p>
            <a:pPr>
              <a:defRPr sz="2000"/>
            </a:pPr>
            <a:r>
              <a:t>Digital tech enables modern, secure voting systems.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Manual counting delays and errors.</a:t>
            </a:r>
          </a:p>
          <a:p>
            <a:pPr>
              <a:defRPr sz="2000"/>
            </a:pPr>
            <a:r>
              <a:t>Accessibility issues and high costs.</a:t>
            </a:r>
          </a:p>
          <a:p>
            <a:pPr>
              <a:defRPr sz="2000"/>
            </a:pPr>
            <a:r>
              <a:t>Security vulnerabilities and lack of transparency.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470</Words>
  <Application>Microsoft Office PowerPoint</Application>
  <PresentationFormat>On-screen Show (4:3)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Online Voting System Mid-Term Defense</vt:lpstr>
      <vt:lpstr>Supervisor’s Recommendation</vt:lpstr>
      <vt:lpstr>Letter of Approval</vt:lpstr>
      <vt:lpstr>Abstract</vt:lpstr>
      <vt:lpstr>Acknowledgement</vt:lpstr>
      <vt:lpstr>Table of Contents</vt:lpstr>
      <vt:lpstr>List of Abbreviations</vt:lpstr>
      <vt:lpstr>Introduction</vt:lpstr>
      <vt:lpstr>Problem Statement</vt:lpstr>
      <vt:lpstr>Objectives</vt:lpstr>
      <vt:lpstr>Scope and Limitations</vt:lpstr>
      <vt:lpstr>Report Organization</vt:lpstr>
      <vt:lpstr>Background Study</vt:lpstr>
      <vt:lpstr>Relevant Technologies</vt:lpstr>
      <vt:lpstr>Supported Voting Methods</vt:lpstr>
      <vt:lpstr>Literature Review</vt:lpstr>
      <vt:lpstr>System Analysis</vt:lpstr>
      <vt:lpstr>Feasibility Study</vt:lpstr>
      <vt:lpstr>System Design Overview</vt:lpstr>
      <vt:lpstr>Algorithm Overview</vt:lpstr>
      <vt:lpstr>Implementation Status</vt:lpstr>
      <vt:lpstr>Testing Status</vt:lpstr>
      <vt:lpstr>Conclusion</vt:lpstr>
      <vt:lpstr>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sujal bajracharya</cp:lastModifiedBy>
  <cp:revision>1</cp:revision>
  <dcterms:created xsi:type="dcterms:W3CDTF">2013-01-27T09:14:16Z</dcterms:created>
  <dcterms:modified xsi:type="dcterms:W3CDTF">2025-04-21T13:17:55Z</dcterms:modified>
  <cp:category/>
</cp:coreProperties>
</file>