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77" r:id="rId4"/>
    <p:sldId id="261" r:id="rId5"/>
    <p:sldId id="278" r:id="rId6"/>
    <p:sldId id="262" r:id="rId7"/>
    <p:sldId id="263" r:id="rId8"/>
    <p:sldId id="264" r:id="rId9"/>
    <p:sldId id="265" r:id="rId10"/>
    <p:sldId id="268" r:id="rId11"/>
    <p:sldId id="279" r:id="rId12"/>
    <p:sldId id="280" r:id="rId13"/>
    <p:sldId id="273" r:id="rId14"/>
    <p:sldId id="269" r:id="rId15"/>
    <p:sldId id="270" r:id="rId16"/>
    <p:sldId id="281" r:id="rId17"/>
    <p:sldId id="283" r:id="rId18"/>
    <p:sldId id="284" r:id="rId19"/>
    <p:sldId id="285" r:id="rId20"/>
    <p:sldId id="275" r:id="rId21"/>
    <p:sldId id="266" r:id="rId22"/>
    <p:sldId id="267" r:id="rId23"/>
    <p:sldId id="274" r:id="rId24"/>
    <p:sldId id="271" r:id="rId25"/>
    <p:sldId id="272" r:id="rId26"/>
    <p:sldId id="276" r:id="rId27"/>
    <p:sldId id="25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80FEE0-DAB0-46EA-A243-F59564078F04}" v="131" dt="2024-12-11T11:11:23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malave" userId="c6cefc466cca8203" providerId="LiveId" clId="{6380FEE0-DAB0-46EA-A243-F59564078F04}"/>
    <pc:docChg chg="undo custSel addSld modSld sldOrd">
      <pc:chgData name="rohit malave" userId="c6cefc466cca8203" providerId="LiveId" clId="{6380FEE0-DAB0-46EA-A243-F59564078F04}" dt="2024-12-11T11:12:20.351" v="466" actId="115"/>
      <pc:docMkLst>
        <pc:docMk/>
      </pc:docMkLst>
      <pc:sldChg chg="addSp delSp modSp ord">
        <pc:chgData name="rohit malave" userId="c6cefc466cca8203" providerId="LiveId" clId="{6380FEE0-DAB0-46EA-A243-F59564078F04}" dt="2024-12-11T10:54:07.273" v="229" actId="208"/>
        <pc:sldMkLst>
          <pc:docMk/>
          <pc:sldMk cId="311195434" sldId="256"/>
        </pc:sldMkLst>
        <pc:picChg chg="del mod">
          <ac:chgData name="rohit malave" userId="c6cefc466cca8203" providerId="LiveId" clId="{6380FEE0-DAB0-46EA-A243-F59564078F04}" dt="2024-12-11T10:40:33.502" v="103" actId="21"/>
          <ac:picMkLst>
            <pc:docMk/>
            <pc:sldMk cId="311195434" sldId="256"/>
            <ac:picMk id="1026" creationId="{86D6EDA4-84E7-1ADE-932D-CFE7F0318A0B}"/>
          </ac:picMkLst>
        </pc:picChg>
        <pc:picChg chg="add mod">
          <ac:chgData name="rohit malave" userId="c6cefc466cca8203" providerId="LiveId" clId="{6380FEE0-DAB0-46EA-A243-F59564078F04}" dt="2024-12-11T10:54:07.273" v="229" actId="208"/>
          <ac:picMkLst>
            <pc:docMk/>
            <pc:sldMk cId="311195434" sldId="256"/>
            <ac:picMk id="2050" creationId="{EE60D847-2B0E-8323-D723-9BE71A75B0D6}"/>
          </ac:picMkLst>
        </pc:picChg>
      </pc:sldChg>
      <pc:sldChg chg="addSp delSp modSp ord">
        <pc:chgData name="rohit malave" userId="c6cefc466cca8203" providerId="LiveId" clId="{6380FEE0-DAB0-46EA-A243-F59564078F04}" dt="2024-12-11T10:41:01.840" v="109" actId="21"/>
        <pc:sldMkLst>
          <pc:docMk/>
          <pc:sldMk cId="2373333209" sldId="257"/>
        </pc:sldMkLst>
        <pc:spChg chg="add mod">
          <ac:chgData name="rohit malave" userId="c6cefc466cca8203" providerId="LiveId" clId="{6380FEE0-DAB0-46EA-A243-F59564078F04}" dt="2024-12-10T10:34:32.483" v="1" actId="14100"/>
          <ac:spMkLst>
            <pc:docMk/>
            <pc:sldMk cId="2373333209" sldId="257"/>
            <ac:spMk id="4" creationId="{3219CE82-BB23-DA02-ED42-3C8A22F3125B}"/>
          </ac:spMkLst>
        </pc:spChg>
        <pc:picChg chg="del mod">
          <ac:chgData name="rohit malave" userId="c6cefc466cca8203" providerId="LiveId" clId="{6380FEE0-DAB0-46EA-A243-F59564078F04}" dt="2024-12-11T10:41:01.840" v="109" actId="21"/>
          <ac:picMkLst>
            <pc:docMk/>
            <pc:sldMk cId="2373333209" sldId="257"/>
            <ac:picMk id="2050" creationId="{EE7EC920-0433-DF42-9108-B049D3936780}"/>
          </ac:picMkLst>
        </pc:picChg>
      </pc:sldChg>
      <pc:sldChg chg="addSp delSp modSp new mod ord">
        <pc:chgData name="rohit malave" userId="c6cefc466cca8203" providerId="LiveId" clId="{6380FEE0-DAB0-46EA-A243-F59564078F04}" dt="2024-12-11T10:41:46.400" v="120" actId="21"/>
        <pc:sldMkLst>
          <pc:docMk/>
          <pc:sldMk cId="2918564841" sldId="258"/>
        </pc:sldMkLst>
        <pc:spChg chg="del">
          <ac:chgData name="rohit malave" userId="c6cefc466cca8203" providerId="LiveId" clId="{6380FEE0-DAB0-46EA-A243-F59564078F04}" dt="2024-12-11T05:28:24.547" v="4"/>
          <ac:spMkLst>
            <pc:docMk/>
            <pc:sldMk cId="2918564841" sldId="258"/>
            <ac:spMk id="3" creationId="{1F3A0DB0-5D0F-8520-412C-5EAAB7FC43DB}"/>
          </ac:spMkLst>
        </pc:spChg>
        <pc:spChg chg="add mod">
          <ac:chgData name="rohit malave" userId="c6cefc466cca8203" providerId="LiveId" clId="{6380FEE0-DAB0-46EA-A243-F59564078F04}" dt="2024-12-11T10:41:46.400" v="120" actId="21"/>
          <ac:spMkLst>
            <pc:docMk/>
            <pc:sldMk cId="2918564841" sldId="258"/>
            <ac:spMk id="5" creationId="{B63C1BAB-89F0-BF9D-7E04-4A05449C6233}"/>
          </ac:spMkLst>
        </pc:spChg>
        <pc:picChg chg="add del mod modCrop">
          <ac:chgData name="rohit malave" userId="c6cefc466cca8203" providerId="LiveId" clId="{6380FEE0-DAB0-46EA-A243-F59564078F04}" dt="2024-12-11T10:41:46.400" v="120" actId="21"/>
          <ac:picMkLst>
            <pc:docMk/>
            <pc:sldMk cId="2918564841" sldId="258"/>
            <ac:picMk id="4" creationId="{6A8A3F7B-7E75-0B33-0C8E-10986D9F917A}"/>
          </ac:picMkLst>
        </pc:picChg>
      </pc:sldChg>
      <pc:sldChg chg="modSp new mod">
        <pc:chgData name="rohit malave" userId="c6cefc466cca8203" providerId="LiveId" clId="{6380FEE0-DAB0-46EA-A243-F59564078F04}" dt="2024-12-11T11:00:19.811" v="317" actId="115"/>
        <pc:sldMkLst>
          <pc:docMk/>
          <pc:sldMk cId="2995771984" sldId="259"/>
        </pc:sldMkLst>
        <pc:spChg chg="mod">
          <ac:chgData name="rohit malave" userId="c6cefc466cca8203" providerId="LiveId" clId="{6380FEE0-DAB0-46EA-A243-F59564078F04}" dt="2024-12-11T10:54:31.605" v="234" actId="113"/>
          <ac:spMkLst>
            <pc:docMk/>
            <pc:sldMk cId="2995771984" sldId="259"/>
            <ac:spMk id="2" creationId="{78E4D7E4-E398-127B-E089-91476A43088E}"/>
          </ac:spMkLst>
        </pc:spChg>
        <pc:spChg chg="mod">
          <ac:chgData name="rohit malave" userId="c6cefc466cca8203" providerId="LiveId" clId="{6380FEE0-DAB0-46EA-A243-F59564078F04}" dt="2024-12-11T11:00:19.811" v="317" actId="115"/>
          <ac:spMkLst>
            <pc:docMk/>
            <pc:sldMk cId="2995771984" sldId="259"/>
            <ac:spMk id="3" creationId="{20AFD6A3-E8B6-7D29-E18E-54FF6661FF67}"/>
          </ac:spMkLst>
        </pc:spChg>
      </pc:sldChg>
      <pc:sldChg chg="delSp modSp new mod">
        <pc:chgData name="rohit malave" userId="c6cefc466cca8203" providerId="LiveId" clId="{6380FEE0-DAB0-46EA-A243-F59564078F04}" dt="2024-12-11T11:00:28.597" v="318" actId="115"/>
        <pc:sldMkLst>
          <pc:docMk/>
          <pc:sldMk cId="3970834716" sldId="260"/>
        </pc:sldMkLst>
        <pc:spChg chg="del">
          <ac:chgData name="rohit malave" userId="c6cefc466cca8203" providerId="LiveId" clId="{6380FEE0-DAB0-46EA-A243-F59564078F04}" dt="2024-12-11T10:34:15.432" v="44" actId="21"/>
          <ac:spMkLst>
            <pc:docMk/>
            <pc:sldMk cId="3970834716" sldId="260"/>
            <ac:spMk id="2" creationId="{0D3DE1F5-B4FA-8F3B-D96D-44DDBD0D6679}"/>
          </ac:spMkLst>
        </pc:spChg>
        <pc:spChg chg="mod">
          <ac:chgData name="rohit malave" userId="c6cefc466cca8203" providerId="LiveId" clId="{6380FEE0-DAB0-46EA-A243-F59564078F04}" dt="2024-12-11T11:00:28.597" v="318" actId="115"/>
          <ac:spMkLst>
            <pc:docMk/>
            <pc:sldMk cId="3970834716" sldId="260"/>
            <ac:spMk id="3" creationId="{6E7E94EF-025B-2FC4-175A-FFDFC7967087}"/>
          </ac:spMkLst>
        </pc:spChg>
      </pc:sldChg>
      <pc:sldChg chg="addSp delSp modSp new mod">
        <pc:chgData name="rohit malave" userId="c6cefc466cca8203" providerId="LiveId" clId="{6380FEE0-DAB0-46EA-A243-F59564078F04}" dt="2024-12-11T11:00:34.446" v="319" actId="115"/>
        <pc:sldMkLst>
          <pc:docMk/>
          <pc:sldMk cId="489683563" sldId="261"/>
        </pc:sldMkLst>
        <pc:spChg chg="del">
          <ac:chgData name="rohit malave" userId="c6cefc466cca8203" providerId="LiveId" clId="{6380FEE0-DAB0-46EA-A243-F59564078F04}" dt="2024-12-11T10:35:19.216" v="50" actId="21"/>
          <ac:spMkLst>
            <pc:docMk/>
            <pc:sldMk cId="489683563" sldId="261"/>
            <ac:spMk id="2" creationId="{1271CD49-DA06-E7B6-1D5C-A44B0609C9B0}"/>
          </ac:spMkLst>
        </pc:spChg>
        <pc:spChg chg="mod">
          <ac:chgData name="rohit malave" userId="c6cefc466cca8203" providerId="LiveId" clId="{6380FEE0-DAB0-46EA-A243-F59564078F04}" dt="2024-12-11T11:00:34.446" v="319" actId="115"/>
          <ac:spMkLst>
            <pc:docMk/>
            <pc:sldMk cId="489683563" sldId="261"/>
            <ac:spMk id="3" creationId="{B851B1B3-754F-E096-269B-2000ACB151B2}"/>
          </ac:spMkLst>
        </pc:spChg>
        <pc:spChg chg="add">
          <ac:chgData name="rohit malave" userId="c6cefc466cca8203" providerId="LiveId" clId="{6380FEE0-DAB0-46EA-A243-F59564078F04}" dt="2024-12-11T10:34:54.401" v="47"/>
          <ac:spMkLst>
            <pc:docMk/>
            <pc:sldMk cId="489683563" sldId="261"/>
            <ac:spMk id="4" creationId="{64275F00-83A8-B3F9-A707-2157251BAAE9}"/>
          </ac:spMkLst>
        </pc:spChg>
        <pc:spChg chg="add">
          <ac:chgData name="rohit malave" userId="c6cefc466cca8203" providerId="LiveId" clId="{6380FEE0-DAB0-46EA-A243-F59564078F04}" dt="2024-12-11T10:34:54.401" v="47"/>
          <ac:spMkLst>
            <pc:docMk/>
            <pc:sldMk cId="489683563" sldId="261"/>
            <ac:spMk id="5" creationId="{F7C48C2C-697F-1341-2E04-304072969647}"/>
          </ac:spMkLst>
        </pc:spChg>
        <pc:spChg chg="add">
          <ac:chgData name="rohit malave" userId="c6cefc466cca8203" providerId="LiveId" clId="{6380FEE0-DAB0-46EA-A243-F59564078F04}" dt="2024-12-11T10:34:54.401" v="47"/>
          <ac:spMkLst>
            <pc:docMk/>
            <pc:sldMk cId="489683563" sldId="261"/>
            <ac:spMk id="6" creationId="{8C1F9F1E-FBAC-9B98-9D96-B9D1E3CB0FEC}"/>
          </ac:spMkLst>
        </pc:spChg>
      </pc:sldChg>
      <pc:sldChg chg="delSp modSp new mod">
        <pc:chgData name="rohit malave" userId="c6cefc466cca8203" providerId="LiveId" clId="{6380FEE0-DAB0-46EA-A243-F59564078F04}" dt="2024-12-11T11:11:45.030" v="465" actId="2711"/>
        <pc:sldMkLst>
          <pc:docMk/>
          <pc:sldMk cId="74822380" sldId="262"/>
        </pc:sldMkLst>
        <pc:spChg chg="del">
          <ac:chgData name="rohit malave" userId="c6cefc466cca8203" providerId="LiveId" clId="{6380FEE0-DAB0-46EA-A243-F59564078F04}" dt="2024-12-11T10:35:40.653" v="55" actId="21"/>
          <ac:spMkLst>
            <pc:docMk/>
            <pc:sldMk cId="74822380" sldId="262"/>
            <ac:spMk id="2" creationId="{669C160E-621B-1F37-67A4-00EDB81C32A2}"/>
          </ac:spMkLst>
        </pc:spChg>
        <pc:spChg chg="mod">
          <ac:chgData name="rohit malave" userId="c6cefc466cca8203" providerId="LiveId" clId="{6380FEE0-DAB0-46EA-A243-F59564078F04}" dt="2024-12-11T11:11:45.030" v="465" actId="2711"/>
          <ac:spMkLst>
            <pc:docMk/>
            <pc:sldMk cId="74822380" sldId="262"/>
            <ac:spMk id="3" creationId="{AADA600A-1AFC-EEA6-3227-D23A553D0638}"/>
          </ac:spMkLst>
        </pc:spChg>
      </pc:sldChg>
      <pc:sldChg chg="delSp modSp new mod ord">
        <pc:chgData name="rohit malave" userId="c6cefc466cca8203" providerId="LiveId" clId="{6380FEE0-DAB0-46EA-A243-F59564078F04}" dt="2024-12-11T11:01:16.667" v="328" actId="2711"/>
        <pc:sldMkLst>
          <pc:docMk/>
          <pc:sldMk cId="18957016" sldId="263"/>
        </pc:sldMkLst>
        <pc:spChg chg="del">
          <ac:chgData name="rohit malave" userId="c6cefc466cca8203" providerId="LiveId" clId="{6380FEE0-DAB0-46EA-A243-F59564078F04}" dt="2024-12-11T10:36:40.484" v="61" actId="21"/>
          <ac:spMkLst>
            <pc:docMk/>
            <pc:sldMk cId="18957016" sldId="263"/>
            <ac:spMk id="2" creationId="{6D4629B0-9DEF-922A-9D0E-07384BA0BED1}"/>
          </ac:spMkLst>
        </pc:spChg>
        <pc:spChg chg="mod">
          <ac:chgData name="rohit malave" userId="c6cefc466cca8203" providerId="LiveId" clId="{6380FEE0-DAB0-46EA-A243-F59564078F04}" dt="2024-12-11T11:01:16.667" v="328" actId="2711"/>
          <ac:spMkLst>
            <pc:docMk/>
            <pc:sldMk cId="18957016" sldId="263"/>
            <ac:spMk id="3" creationId="{1D607151-3D98-96BD-B1D9-474FE4216300}"/>
          </ac:spMkLst>
        </pc:spChg>
      </pc:sldChg>
      <pc:sldChg chg="delSp modSp new mod ord">
        <pc:chgData name="rohit malave" userId="c6cefc466cca8203" providerId="LiveId" clId="{6380FEE0-DAB0-46EA-A243-F59564078F04}" dt="2024-12-11T11:12:20.351" v="466" actId="115"/>
        <pc:sldMkLst>
          <pc:docMk/>
          <pc:sldMk cId="779612635" sldId="264"/>
        </pc:sldMkLst>
        <pc:spChg chg="del">
          <ac:chgData name="rohit malave" userId="c6cefc466cca8203" providerId="LiveId" clId="{6380FEE0-DAB0-46EA-A243-F59564078F04}" dt="2024-12-11T10:37:04.865" v="65" actId="21"/>
          <ac:spMkLst>
            <pc:docMk/>
            <pc:sldMk cId="779612635" sldId="264"/>
            <ac:spMk id="2" creationId="{0519FC82-9C50-BBD6-8FDA-AD96CB34B52B}"/>
          </ac:spMkLst>
        </pc:spChg>
        <pc:spChg chg="mod">
          <ac:chgData name="rohit malave" userId="c6cefc466cca8203" providerId="LiveId" clId="{6380FEE0-DAB0-46EA-A243-F59564078F04}" dt="2024-12-11T11:12:20.351" v="466" actId="115"/>
          <ac:spMkLst>
            <pc:docMk/>
            <pc:sldMk cId="779612635" sldId="264"/>
            <ac:spMk id="3" creationId="{8F0F6086-C5A5-AFE4-6BB6-419CCA42186E}"/>
          </ac:spMkLst>
        </pc:spChg>
      </pc:sldChg>
      <pc:sldChg chg="modSp new mod">
        <pc:chgData name="rohit malave" userId="c6cefc466cca8203" providerId="LiveId" clId="{6380FEE0-DAB0-46EA-A243-F59564078F04}" dt="2024-12-11T11:01:56.900" v="336" actId="123"/>
        <pc:sldMkLst>
          <pc:docMk/>
          <pc:sldMk cId="2544217679" sldId="265"/>
        </pc:sldMkLst>
        <pc:spChg chg="mod">
          <ac:chgData name="rohit malave" userId="c6cefc466cca8203" providerId="LiveId" clId="{6380FEE0-DAB0-46EA-A243-F59564078F04}" dt="2024-12-11T11:01:45.779" v="333" actId="115"/>
          <ac:spMkLst>
            <pc:docMk/>
            <pc:sldMk cId="2544217679" sldId="265"/>
            <ac:spMk id="2" creationId="{A7117ED2-22A9-452F-A66D-E48D3D8C0284}"/>
          </ac:spMkLst>
        </pc:spChg>
        <pc:spChg chg="mod">
          <ac:chgData name="rohit malave" userId="c6cefc466cca8203" providerId="LiveId" clId="{6380FEE0-DAB0-46EA-A243-F59564078F04}" dt="2024-12-11T11:01:56.900" v="336" actId="123"/>
          <ac:spMkLst>
            <pc:docMk/>
            <pc:sldMk cId="2544217679" sldId="265"/>
            <ac:spMk id="3" creationId="{BAE297D3-237D-4775-9BF7-AB61E0FEDDC1}"/>
          </ac:spMkLst>
        </pc:spChg>
      </pc:sldChg>
      <pc:sldChg chg="modSp new mod">
        <pc:chgData name="rohit malave" userId="c6cefc466cca8203" providerId="LiveId" clId="{6380FEE0-DAB0-46EA-A243-F59564078F04}" dt="2024-12-11T11:02:41.492" v="344" actId="123"/>
        <pc:sldMkLst>
          <pc:docMk/>
          <pc:sldMk cId="4020849069" sldId="266"/>
        </pc:sldMkLst>
        <pc:spChg chg="mod">
          <ac:chgData name="rohit malave" userId="c6cefc466cca8203" providerId="LiveId" clId="{6380FEE0-DAB0-46EA-A243-F59564078F04}" dt="2024-12-11T11:02:32.687" v="341" actId="115"/>
          <ac:spMkLst>
            <pc:docMk/>
            <pc:sldMk cId="4020849069" sldId="266"/>
            <ac:spMk id="2" creationId="{DA2E63A7-A4D3-71CB-A7D7-C66F18CEF744}"/>
          </ac:spMkLst>
        </pc:spChg>
        <pc:spChg chg="mod">
          <ac:chgData name="rohit malave" userId="c6cefc466cca8203" providerId="LiveId" clId="{6380FEE0-DAB0-46EA-A243-F59564078F04}" dt="2024-12-11T11:02:41.492" v="344" actId="123"/>
          <ac:spMkLst>
            <pc:docMk/>
            <pc:sldMk cId="4020849069" sldId="266"/>
            <ac:spMk id="3" creationId="{1FF3405D-C08D-2746-E74D-A56137485B31}"/>
          </ac:spMkLst>
        </pc:spChg>
      </pc:sldChg>
      <pc:sldChg chg="addSp delSp modSp new mod">
        <pc:chgData name="rohit malave" userId="c6cefc466cca8203" providerId="LiveId" clId="{6380FEE0-DAB0-46EA-A243-F59564078F04}" dt="2024-12-11T11:02:56.071" v="348" actId="1076"/>
        <pc:sldMkLst>
          <pc:docMk/>
          <pc:sldMk cId="2305004421" sldId="267"/>
        </pc:sldMkLst>
        <pc:spChg chg="del">
          <ac:chgData name="rohit malave" userId="c6cefc466cca8203" providerId="LiveId" clId="{6380FEE0-DAB0-46EA-A243-F59564078F04}" dt="2024-12-11T10:38:41.064" v="82" actId="21"/>
          <ac:spMkLst>
            <pc:docMk/>
            <pc:sldMk cId="2305004421" sldId="267"/>
            <ac:spMk id="2" creationId="{2C8C8FF7-495F-E309-F936-E77B689DE125}"/>
          </ac:spMkLst>
        </pc:spChg>
        <pc:spChg chg="mod">
          <ac:chgData name="rohit malave" userId="c6cefc466cca8203" providerId="LiveId" clId="{6380FEE0-DAB0-46EA-A243-F59564078F04}" dt="2024-12-11T11:02:56.071" v="348" actId="1076"/>
          <ac:spMkLst>
            <pc:docMk/>
            <pc:sldMk cId="2305004421" sldId="267"/>
            <ac:spMk id="3" creationId="{B41B5FD8-383E-C09F-D51B-CAD1C6107C3B}"/>
          </ac:spMkLst>
        </pc:spChg>
        <pc:picChg chg="add del mod">
          <ac:chgData name="rohit malave" userId="c6cefc466cca8203" providerId="LiveId" clId="{6380FEE0-DAB0-46EA-A243-F59564078F04}" dt="2024-12-11T10:51:39.878" v="194" actId="21"/>
          <ac:picMkLst>
            <pc:docMk/>
            <pc:sldMk cId="2305004421" sldId="267"/>
            <ac:picMk id="2050" creationId="{EE7EC920-0433-DF42-9108-B049D3936780}"/>
          </ac:picMkLst>
        </pc:picChg>
      </pc:sldChg>
      <pc:sldChg chg="addSp delSp modSp new mod ord">
        <pc:chgData name="rohit malave" userId="c6cefc466cca8203" providerId="LiveId" clId="{6380FEE0-DAB0-46EA-A243-F59564078F04}" dt="2024-12-11T11:02:12.236" v="339" actId="123"/>
        <pc:sldMkLst>
          <pc:docMk/>
          <pc:sldMk cId="4018522552" sldId="268"/>
        </pc:sldMkLst>
        <pc:spChg chg="del">
          <ac:chgData name="rohit malave" userId="c6cefc466cca8203" providerId="LiveId" clId="{6380FEE0-DAB0-46EA-A243-F59564078F04}" dt="2024-12-11T10:37:59.568" v="74" actId="21"/>
          <ac:spMkLst>
            <pc:docMk/>
            <pc:sldMk cId="4018522552" sldId="268"/>
            <ac:spMk id="2" creationId="{FAC6B3C7-BD8B-CBC5-E61A-9A185649B9D5}"/>
          </ac:spMkLst>
        </pc:spChg>
        <pc:spChg chg="mod">
          <ac:chgData name="rohit malave" userId="c6cefc466cca8203" providerId="LiveId" clId="{6380FEE0-DAB0-46EA-A243-F59564078F04}" dt="2024-12-11T11:02:12.236" v="339" actId="123"/>
          <ac:spMkLst>
            <pc:docMk/>
            <pc:sldMk cId="4018522552" sldId="268"/>
            <ac:spMk id="3" creationId="{2895ECB6-95BD-8DDC-25E7-23B49B6E1FC6}"/>
          </ac:spMkLst>
        </pc:spChg>
        <pc:picChg chg="add del mod">
          <ac:chgData name="rohit malave" userId="c6cefc466cca8203" providerId="LiveId" clId="{6380FEE0-DAB0-46EA-A243-F59564078F04}" dt="2024-12-11T10:50:47.521" v="183" actId="21"/>
          <ac:picMkLst>
            <pc:docMk/>
            <pc:sldMk cId="4018522552" sldId="268"/>
            <ac:picMk id="1026" creationId="{86D6EDA4-84E7-1ADE-932D-CFE7F0318A0B}"/>
          </ac:picMkLst>
        </pc:picChg>
      </pc:sldChg>
      <pc:sldChg chg="modSp new mod">
        <pc:chgData name="rohit malave" userId="c6cefc466cca8203" providerId="LiveId" clId="{6380FEE0-DAB0-46EA-A243-F59564078F04}" dt="2024-12-11T11:03:22.372" v="356" actId="123"/>
        <pc:sldMkLst>
          <pc:docMk/>
          <pc:sldMk cId="3546624416" sldId="269"/>
        </pc:sldMkLst>
        <pc:spChg chg="mod">
          <ac:chgData name="rohit malave" userId="c6cefc466cca8203" providerId="LiveId" clId="{6380FEE0-DAB0-46EA-A243-F59564078F04}" dt="2024-12-11T11:03:11.563" v="352" actId="2711"/>
          <ac:spMkLst>
            <pc:docMk/>
            <pc:sldMk cId="3546624416" sldId="269"/>
            <ac:spMk id="2" creationId="{FA7AB800-337C-BCBF-84B1-F4C1890545A7}"/>
          </ac:spMkLst>
        </pc:spChg>
        <pc:spChg chg="mod">
          <ac:chgData name="rohit malave" userId="c6cefc466cca8203" providerId="LiveId" clId="{6380FEE0-DAB0-46EA-A243-F59564078F04}" dt="2024-12-11T11:03:22.372" v="356" actId="123"/>
          <ac:spMkLst>
            <pc:docMk/>
            <pc:sldMk cId="3546624416" sldId="269"/>
            <ac:spMk id="3" creationId="{E93E1620-4FF4-A096-778D-4A393D94F906}"/>
          </ac:spMkLst>
        </pc:spChg>
      </pc:sldChg>
      <pc:sldChg chg="addSp delSp modSp new mod">
        <pc:chgData name="rohit malave" userId="c6cefc466cca8203" providerId="LiveId" clId="{6380FEE0-DAB0-46EA-A243-F59564078F04}" dt="2024-12-11T11:03:40.219" v="360" actId="1076"/>
        <pc:sldMkLst>
          <pc:docMk/>
          <pc:sldMk cId="2109249528" sldId="270"/>
        </pc:sldMkLst>
        <pc:spChg chg="del">
          <ac:chgData name="rohit malave" userId="c6cefc466cca8203" providerId="LiveId" clId="{6380FEE0-DAB0-46EA-A243-F59564078F04}" dt="2024-12-11T10:39:18.041" v="91" actId="21"/>
          <ac:spMkLst>
            <pc:docMk/>
            <pc:sldMk cId="2109249528" sldId="270"/>
            <ac:spMk id="2" creationId="{E3DC0077-6F02-58E5-7431-76901F872EAE}"/>
          </ac:spMkLst>
        </pc:spChg>
        <pc:spChg chg="mod">
          <ac:chgData name="rohit malave" userId="c6cefc466cca8203" providerId="LiveId" clId="{6380FEE0-DAB0-46EA-A243-F59564078F04}" dt="2024-12-11T11:03:40.219" v="360" actId="1076"/>
          <ac:spMkLst>
            <pc:docMk/>
            <pc:sldMk cId="2109249528" sldId="270"/>
            <ac:spMk id="3" creationId="{E4FBDC40-DFD1-35B4-B267-CF7A4741DFB2}"/>
          </ac:spMkLst>
        </pc:spChg>
        <pc:picChg chg="add del mod">
          <ac:chgData name="rohit malave" userId="c6cefc466cca8203" providerId="LiveId" clId="{6380FEE0-DAB0-46EA-A243-F59564078F04}" dt="2024-12-11T10:52:48.237" v="208" actId="21"/>
          <ac:picMkLst>
            <pc:docMk/>
            <pc:sldMk cId="2109249528" sldId="270"/>
            <ac:picMk id="4" creationId="{6A8A3F7B-7E75-0B33-0C8E-10986D9F917A}"/>
          </ac:picMkLst>
        </pc:picChg>
      </pc:sldChg>
      <pc:sldChg chg="modSp new mod">
        <pc:chgData name="rohit malave" userId="c6cefc466cca8203" providerId="LiveId" clId="{6380FEE0-DAB0-46EA-A243-F59564078F04}" dt="2024-12-11T11:04:07.004" v="367" actId="123"/>
        <pc:sldMkLst>
          <pc:docMk/>
          <pc:sldMk cId="1439462431" sldId="271"/>
        </pc:sldMkLst>
        <pc:spChg chg="mod">
          <ac:chgData name="rohit malave" userId="c6cefc466cca8203" providerId="LiveId" clId="{6380FEE0-DAB0-46EA-A243-F59564078F04}" dt="2024-12-11T11:03:50.860" v="362" actId="115"/>
          <ac:spMkLst>
            <pc:docMk/>
            <pc:sldMk cId="1439462431" sldId="271"/>
            <ac:spMk id="2" creationId="{C655A246-2108-7FA7-89BE-7C7739E1C47C}"/>
          </ac:spMkLst>
        </pc:spChg>
        <pc:spChg chg="mod">
          <ac:chgData name="rohit malave" userId="c6cefc466cca8203" providerId="LiveId" clId="{6380FEE0-DAB0-46EA-A243-F59564078F04}" dt="2024-12-11T11:04:07.004" v="367" actId="123"/>
          <ac:spMkLst>
            <pc:docMk/>
            <pc:sldMk cId="1439462431" sldId="271"/>
            <ac:spMk id="3" creationId="{7BFEC251-1674-E326-823E-8E4B9DDC6FE0}"/>
          </ac:spMkLst>
        </pc:spChg>
      </pc:sldChg>
      <pc:sldChg chg="delSp modSp new mod">
        <pc:chgData name="rohit malave" userId="c6cefc466cca8203" providerId="LiveId" clId="{6380FEE0-DAB0-46EA-A243-F59564078F04}" dt="2024-12-11T11:04:39.639" v="371" actId="1076"/>
        <pc:sldMkLst>
          <pc:docMk/>
          <pc:sldMk cId="245368087" sldId="272"/>
        </pc:sldMkLst>
        <pc:spChg chg="del">
          <ac:chgData name="rohit malave" userId="c6cefc466cca8203" providerId="LiveId" clId="{6380FEE0-DAB0-46EA-A243-F59564078F04}" dt="2024-12-11T10:40:22.240" v="100" actId="21"/>
          <ac:spMkLst>
            <pc:docMk/>
            <pc:sldMk cId="245368087" sldId="272"/>
            <ac:spMk id="2" creationId="{FC9F6744-B8ED-F583-E519-55CE3BF3A62E}"/>
          </ac:spMkLst>
        </pc:spChg>
        <pc:spChg chg="mod">
          <ac:chgData name="rohit malave" userId="c6cefc466cca8203" providerId="LiveId" clId="{6380FEE0-DAB0-46EA-A243-F59564078F04}" dt="2024-12-11T11:04:39.639" v="371" actId="1076"/>
          <ac:spMkLst>
            <pc:docMk/>
            <pc:sldMk cId="245368087" sldId="272"/>
            <ac:spMk id="3" creationId="{ED36431D-AA5F-43AE-5B84-31DADEF173B1}"/>
          </ac:spMkLst>
        </pc:spChg>
      </pc:sldChg>
      <pc:sldChg chg="addSp delSp modSp new mod">
        <pc:chgData name="rohit malave" userId="c6cefc466cca8203" providerId="LiveId" clId="{6380FEE0-DAB0-46EA-A243-F59564078F04}" dt="2024-12-11T10:51:32.170" v="193" actId="14100"/>
        <pc:sldMkLst>
          <pc:docMk/>
          <pc:sldMk cId="1920749358" sldId="273"/>
        </pc:sldMkLst>
        <pc:spChg chg="del">
          <ac:chgData name="rohit malave" userId="c6cefc466cca8203" providerId="LiveId" clId="{6380FEE0-DAB0-46EA-A243-F59564078F04}" dt="2024-12-11T10:46:51.041" v="140" actId="21"/>
          <ac:spMkLst>
            <pc:docMk/>
            <pc:sldMk cId="1920749358" sldId="273"/>
            <ac:spMk id="2" creationId="{F16A067F-1F93-0F92-BDF7-1B7836B5E946}"/>
          </ac:spMkLst>
        </pc:spChg>
        <pc:spChg chg="del">
          <ac:chgData name="rohit malave" userId="c6cefc466cca8203" providerId="LiveId" clId="{6380FEE0-DAB0-46EA-A243-F59564078F04}" dt="2024-12-11T10:46:45.455" v="139"/>
          <ac:spMkLst>
            <pc:docMk/>
            <pc:sldMk cId="1920749358" sldId="273"/>
            <ac:spMk id="3" creationId="{80ECA9C5-1D56-5FAB-BD8E-84C5C108E934}"/>
          </ac:spMkLst>
        </pc:spChg>
        <pc:picChg chg="add mod">
          <ac:chgData name="rohit malave" userId="c6cefc466cca8203" providerId="LiveId" clId="{6380FEE0-DAB0-46EA-A243-F59564078F04}" dt="2024-12-11T10:51:32.170" v="193" actId="14100"/>
          <ac:picMkLst>
            <pc:docMk/>
            <pc:sldMk cId="1920749358" sldId="273"/>
            <ac:picMk id="1026" creationId="{86D6EDA4-84E7-1ADE-932D-CFE7F0318A0B}"/>
          </ac:picMkLst>
        </pc:picChg>
        <pc:picChg chg="add mod">
          <ac:chgData name="rohit malave" userId="c6cefc466cca8203" providerId="LiveId" clId="{6380FEE0-DAB0-46EA-A243-F59564078F04}" dt="2024-12-11T10:51:22.311" v="190" actId="14100"/>
          <ac:picMkLst>
            <pc:docMk/>
            <pc:sldMk cId="1920749358" sldId="273"/>
            <ac:picMk id="3074" creationId="{EBB0AF1B-AE72-3363-6832-469C644CCB20}"/>
          </ac:picMkLst>
        </pc:picChg>
      </pc:sldChg>
      <pc:sldChg chg="addSp delSp modSp new mod">
        <pc:chgData name="rohit malave" userId="c6cefc466cca8203" providerId="LiveId" clId="{6380FEE0-DAB0-46EA-A243-F59564078F04}" dt="2024-12-11T10:52:35.832" v="207" actId="208"/>
        <pc:sldMkLst>
          <pc:docMk/>
          <pc:sldMk cId="554895442" sldId="274"/>
        </pc:sldMkLst>
        <pc:spChg chg="del">
          <ac:chgData name="rohit malave" userId="c6cefc466cca8203" providerId="LiveId" clId="{6380FEE0-DAB0-46EA-A243-F59564078F04}" dt="2024-12-11T10:50:41.020" v="182" actId="21"/>
          <ac:spMkLst>
            <pc:docMk/>
            <pc:sldMk cId="554895442" sldId="274"/>
            <ac:spMk id="2" creationId="{3ABF29F4-0CEE-5573-A2FE-FFE21C04EBE5}"/>
          </ac:spMkLst>
        </pc:spChg>
        <pc:spChg chg="del">
          <ac:chgData name="rohit malave" userId="c6cefc466cca8203" providerId="LiveId" clId="{6380FEE0-DAB0-46EA-A243-F59564078F04}" dt="2024-12-11T10:48:36.929" v="155"/>
          <ac:spMkLst>
            <pc:docMk/>
            <pc:sldMk cId="554895442" sldId="274"/>
            <ac:spMk id="3" creationId="{D8ED84F8-2280-E8FA-57C9-F47247B1D714}"/>
          </ac:spMkLst>
        </pc:spChg>
        <pc:picChg chg="add mod">
          <ac:chgData name="rohit malave" userId="c6cefc466cca8203" providerId="LiveId" clId="{6380FEE0-DAB0-46EA-A243-F59564078F04}" dt="2024-12-11T10:52:21.339" v="204" actId="14100"/>
          <ac:picMkLst>
            <pc:docMk/>
            <pc:sldMk cId="554895442" sldId="274"/>
            <ac:picMk id="4" creationId="{473DF7BE-0307-BE0F-06EB-64EE3DFB6798}"/>
          </ac:picMkLst>
        </pc:picChg>
        <pc:picChg chg="add mod">
          <ac:chgData name="rohit malave" userId="c6cefc466cca8203" providerId="LiveId" clId="{6380FEE0-DAB0-46EA-A243-F59564078F04}" dt="2024-12-11T10:52:35.832" v="207" actId="208"/>
          <ac:picMkLst>
            <pc:docMk/>
            <pc:sldMk cId="554895442" sldId="274"/>
            <ac:picMk id="2050" creationId="{EE7EC920-0433-DF42-9108-B049D3936780}"/>
          </ac:picMkLst>
        </pc:picChg>
      </pc:sldChg>
      <pc:sldChg chg="addSp delSp modSp new mod">
        <pc:chgData name="rohit malave" userId="c6cefc466cca8203" providerId="LiveId" clId="{6380FEE0-DAB0-46EA-A243-F59564078F04}" dt="2024-12-11T10:53:42.212" v="223" actId="14100"/>
        <pc:sldMkLst>
          <pc:docMk/>
          <pc:sldMk cId="2914874681" sldId="275"/>
        </pc:sldMkLst>
        <pc:spChg chg="del">
          <ac:chgData name="rohit malave" userId="c6cefc466cca8203" providerId="LiveId" clId="{6380FEE0-DAB0-46EA-A243-F59564078F04}" dt="2024-12-11T10:50:37.280" v="181" actId="21"/>
          <ac:spMkLst>
            <pc:docMk/>
            <pc:sldMk cId="2914874681" sldId="275"/>
            <ac:spMk id="2" creationId="{7C35E68C-918F-FB6E-16AF-AAC24E202DC5}"/>
          </ac:spMkLst>
        </pc:spChg>
        <pc:spChg chg="del">
          <ac:chgData name="rohit malave" userId="c6cefc466cca8203" providerId="LiveId" clId="{6380FEE0-DAB0-46EA-A243-F59564078F04}" dt="2024-12-11T10:49:24.124" v="164"/>
          <ac:spMkLst>
            <pc:docMk/>
            <pc:sldMk cId="2914874681" sldId="275"/>
            <ac:spMk id="3" creationId="{294F8BC9-D934-9816-4C98-15EFAA34531A}"/>
          </ac:spMkLst>
        </pc:spChg>
        <pc:picChg chg="add mod">
          <ac:chgData name="rohit malave" userId="c6cefc466cca8203" providerId="LiveId" clId="{6380FEE0-DAB0-46EA-A243-F59564078F04}" dt="2024-12-11T10:53:19.678" v="219" actId="14100"/>
          <ac:picMkLst>
            <pc:docMk/>
            <pc:sldMk cId="2914874681" sldId="275"/>
            <ac:picMk id="4" creationId="{6012B2CC-E4BA-CAE4-66F2-A875542E1ACF}"/>
          </ac:picMkLst>
        </pc:picChg>
        <pc:picChg chg="add mod modCrop">
          <ac:chgData name="rohit malave" userId="c6cefc466cca8203" providerId="LiveId" clId="{6380FEE0-DAB0-46EA-A243-F59564078F04}" dt="2024-12-11T10:53:42.212" v="223" actId="14100"/>
          <ac:picMkLst>
            <pc:docMk/>
            <pc:sldMk cId="2914874681" sldId="275"/>
            <ac:picMk id="5" creationId="{6A8A3F7B-7E75-0B33-0C8E-10986D9F917A}"/>
          </ac:picMkLst>
        </pc:picChg>
      </pc:sldChg>
      <pc:sldChg chg="addSp delSp modSp new mod">
        <pc:chgData name="rohit malave" userId="c6cefc466cca8203" providerId="LiveId" clId="{6380FEE0-DAB0-46EA-A243-F59564078F04}" dt="2024-12-11T10:53:58.147" v="228" actId="14100"/>
        <pc:sldMkLst>
          <pc:docMk/>
          <pc:sldMk cId="1919322525" sldId="276"/>
        </pc:sldMkLst>
        <pc:spChg chg="del">
          <ac:chgData name="rohit malave" userId="c6cefc466cca8203" providerId="LiveId" clId="{6380FEE0-DAB0-46EA-A243-F59564078F04}" dt="2024-12-11T10:50:33.355" v="180" actId="21"/>
          <ac:spMkLst>
            <pc:docMk/>
            <pc:sldMk cId="1919322525" sldId="276"/>
            <ac:spMk id="2" creationId="{93A3621E-C0C3-524F-2DFF-108A8353765C}"/>
          </ac:spMkLst>
        </pc:spChg>
        <pc:spChg chg="del">
          <ac:chgData name="rohit malave" userId="c6cefc466cca8203" providerId="LiveId" clId="{6380FEE0-DAB0-46EA-A243-F59564078F04}" dt="2024-12-11T10:50:00.417" v="172"/>
          <ac:spMkLst>
            <pc:docMk/>
            <pc:sldMk cId="1919322525" sldId="276"/>
            <ac:spMk id="3" creationId="{02984564-07DE-8143-8EA9-69E94A95E660}"/>
          </ac:spMkLst>
        </pc:spChg>
        <pc:picChg chg="add mod">
          <ac:chgData name="rohit malave" userId="c6cefc466cca8203" providerId="LiveId" clId="{6380FEE0-DAB0-46EA-A243-F59564078F04}" dt="2024-12-11T10:53:58.147" v="228" actId="14100"/>
          <ac:picMkLst>
            <pc:docMk/>
            <pc:sldMk cId="1919322525" sldId="276"/>
            <ac:picMk id="4" creationId="{DAEBD835-D61C-C7C2-F42B-1EAB95656298}"/>
          </ac:picMkLst>
        </pc:picChg>
      </pc:sldChg>
      <pc:sldChg chg="addSp delSp modSp new mod">
        <pc:chgData name="rohit malave" userId="c6cefc466cca8203" providerId="LiveId" clId="{6380FEE0-DAB0-46EA-A243-F59564078F04}" dt="2024-12-11T10:57:03.395" v="268" actId="1076"/>
        <pc:sldMkLst>
          <pc:docMk/>
          <pc:sldMk cId="3518422895" sldId="277"/>
        </pc:sldMkLst>
        <pc:spChg chg="del">
          <ac:chgData name="rohit malave" userId="c6cefc466cca8203" providerId="LiveId" clId="{6380FEE0-DAB0-46EA-A243-F59564078F04}" dt="2024-12-11T10:56:22.753" v="261" actId="21"/>
          <ac:spMkLst>
            <pc:docMk/>
            <pc:sldMk cId="3518422895" sldId="277"/>
            <ac:spMk id="2" creationId="{2087D3B8-FB18-6227-F2FC-C7B0CB34F902}"/>
          </ac:spMkLst>
        </pc:spChg>
        <pc:spChg chg="add del mod">
          <ac:chgData name="rohit malave" userId="c6cefc466cca8203" providerId="LiveId" clId="{6380FEE0-DAB0-46EA-A243-F59564078F04}" dt="2024-12-11T10:57:03.395" v="268" actId="1076"/>
          <ac:spMkLst>
            <pc:docMk/>
            <pc:sldMk cId="3518422895" sldId="277"/>
            <ac:spMk id="3" creationId="{37DAF9DD-714E-9749-08E9-7A9B820DCDA4}"/>
          </ac:spMkLst>
        </pc:spChg>
        <pc:picChg chg="add mod">
          <ac:chgData name="rohit malave" userId="c6cefc466cca8203" providerId="LiveId" clId="{6380FEE0-DAB0-46EA-A243-F59564078F04}" dt="2024-12-11T10:55:32.858" v="246"/>
          <ac:picMkLst>
            <pc:docMk/>
            <pc:sldMk cId="3518422895" sldId="277"/>
            <ac:picMk id="4" creationId="{DEEF489E-4BF8-C044-B6AE-7AC4A59E156C}"/>
          </ac:picMkLst>
        </pc:picChg>
      </pc:sldChg>
      <pc:sldChg chg="delSp modSp new mod">
        <pc:chgData name="rohit malave" userId="c6cefc466cca8203" providerId="LiveId" clId="{6380FEE0-DAB0-46EA-A243-F59564078F04}" dt="2024-12-11T10:59:16.113" v="309" actId="27636"/>
        <pc:sldMkLst>
          <pc:docMk/>
          <pc:sldMk cId="2261171389" sldId="278"/>
        </pc:sldMkLst>
        <pc:spChg chg="del">
          <ac:chgData name="rohit malave" userId="c6cefc466cca8203" providerId="LiveId" clId="{6380FEE0-DAB0-46EA-A243-F59564078F04}" dt="2024-12-11T10:57:54.875" v="282" actId="21"/>
          <ac:spMkLst>
            <pc:docMk/>
            <pc:sldMk cId="2261171389" sldId="278"/>
            <ac:spMk id="2" creationId="{AF0B9C14-8C56-AEA2-454F-255A7BA1D9A2}"/>
          </ac:spMkLst>
        </pc:spChg>
        <pc:spChg chg="mod">
          <ac:chgData name="rohit malave" userId="c6cefc466cca8203" providerId="LiveId" clId="{6380FEE0-DAB0-46EA-A243-F59564078F04}" dt="2024-12-11T10:59:16.113" v="309" actId="27636"/>
          <ac:spMkLst>
            <pc:docMk/>
            <pc:sldMk cId="2261171389" sldId="278"/>
            <ac:spMk id="3" creationId="{B43D991A-6953-BCDF-5CE7-D8DF311EB19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25E1-0D38-3F26-2837-18539D27B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A39C0-B8F0-5503-82E3-E40F0814D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17FD3-EC3E-5609-A9CD-229F071D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E5CA-39F9-485A-ADE7-2C6195F9EBF6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79933-CF72-2B72-9ADF-8DE44B76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E9F9D-B7F1-E069-2075-B5D69855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5381-DD8E-4B84-B8FC-1A6307702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00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3B544-7DB8-D736-E91B-68FA7200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F00CB-F062-514B-37D4-AC790CAFB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F30EF-0810-FA36-94B3-E5C20A66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E5CA-39F9-485A-ADE7-2C6195F9EBF6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39118-6414-94FD-B808-AFE3DFB3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0EC88-005E-3FFA-8B6E-471E822D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5381-DD8E-4B84-B8FC-1A6307702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47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35C3A-294C-8239-FDEB-EC417E7DC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7A1A1-0B5B-1CAC-82F1-B3E3CEE61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237E3-4197-1A96-52BD-280ACED8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E5CA-39F9-485A-ADE7-2C6195F9EBF6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FDA88-522E-4289-6DF6-3D2848CE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91CE2-FC64-8D2E-6958-94305A1D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5381-DD8E-4B84-B8FC-1A6307702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85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6404-1D08-4FCB-9F8A-433D78AF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1DBBD-1893-9763-D05A-B052C3963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D0F6B-E5A5-E731-8020-27871F42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E5CA-39F9-485A-ADE7-2C6195F9EBF6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1019D-B356-9B84-3AD5-904B877C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01CAD-87DA-0C9C-7BC0-DD8853A3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5381-DD8E-4B84-B8FC-1A6307702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78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20F1-C870-373F-F0D5-ECD26555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97A3E-4D84-6695-A62A-382BE9425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147CC-B182-A8AB-7F46-53FA522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E5CA-39F9-485A-ADE7-2C6195F9EBF6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7C2C-1D43-A1E3-7703-E5B28104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B583B-FFDE-EBB4-20E1-DA0EEAA6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5381-DD8E-4B84-B8FC-1A6307702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04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C1CE-82EB-3F0A-3B6C-27A5B45E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1952-FB03-BA3A-FABE-97EF30D87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CF500-051C-F857-FD7B-79A475C01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DAE01-94E0-E79D-B8D7-3238B2E9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E5CA-39F9-485A-ADE7-2C6195F9EBF6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19F59-21BE-FA74-0D82-A95D565B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2130A-E29B-2550-E8E2-D28C92C7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5381-DD8E-4B84-B8FC-1A6307702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43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4E8F-CA77-A266-E998-C36C00C1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5FE2A-82ED-E827-A543-001C75C97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74DA0-950F-A428-EC48-2BA37B2DE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0DA260-4198-D575-B62B-E52A05784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9F9FF-5E0F-D36B-0FA0-4251875CC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9A667-B0C4-0BB5-6C95-CCB4558E9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E5CA-39F9-485A-ADE7-2C6195F9EBF6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A15AC-9C78-CECF-F7C8-A5CCD813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1EE94-7559-CB21-8DDB-613278D4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5381-DD8E-4B84-B8FC-1A6307702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28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505F-EE85-05F4-CC6A-8DA5C5EF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B60E1-A0ED-6905-4862-F1D0B77C8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E5CA-39F9-485A-ADE7-2C6195F9EBF6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7C69B-1993-4231-F5DF-C88D81CF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BC453-596E-70AF-EA13-F41A1B8A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5381-DD8E-4B84-B8FC-1A6307702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13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758391-31A5-0FF7-3205-DB62A31F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E5CA-39F9-485A-ADE7-2C6195F9EBF6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B5A1A8-22FE-2848-0090-86E51366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B977C-8C41-BB3F-A171-E48BB82D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5381-DD8E-4B84-B8FC-1A6307702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89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EE51-9200-BE1B-36A5-E365C137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85284-DC18-BB06-B591-7B967ED38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07C41-1681-5BA4-EE19-C7D9E0F08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D43D5-DEA2-ECEF-EB75-B516C7866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E5CA-39F9-485A-ADE7-2C6195F9EBF6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D360C-4C80-2787-A075-ED872E91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0E359-FA9C-4B00-D365-865E2E4D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5381-DD8E-4B84-B8FC-1A6307702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40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E82FD-C47B-F6AF-ECC3-9D8F4112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4181D-A946-3E83-47A9-4582C7F3C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525C8-1C1D-F2B3-9E4B-C957CDEB8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D0E10-9BFB-DD69-0C6D-08F89332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E5CA-39F9-485A-ADE7-2C6195F9EBF6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F280C-C7BC-896C-BC57-EC7CAC79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BBC7E-C97D-45A7-00D3-423C80C6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5381-DD8E-4B84-B8FC-1A6307702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D13A92-A7FB-811C-AC37-4FB38B78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05A6D-69C1-BAAC-5670-555DC0EEA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B9459-29D2-9816-CDF6-B6DC67EC3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6E5CA-39F9-485A-ADE7-2C6195F9EBF6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53693-7983-9011-B400-EFF2DE4CA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C3B9A-9F46-5BF8-9E51-6005D2F54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55381-DD8E-4B84-B8FC-1A6307702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D7E4-E398-127B-E089-91476A43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Neutralization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FD6A3-E8B6-7D29-E18E-54FF6661F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neutralization curve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process of an acid reacting with a base (or vice versa) until the solution becomes neutral. It is commonly used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acid-base titrations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determine the concentration of an unknown acid or base. This curve graphically illustrates how pH changes as a titrant (acid or base) is added to the analyte (base or acid). Below is a detailed breakdown of its components:</a:t>
            </a:r>
          </a:p>
          <a:p>
            <a:pPr marL="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Components of a Neutralization Curve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X-axis: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Volume of titrant added (usually in mL).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Y-axis: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 of the solution.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771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ECB6-95BD-8DDC-25E7-23B49B6E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256"/>
            <a:ext cx="10515600" cy="5271707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Equivalence Point: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 = 7 at equivalence.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this point, HCl and NaOH completely neutralize, forming water and a neutral salt (NaCl).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Equivalence Point: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becomes basic, with the pH rising steeply and leveling off as excess NaOH dominates.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 Shape: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Symmetrical "S" shape with a steep vertical region at pH 7.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8522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2F33-2D6A-7C6D-4B3B-19C6EBEA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pH of the solution when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mL of 0.1 M HCl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mixed with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mL of 0.1 M NaOH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A66C8-29B5-5F64-38CB-DDC73CAF3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Write the balanced chemical equation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reaction between HCl (a strong acid) and NaOH (a strong base) is:</a:t>
            </a:r>
          </a:p>
          <a:p>
            <a:pPr marL="0" indent="0" algn="ctr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HCl + NaOH→ NaCl + H2O</a:t>
            </a: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Calculate the moles of HCl and NaOH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Moles of HCl = Molarity × Volume  (in L)=0.1×0.025=0.0025 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Moles of NaOH= 0.1×0.025 = 0.0025 </a:t>
            </a:r>
          </a:p>
        </p:txBody>
      </p:sp>
    </p:spTree>
    <p:extLst>
      <p:ext uri="{BB962C8B-B14F-4D97-AF65-F5344CB8AC3E}">
        <p14:creationId xmlns:p14="http://schemas.microsoft.com/office/powerpoint/2010/main" val="3982861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539B8-637D-BE3A-9B4A-6E03E2E6A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3752"/>
            <a:ext cx="10515600" cy="577303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Determine the limiting reactant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moles of HCl and NaOH are equal, they completely neutralize each other.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Find the nature of the resulting solution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complete neutralization: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excess HCl or NaOH remains.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contains only water and NaCl (a neutral salt).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Calculate the pH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solution is neutral, the pH is: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pH=7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326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utput image">
            <a:extLst>
              <a:ext uri="{FF2B5EF4-FFF2-40B4-BE49-F238E27FC236}">
                <a16:creationId xmlns:a16="http://schemas.microsoft.com/office/drawing/2014/main" id="{EBB0AF1B-AE72-3363-6832-469C644CCB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" t="4266" r="49805" b="46186"/>
          <a:stretch/>
        </p:blipFill>
        <p:spPr bwMode="auto">
          <a:xfrm>
            <a:off x="6096000" y="621792"/>
            <a:ext cx="5407152" cy="52212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 ">
            <a:extLst>
              <a:ext uri="{FF2B5EF4-FFF2-40B4-BE49-F238E27FC236}">
                <a16:creationId xmlns:a16="http://schemas.microsoft.com/office/drawing/2014/main" id="{86D6EDA4-84E7-1ADE-932D-CFE7F0318A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649"/>
          <a:stretch/>
        </p:blipFill>
        <p:spPr bwMode="auto">
          <a:xfrm>
            <a:off x="688848" y="621792"/>
            <a:ext cx="4832413" cy="52212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749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B800-337C-BCBF-84B1-F4C18905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Weak Base vs Strong Acid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E1620-4FF4-A096-778D-4A393D94F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HCl titrated with NH₃ (ammonia).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Point: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pH is very low (around 1-2), as HCl is a strong acid.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Buffering Region: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NH₃ is added, it reacts with H⁺ ions to form ammonium ions (NH₄⁺), creating a weak acid buffer.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 rises gradually in this region.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Equivalence Point: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 &lt; 7 (typically around 5-6) because the ammonium ion (NH₄⁺) is slightly acidic, and it hydrolyzes to release H⁺ 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6624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BDC40-DFD1-35B4-B267-CF7A4741D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Equivalence Point: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 levels off more slowly compared to a strong base because excess NH₃ is a weak base.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 Shape: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 rise at the start, buffering region, and a less steep rise at equivalence compared to strong acid-strong 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249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72170-14E4-05F3-D935-DF238801E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4832" cy="1325563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pH when 50 mL of 0.1 M HCl is mixed with 25 mL of 0.1 M NH₃. The 𝐾</a:t>
            </a:r>
            <a:r>
              <a:rPr lang="en-US" sz="3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𝑏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 for NH₃ is 1.8×10</a:t>
            </a:r>
            <a:r>
              <a:rPr lang="en-US" sz="31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−5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19AF-7D52-9DA2-06A9-C45C4FE3E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Write the balanced chemical equation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HCl + NH₃ → NH₄Cl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(strong acid) reacts completely with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NH₃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(weak base) to form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NH₄⁺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(ammonium ion), which is acidic.</a:t>
            </a:r>
          </a:p>
          <a:p>
            <a:pPr marL="0" indent="0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Calculate the moles of HCl and NH₃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Moles of HCl = Molarity × Volume (in L)=0.1 × 0.05 = 0.005 moles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Moles of NH₃ = 0.1 × 0.025 = 0.0025 moles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901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23950-A900-5C7C-DA06-4652C167D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Determine the limiting reactant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Moles of NH₃ = 0.0025 (completely reacts with HCl).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 HCl= 0.005 − 0.0025= 0.0025 moles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reaction forms 0.0025 moles of NH₄⁺ and leaves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NH₃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390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A0038-A8AB-B4F3-577B-99A505859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Calculate the concentration of NH₄⁺ and excess HCl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volume of the solution is: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 Volume = 50 mL + 25 mL = 75 mL = 0.075 L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 of excess HCl: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[HCl] = Excess moles of HCl / Total volume = 0.0025 / 0.075 = 0.0333 M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 startAt="2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 of NH₄⁺: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[NH₄⁺] = Moles of NH₄⁺  / Total volume = 0.0025 / 0.075 = 0.0333 M</a:t>
            </a:r>
          </a:p>
        </p:txBody>
      </p:sp>
    </p:spTree>
    <p:extLst>
      <p:ext uri="{BB962C8B-B14F-4D97-AF65-F5344CB8AC3E}">
        <p14:creationId xmlns:p14="http://schemas.microsoft.com/office/powerpoint/2010/main" val="1745901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2415D-9EF0-A6D0-E5C6-7C2EE47A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Calculate the contribution to pH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HCl is in excess and a strong acid, its contribution dominates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hydronium ion concentration is: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[H+] = [HCl] = 0.0333 M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 = −log⁡ [H+] = −log⁡(0.0333)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 ≈ 1.48</a:t>
            </a:r>
          </a:p>
        </p:txBody>
      </p:sp>
    </p:spTree>
    <p:extLst>
      <p:ext uri="{BB962C8B-B14F-4D97-AF65-F5344CB8AC3E}">
        <p14:creationId xmlns:p14="http://schemas.microsoft.com/office/powerpoint/2010/main" val="192562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E94EF-025B-2FC4-175A-FFDFC7967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6656"/>
            <a:ext cx="10515600" cy="5500307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3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Types of Neutralization Curves</a:t>
            </a:r>
          </a:p>
          <a:p>
            <a:pPr algn="just"/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Neutralization curves differ based on the strength of the acid and base involved:</a:t>
            </a:r>
          </a:p>
          <a:p>
            <a:pPr marL="0" indent="0" algn="just">
              <a:buNone/>
            </a:pP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Acid vs. Strong Base: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Starts at a very low pH (acidic).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Ends at a very high pH (basic).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equivalence point (where neutralization occurs) is at pH 7.</a:t>
            </a:r>
          </a:p>
          <a:p>
            <a:pPr marL="457200" lvl="1" indent="0" algn="just">
              <a:buNone/>
            </a:pP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Acid vs. Strong Base: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Starts at a moderately acidic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pH.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Ends at a very high pH.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equivalence point is above pH 7 due to the formation of a weak conjugate 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0834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utput image">
            <a:extLst>
              <a:ext uri="{FF2B5EF4-FFF2-40B4-BE49-F238E27FC236}">
                <a16:creationId xmlns:a16="http://schemas.microsoft.com/office/drawing/2014/main" id="{6012B2CC-E4BA-CAE4-66F2-A875542E1A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3449" r="48728"/>
          <a:stretch/>
        </p:blipFill>
        <p:spPr bwMode="auto">
          <a:xfrm>
            <a:off x="6096000" y="685800"/>
            <a:ext cx="5754624" cy="55504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A8A3F7B-7E75-0B33-0C8E-10986D9F91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00" b="6112"/>
          <a:stretch/>
        </p:blipFill>
        <p:spPr>
          <a:xfrm>
            <a:off x="530352" y="685800"/>
            <a:ext cx="5349239" cy="55504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4874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3A7-A4D3-71CB-A7D7-C66F18CE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Weak Acid vs. Strong Base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3405D-C08D-2746-E74D-A56137485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Acetic acid (CH₃COOH) titrated with NaOH.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Point: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pH is moderately low (around 2-3) because weak acids do not fully dissociate.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Buffering Region: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NaOH is added, the acetic acid reacts to form acetate ions (CH₃COO⁻), creating a buffer system.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region, the pH increases gradually, as the solution resists changes in pH due to the buffer effect.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0849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B5FD8-383E-C09F-D51B-CAD1C6107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Equivalence Point: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 &gt; 7 (typically around 8-9) because the conjugate base (CH₃COO⁻) hydrolyzes, making the solution slightly basic.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Equivalence Point: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 rises steeply and levels off as excess NaOH dominates.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 Shape: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Gradual slope at the start, a buffer region, and a steep rise at equivalence.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5004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utput image">
            <a:extLst>
              <a:ext uri="{FF2B5EF4-FFF2-40B4-BE49-F238E27FC236}">
                <a16:creationId xmlns:a16="http://schemas.microsoft.com/office/drawing/2014/main" id="{473DF7BE-0307-BE0F-06EB-64EE3DFB67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63" t="4276" r="-2544" b="45500"/>
          <a:stretch/>
        </p:blipFill>
        <p:spPr bwMode="auto">
          <a:xfrm>
            <a:off x="5696712" y="521208"/>
            <a:ext cx="6245351" cy="56327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 ">
            <a:extLst>
              <a:ext uri="{FF2B5EF4-FFF2-40B4-BE49-F238E27FC236}">
                <a16:creationId xmlns:a16="http://schemas.microsoft.com/office/drawing/2014/main" id="{EE7EC920-0433-DF42-9108-B049D3936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8238"/>
          <a:stretch/>
        </p:blipFill>
        <p:spPr bwMode="auto">
          <a:xfrm>
            <a:off x="658369" y="521208"/>
            <a:ext cx="4898136" cy="56327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895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A246-2108-7FA7-89BE-7C7739E1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Weak Acid vs. Weak Base</a:t>
            </a:r>
            <a:b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EC251-1674-E326-823E-8E4B9DDC6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Acetic acid (CH₃COOH) titrated with ammonia (NH₃).</a:t>
            </a:r>
          </a:p>
          <a:p>
            <a:pPr algn="just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Point: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pH starts at a moderately low value (around 3-4), as the weak acid is only partially dissociated.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Buffering Region: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acid and base contribute to a complex buffer system.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curve is relatively flat in this region due to the buffering effect.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Equivalence Point: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 depends on the relative strengths of the weak acid and weak base.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they are of equal strength, the pH is around 7. Otherwise, it may lean slightly acidic or basic.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9462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6431D-AA5F-43AE-5B84-31DADEF17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Equivalence Point: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curve levels off slowly due to the weak base.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 Shape: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Broad, less steep overall, with no sharp inflection point.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68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utput image">
            <a:extLst>
              <a:ext uri="{FF2B5EF4-FFF2-40B4-BE49-F238E27FC236}">
                <a16:creationId xmlns:a16="http://schemas.microsoft.com/office/drawing/2014/main" id="{DAEBD835-D61C-C7C2-F42B-1EAB956562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72" t="53449" r="-2544"/>
          <a:stretch/>
        </p:blipFill>
        <p:spPr bwMode="auto">
          <a:xfrm>
            <a:off x="1517904" y="621792"/>
            <a:ext cx="8266176" cy="55869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322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utput image">
            <a:extLst>
              <a:ext uri="{FF2B5EF4-FFF2-40B4-BE49-F238E27FC236}">
                <a16:creationId xmlns:a16="http://schemas.microsoft.com/office/drawing/2014/main" id="{EE60D847-2B0E-8323-D723-9BE71A75B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393192"/>
            <a:ext cx="11129899" cy="62636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9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AF9DD-714E-9749-08E9-7A9B820D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Acid vs. Weak Base: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Starts at a very low pH.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Ends at a moderately basic pH.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equivalence point is below pH 7 due to the formation of a weak conjugate acid.</a:t>
            </a:r>
          </a:p>
          <a:p>
            <a:pPr marL="457200" lvl="1" indent="0" algn="just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Acid vs. Weak Base: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Starts at a moderately acidic pH.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Ends at a moderately basic pH.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equivalence point is not sharply defined, and the curve is flatter compared to other combinations.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42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1B1B3-754F-E096-269B-2000ACB15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776"/>
            <a:ext cx="10515600" cy="56831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Important Features of a Neutralization Curve</a:t>
            </a:r>
          </a:p>
          <a:p>
            <a:pPr marL="0" indent="0" algn="just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Point: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Corresponds to the initial pH of the analyte.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Determined by the strength of the acid or base present.</a:t>
            </a:r>
          </a:p>
          <a:p>
            <a:pPr marL="457200" lvl="1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Buffering Region: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weak acids or bases, there is a region where the pH changes gradually due to the presence of a buffer system.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occurs before the equivalence point and is characterized by a slight slope in the curve.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9683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991A-6953-BCDF-5CE7-D8DF311EB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621792"/>
            <a:ext cx="11155680" cy="570585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Equivalence Point: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where the moles of acid equal the moles of base.</a:t>
            </a:r>
          </a:p>
          <a:p>
            <a:pPr marL="457200" lvl="1" indent="0" algn="just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 at this point varies depending on the acid-base combination:</a:t>
            </a:r>
          </a:p>
          <a:p>
            <a:pPr marL="914400" lvl="2" indent="0" algn="just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 = 7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strong acid-strong base titrations.</a:t>
            </a:r>
          </a:p>
          <a:p>
            <a:pPr marL="914400" lvl="2" indent="0" algn="just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 &gt; 7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weak acid-strong base titrations.</a:t>
            </a:r>
          </a:p>
          <a:p>
            <a:pPr marL="914400" lvl="2" indent="0" algn="just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 &lt; 7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strong acid-weak base titrations.</a:t>
            </a:r>
          </a:p>
          <a:p>
            <a:pPr marL="914400" lvl="2" indent="0" algn="just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End Point: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point where the indicator changes color, signaling the completion of the titration.</a:t>
            </a:r>
          </a:p>
          <a:p>
            <a:pPr marL="457200" lvl="1" indent="0" algn="just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Ideally, this should coincide with the equivalence point.</a:t>
            </a:r>
          </a:p>
          <a:p>
            <a:pPr marL="457200" lvl="1" indent="0" algn="just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Sharp Rise (or Fall):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 the equivalence point, the pH changes rapidly with the addition of very small amounts of titrant.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117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DA600A-1AFC-EEA6-3227-D23A553D0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94360"/>
                <a:ext cx="10515600" cy="5582603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IN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Calculations in Neutralization</a:t>
                </a:r>
              </a:p>
              <a:p>
                <a:pPr algn="just">
                  <a:buFont typeface="+mj-lt"/>
                  <a:buAutoNum type="arabicPeriod"/>
                </a:pP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the pH Formula: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+mj-lt"/>
                  <a:buAutoNum type="arabicPeriod"/>
                </a:pPr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Strong acids and bases: Directly calculate using</a:t>
                </a:r>
              </a:p>
              <a:p>
                <a:pPr marL="457200" lvl="1" indent="0" algn="ctr">
                  <a:buNone/>
                </a:pPr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-log [H+] or –log [OH-]</a:t>
                </a:r>
              </a:p>
              <a:p>
                <a:pPr marL="457200" lvl="1" indent="0" algn="just">
                  <a:buNone/>
                </a:pPr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buNone/>
                </a:pPr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Weak acids or bases: Use the </a:t>
                </a:r>
                <a:r>
                  <a:rPr lang="en-I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Henderson-Hasselbalch equation</a:t>
                </a:r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457200" lvl="1" indent="0" algn="ctr">
                  <a:buNone/>
                </a:pPr>
                <a:r>
                  <a:rPr lang="sv-S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pH=pKa+log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IN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IN" sz="2800" b="0" i="1" baseline="120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num>
                          <m:den>
                            <m:r>
                              <a:rPr lang="en-IN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IN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𝐻𝐴</m:t>
                            </m:r>
                            <m:r>
                              <a:rPr lang="en-IN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</m:e>
                    </m:d>
                  </m:oMath>
                </a14:m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buNone/>
                </a:pPr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+mj-lt"/>
                  <a:buAutoNum type="arabicPeriod"/>
                </a:pPr>
                <a:r>
                  <a:rPr lang="en-I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Equivalence Point:</a:t>
                </a:r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 the number of moles of the titrant and analyte:</a:t>
                </a:r>
              </a:p>
              <a:p>
                <a:pPr marL="457200" lvl="1" indent="0" algn="ctr">
                  <a:buNone/>
                </a:pPr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acid = </a:t>
                </a:r>
                <a:r>
                  <a:rPr lang="en-I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</a:t>
                </a:r>
              </a:p>
              <a:p>
                <a:pPr marL="742950" lvl="1" indent="-285750" algn="just">
                  <a:buFont typeface="+mj-lt"/>
                  <a:buAutoNum type="arabicPeriod"/>
                </a:pPr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the reaction stoichiometry to calculate concentrations.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DA600A-1AFC-EEA6-3227-D23A553D0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94360"/>
                <a:ext cx="10515600" cy="5582603"/>
              </a:xfrm>
              <a:blipFill>
                <a:blip r:embed="rId2"/>
                <a:stretch>
                  <a:fillRect l="-1217" t="-27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2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07151-3D98-96BD-B1D9-474FE4216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Indicators in Neutralization</a:t>
            </a:r>
          </a:p>
          <a:p>
            <a:pPr marL="0" indent="0">
              <a:buNone/>
            </a:pPr>
            <a:endParaRPr lang="en-US" b="1" u="sng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Indicators are chosen based on the expected pH at the equivalence point.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Phenolphthalein: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Suitable for strong acid-strong base or weak acid-strong base (changes color around pH 8.2-10).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Methyl orange: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Suitable for strong acid-weak base (changes color around pH 3.1-4.4).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F6086-C5A5-AFE4-6BB6-419CCA421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Applications of Neutralization Curves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concentration of unknown acids or bases.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Studying the properties of weak acids or bases.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Formulating buffer solutions.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control in industries.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9612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7ED2-22A9-452F-A66D-E48D3D8C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Strong Acid vs. Strong Base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297D3-237D-4775-9BF7-AB61E0FED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HCl (acid) titrated with NaOH (base).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Point: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pH is very low, typically close to 1, since strong acids completely dissociate in water.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 Behavior: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 increases slowly as NaOH is added because the solution is acidic.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 the equivalence point, the curve rises sharply, reflecting the rapid change in pH with small additions of the 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421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1696</Words>
  <Application>Microsoft Office PowerPoint</Application>
  <PresentationFormat>Widescreen</PresentationFormat>
  <Paragraphs>171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Office Theme</vt:lpstr>
      <vt:lpstr>Neutralization Curve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Strong Acid vs. Strong Base </vt:lpstr>
      <vt:lpstr>PowerPoint Presentation</vt:lpstr>
      <vt:lpstr>Calculate the pH of the solution when 25 mL of 0.1 M HCl is mixed with 25 mL of 0.1 M NaOH.</vt:lpstr>
      <vt:lpstr>PowerPoint Presentation</vt:lpstr>
      <vt:lpstr>PowerPoint Presentation</vt:lpstr>
      <vt:lpstr>2. Weak Base vs Strong Acid </vt:lpstr>
      <vt:lpstr>PowerPoint Presentation</vt:lpstr>
      <vt:lpstr>Calculate the pH when 50 mL of 0.1 M HCl is mixed with 25 mL of 0.1 M NH₃. The 𝐾𝑏​  for NH₃ is 1.8×10−5 . </vt:lpstr>
      <vt:lpstr>PowerPoint Presentation</vt:lpstr>
      <vt:lpstr>PowerPoint Presentation</vt:lpstr>
      <vt:lpstr>PowerPoint Presentation</vt:lpstr>
      <vt:lpstr>PowerPoint Presentation</vt:lpstr>
      <vt:lpstr>3. Weak Acid vs. Strong Base </vt:lpstr>
      <vt:lpstr>PowerPoint Presentation</vt:lpstr>
      <vt:lpstr>PowerPoint Presentation</vt:lpstr>
      <vt:lpstr>4. Weak Acid vs. Weak Base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malave</dc:creator>
  <cp:lastModifiedBy>rohit malave</cp:lastModifiedBy>
  <cp:revision>8</cp:revision>
  <dcterms:created xsi:type="dcterms:W3CDTF">2024-12-10T10:31:41Z</dcterms:created>
  <dcterms:modified xsi:type="dcterms:W3CDTF">2024-12-16T05:34:53Z</dcterms:modified>
</cp:coreProperties>
</file>