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Theory-of-indicator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Theory-of-indicator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Theory-of-indicator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Theory-of-indicator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Theory-of-indicator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Theory-of-indicator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Theory-of-indicator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Theory-of-indicator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Theory-of-indicator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Theory-of-indicator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Theory-of-indicator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Theory-of-indicator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Theory-of-indicator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Theory-of-indicator-8-2048.jpg"/>
          <p:cNvPicPr>
            <a:picLocks noChangeAspect="1"/>
          </p:cNvPicPr>
          <p:nvPr/>
        </p:nvPicPr>
        <p:blipFill>
          <a:blip r:embed="rId2"/>
          <a:srcRect t="19867"/>
          <a:stretch/>
        </p:blipFill>
        <p:spPr>
          <a:xfrm>
            <a:off x="0" y="1362456"/>
            <a:ext cx="9144000" cy="5495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Theory-of-indicator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Theory-of-indicator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 malave</dc:creator>
  <cp:keywords/>
  <dc:description>generated using python-pptx</dc:description>
  <cp:lastModifiedBy>rohit malave</cp:lastModifiedBy>
  <cp:revision>2</cp:revision>
  <dcterms:created xsi:type="dcterms:W3CDTF">2013-01-27T09:14:16Z</dcterms:created>
  <dcterms:modified xsi:type="dcterms:W3CDTF">2024-11-27T07:09:03Z</dcterms:modified>
  <cp:category/>
</cp:coreProperties>
</file>