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34" autoAdjust="0"/>
    <p:restoredTop sz="94660"/>
  </p:normalViewPr>
  <p:slideViewPr>
    <p:cSldViewPr>
      <p:cViewPr varScale="1">
        <p:scale>
          <a:sx n="73" d="100"/>
          <a:sy n="73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02F86B-F67F-4706-B4D0-78F7A08E4F83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4E18ABB-8062-44EE-BE7B-3DD6B416E7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ckground_spla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0"/>
            <a:ext cx="5791200" cy="772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Start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Get the operator x.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Get the value a.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ans</a:t>
            </a:r>
            <a:r>
              <a:rPr lang="en-US" dirty="0" smtClean="0">
                <a:solidFill>
                  <a:schemeClr val="bg1"/>
                </a:solidFill>
              </a:rPr>
              <a:t> = x(a)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Display the value of ans. 6. End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for other functions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Flowchart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Ease to use.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Handy as the application will be in  the mobile phone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Simple User Interface(UI)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all the features of scientific calculator.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Limitations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20th July 2015, examples of calculator, www.android.com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12th July 2015, Array list management, www.androidvibe.com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15th July 2015, Examples of Calculator development,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www.stackoverflow.com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16th July 2015, tutorial on android development (basic calculator, www.youtube.com/thenewboston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Dietel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Dietel</a:t>
            </a:r>
            <a:r>
              <a:rPr lang="en-US" dirty="0" smtClean="0">
                <a:solidFill>
                  <a:schemeClr val="bg1"/>
                </a:solidFill>
              </a:rPr>
              <a:t>, “Java How to Program” PHI, New Delhi 2009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Meire</a:t>
            </a:r>
            <a:r>
              <a:rPr lang="en-US" dirty="0" smtClean="0">
                <a:solidFill>
                  <a:schemeClr val="bg1"/>
                </a:solidFill>
              </a:rPr>
              <a:t>, “Android 4 Application Development” </a:t>
            </a:r>
            <a:r>
              <a:rPr lang="en-US" dirty="0" err="1" smtClean="0">
                <a:solidFill>
                  <a:schemeClr val="bg1"/>
                </a:solidFill>
              </a:rPr>
              <a:t>Weily</a:t>
            </a:r>
            <a:r>
              <a:rPr lang="en-US" dirty="0" smtClean="0">
                <a:solidFill>
                  <a:schemeClr val="bg1"/>
                </a:solidFill>
              </a:rPr>
              <a:t>, India 2012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Horstmann</a:t>
            </a:r>
            <a:r>
              <a:rPr lang="en-US" dirty="0" smtClean="0">
                <a:solidFill>
                  <a:schemeClr val="bg1"/>
                </a:solidFill>
              </a:rPr>
              <a:t>, Cornell, “Core Java Volume II” Eight Edition, Pearson 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Referances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would like to thank Mr. </a:t>
            </a:r>
            <a:r>
              <a:rPr lang="en-US" dirty="0" err="1" smtClean="0">
                <a:solidFill>
                  <a:schemeClr val="bg1"/>
                </a:solidFill>
              </a:rPr>
              <a:t>Santosh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Khanal</a:t>
            </a:r>
            <a:r>
              <a:rPr lang="en-US" dirty="0" smtClean="0">
                <a:solidFill>
                  <a:schemeClr val="bg1"/>
                </a:solidFill>
              </a:rPr>
              <a:t> for helping us with our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672" y="2967335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Supervised By: Mr. Santosh Khanal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Advance Calculator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Diva Nepal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Sajan Pasachhe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Sujal Kokh Shrestha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Group Members	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App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Calculator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Normal 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Trigonometric Functions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Hyperbolic Functions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Inverse functions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Solving Quadratic Equation 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Introduction	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 about the Android development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learn the different ways methods used for computation of data in calculator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Learn XML and User Interface(UI) for Android Development.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Technical Feasibility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Development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Android Tutorials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Java tutorials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 Design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and Function linking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analysis and design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Start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Get the splash screen image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Set the timer for the splash screen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Direct the page to main activity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Stop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for splash screen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Start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Get a number(a)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Get the operator(X)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Get the another number(b)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C=a X 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6. Display c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7. Is there another operator??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a. Yes: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5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b.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8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8. Stop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for main activity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Start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Get the values of </a:t>
            </a:r>
            <a:r>
              <a:rPr lang="en-US" dirty="0" err="1" smtClean="0">
                <a:solidFill>
                  <a:schemeClr val="bg1"/>
                </a:solidFill>
              </a:rPr>
              <a:t>a,b</a:t>
            </a:r>
            <a:r>
              <a:rPr lang="en-US" dirty="0" smtClean="0">
                <a:solidFill>
                  <a:schemeClr val="bg1"/>
                </a:solidFill>
              </a:rPr>
              <a:t> and c of the equation.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 z=(b^2-(4*a*c))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 Is z&lt;0?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a. Yes: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. Display that root is imaginary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ii.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9 b.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b. No: Go to 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Is z=0?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a. Yes: 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. X=-b-(b^2-(4*a*c)))/(2*a)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ii. Display the value of x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iii.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b. No: </a:t>
            </a:r>
            <a:r>
              <a:rPr lang="en-US" dirty="0" err="1" smtClean="0">
                <a:solidFill>
                  <a:schemeClr val="bg1"/>
                </a:solidFill>
              </a:rPr>
              <a:t>Goto</a:t>
            </a:r>
            <a:r>
              <a:rPr lang="en-US" dirty="0" smtClean="0">
                <a:solidFill>
                  <a:schemeClr val="bg1"/>
                </a:solidFill>
              </a:rPr>
              <a:t> 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6. X1=-b-(b^2-(4*a*c)))/(2*a)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7. X2=-b+(b^2-(4*a*c)))/(2*a)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Display the value of x1 and x2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for root finding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92</TotalTime>
  <Words>458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Slide 1</vt:lpstr>
      <vt:lpstr>Advance Calculator</vt:lpstr>
      <vt:lpstr>Group Members </vt:lpstr>
      <vt:lpstr>Introduction </vt:lpstr>
      <vt:lpstr>Objective</vt:lpstr>
      <vt:lpstr>System analysis and design</vt:lpstr>
      <vt:lpstr>Algorithm for splash screen</vt:lpstr>
      <vt:lpstr>Algorithm for main activity </vt:lpstr>
      <vt:lpstr>Algorithm for root finding </vt:lpstr>
      <vt:lpstr>Algorithm for other functions </vt:lpstr>
      <vt:lpstr>Flowchart</vt:lpstr>
      <vt:lpstr>Advantages</vt:lpstr>
      <vt:lpstr>Limitations</vt:lpstr>
      <vt:lpstr>Referances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Sujal Kokh Shrestha</dc:creator>
  <cp:lastModifiedBy>Sujal Kokh Shrestha</cp:lastModifiedBy>
  <cp:revision>12</cp:revision>
  <dcterms:created xsi:type="dcterms:W3CDTF">2015-08-02T11:18:28Z</dcterms:created>
  <dcterms:modified xsi:type="dcterms:W3CDTF">2015-08-03T07:32:16Z</dcterms:modified>
</cp:coreProperties>
</file>