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17" r:id="rId2"/>
    <p:sldId id="318" r:id="rId3"/>
    <p:sldId id="319" r:id="rId4"/>
    <p:sldId id="320" r:id="rId5"/>
    <p:sldId id="331" r:id="rId6"/>
    <p:sldId id="334" r:id="rId7"/>
    <p:sldId id="333" r:id="rId8"/>
    <p:sldId id="332" r:id="rId9"/>
    <p:sldId id="33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96"/>
  </p:normalViewPr>
  <p:slideViewPr>
    <p:cSldViewPr snapToGrid="0" snapToObjects="1">
      <p:cViewPr varScale="1">
        <p:scale>
          <a:sx n="89" d="100"/>
          <a:sy n="89" d="100"/>
        </p:scale>
        <p:origin x="384" y="9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5D23B-C7A6-4116-9B71-1B55133C1849}" type="doc">
      <dgm:prSet loTypeId="urn:microsoft.com/office/officeart/2018/layout/CircleProcess" loCatId="simpleprocesssa" qsTypeId="urn:microsoft.com/office/officeart/2005/8/quickstyle/simple1" qsCatId="simple" csTypeId="urn:microsoft.com/office/officeart/2005/8/colors/accent2_5" csCatId="accent2" phldr="1"/>
      <dgm:spPr/>
      <dgm:t>
        <a:bodyPr/>
        <a:lstStyle/>
        <a:p>
          <a:endParaRPr lang="en-US"/>
        </a:p>
      </dgm:t>
    </dgm:pt>
    <dgm:pt modelId="{FE5C839E-B3F9-479B-96B6-1AC930131AC3}">
      <dgm:prSet/>
      <dgm:spPr/>
      <dgm:t>
        <a:bodyPr/>
        <a:lstStyle/>
        <a:p>
          <a:r>
            <a:rPr lang="en-US" dirty="0"/>
            <a:t>1.Registration​</a:t>
          </a:r>
        </a:p>
      </dgm:t>
    </dgm:pt>
    <dgm:pt modelId="{B85613FA-6C0C-4434-82D8-67F097DD2B6D}" type="parTrans" cxnId="{1B5EF648-F1C3-485D-8869-3AF4FF5A1AA9}">
      <dgm:prSet/>
      <dgm:spPr/>
      <dgm:t>
        <a:bodyPr/>
        <a:lstStyle/>
        <a:p>
          <a:endParaRPr lang="en-US"/>
        </a:p>
      </dgm:t>
    </dgm:pt>
    <dgm:pt modelId="{5EEAB95D-F73A-4209-8D27-D4D337CAF9E9}" type="sibTrans" cxnId="{1B5EF648-F1C3-485D-8869-3AF4FF5A1AA9}">
      <dgm:prSet/>
      <dgm:spPr/>
      <dgm:t>
        <a:bodyPr/>
        <a:lstStyle/>
        <a:p>
          <a:endParaRPr lang="en-US"/>
        </a:p>
      </dgm:t>
    </dgm:pt>
    <dgm:pt modelId="{9C2E7FF0-FF86-4739-A19E-A1FFAE84A7D7}">
      <dgm:prSet/>
      <dgm:spPr/>
      <dgm:t>
        <a:bodyPr/>
        <a:lstStyle/>
        <a:p>
          <a:r>
            <a:rPr lang="en-US" dirty="0"/>
            <a:t>2.Login</a:t>
          </a:r>
        </a:p>
      </dgm:t>
    </dgm:pt>
    <dgm:pt modelId="{50B4B68D-83DE-4ECD-B2C1-6BBF5D85D96C}" type="parTrans" cxnId="{0B19DEAA-9857-40B0-810F-E343A0F305C4}">
      <dgm:prSet/>
      <dgm:spPr/>
      <dgm:t>
        <a:bodyPr/>
        <a:lstStyle/>
        <a:p>
          <a:endParaRPr lang="en-US"/>
        </a:p>
      </dgm:t>
    </dgm:pt>
    <dgm:pt modelId="{937E01A4-8DEE-4BC8-9EB5-C62FC9869D5A}" type="sibTrans" cxnId="{0B19DEAA-9857-40B0-810F-E343A0F305C4}">
      <dgm:prSet/>
      <dgm:spPr/>
      <dgm:t>
        <a:bodyPr/>
        <a:lstStyle/>
        <a:p>
          <a:endParaRPr lang="en-US"/>
        </a:p>
      </dgm:t>
    </dgm:pt>
    <dgm:pt modelId="{3707E47D-94D4-4212-8610-71780C5CDA89}">
      <dgm:prSet/>
      <dgm:spPr/>
      <dgm:t>
        <a:bodyPr/>
        <a:lstStyle/>
        <a:p>
          <a:r>
            <a:rPr lang="en-US" dirty="0"/>
            <a:t>3.Forget password</a:t>
          </a:r>
        </a:p>
      </dgm:t>
    </dgm:pt>
    <dgm:pt modelId="{46361497-9408-4E71-A8D8-0AC43F46E4E9}" type="parTrans" cxnId="{0E77E22B-9F1D-469D-8886-0CD1B29DFDBF}">
      <dgm:prSet/>
      <dgm:spPr/>
      <dgm:t>
        <a:bodyPr/>
        <a:lstStyle/>
        <a:p>
          <a:endParaRPr lang="en-US"/>
        </a:p>
      </dgm:t>
    </dgm:pt>
    <dgm:pt modelId="{5CE68DD3-7780-42E2-BD71-64A93667194F}" type="sibTrans" cxnId="{0E77E22B-9F1D-469D-8886-0CD1B29DFDBF}">
      <dgm:prSet/>
      <dgm:spPr/>
      <dgm:t>
        <a:bodyPr/>
        <a:lstStyle/>
        <a:p>
          <a:endParaRPr lang="en-US"/>
        </a:p>
      </dgm:t>
    </dgm:pt>
    <dgm:pt modelId="{D08BC329-B2D9-4939-98B8-3A30D2864B22}">
      <dgm:prSet/>
      <dgm:spPr/>
      <dgm:t>
        <a:bodyPr/>
        <a:lstStyle/>
        <a:p>
          <a:r>
            <a:rPr lang="en-US" dirty="0"/>
            <a:t>4.Exit​</a:t>
          </a:r>
        </a:p>
      </dgm:t>
    </dgm:pt>
    <dgm:pt modelId="{EBA2BD43-6626-4854-9074-4614314BE307}" type="parTrans" cxnId="{6BB20D0D-C9AB-473C-A8F4-2BE718182EA9}">
      <dgm:prSet/>
      <dgm:spPr/>
      <dgm:t>
        <a:bodyPr/>
        <a:lstStyle/>
        <a:p>
          <a:endParaRPr lang="en-IN"/>
        </a:p>
      </dgm:t>
    </dgm:pt>
    <dgm:pt modelId="{DF655920-3FD1-4567-A694-818600C650EB}" type="sibTrans" cxnId="{6BB20D0D-C9AB-473C-A8F4-2BE718182EA9}">
      <dgm:prSet/>
      <dgm:spPr/>
      <dgm:t>
        <a:bodyPr/>
        <a:lstStyle/>
        <a:p>
          <a:endParaRPr lang="en-IN"/>
        </a:p>
      </dgm:t>
    </dgm:pt>
    <dgm:pt modelId="{4199468D-B10D-4A27-886F-5A0A0FFF019D}" type="pres">
      <dgm:prSet presAssocID="{B765D23B-C7A6-4116-9B71-1B55133C1849}" presName="Name0" presStyleCnt="0">
        <dgm:presLayoutVars>
          <dgm:chMax val="11"/>
          <dgm:chPref val="11"/>
          <dgm:dir/>
          <dgm:resizeHandles/>
        </dgm:presLayoutVars>
      </dgm:prSet>
      <dgm:spPr/>
    </dgm:pt>
    <dgm:pt modelId="{1F16CC05-CF1D-46E9-8EED-647CA0503698}" type="pres">
      <dgm:prSet presAssocID="{D08BC329-B2D9-4939-98B8-3A30D2864B22}" presName="Accent4" presStyleCnt="0"/>
      <dgm:spPr/>
    </dgm:pt>
    <dgm:pt modelId="{B4332E47-B3B6-4B49-8078-CC7CAD2B19AD}" type="pres">
      <dgm:prSet presAssocID="{D08BC329-B2D9-4939-98B8-3A30D2864B22}" presName="Accent" presStyleLbl="node1" presStyleIdx="0" presStyleCnt="8"/>
      <dgm:spPr/>
    </dgm:pt>
    <dgm:pt modelId="{26B88C57-A8C6-4850-A38C-71416392A3D0}" type="pres">
      <dgm:prSet presAssocID="{D08BC329-B2D9-4939-98B8-3A30D2864B22}" presName="ParentBackground4" presStyleCnt="0"/>
      <dgm:spPr/>
    </dgm:pt>
    <dgm:pt modelId="{D49B26DC-C1CB-4793-987B-38CF5F38BEC0}" type="pres">
      <dgm:prSet presAssocID="{D08BC329-B2D9-4939-98B8-3A30D2864B22}" presName="ParentBackground" presStyleLbl="node1" presStyleIdx="1" presStyleCnt="8"/>
      <dgm:spPr/>
    </dgm:pt>
    <dgm:pt modelId="{6C491A5A-ECBB-4D13-9597-5BBF655C22A8}" type="pres">
      <dgm:prSet presAssocID="{D08BC329-B2D9-4939-98B8-3A30D2864B22}" presName="Parent4" presStyleLbl="fgAcc0" presStyleIdx="0" presStyleCnt="0">
        <dgm:presLayoutVars>
          <dgm:chMax val="1"/>
          <dgm:chPref val="1"/>
          <dgm:bulletEnabled val="1"/>
        </dgm:presLayoutVars>
      </dgm:prSet>
      <dgm:spPr/>
    </dgm:pt>
    <dgm:pt modelId="{5181DD21-A6D5-4558-8AE7-D88735BAEBAE}" type="pres">
      <dgm:prSet presAssocID="{3707E47D-94D4-4212-8610-71780C5CDA89}" presName="Accent3" presStyleCnt="0"/>
      <dgm:spPr/>
    </dgm:pt>
    <dgm:pt modelId="{237497E4-493D-43C8-8EBD-142D0B85DFF8}" type="pres">
      <dgm:prSet presAssocID="{3707E47D-94D4-4212-8610-71780C5CDA89}" presName="Accent" presStyleLbl="node1" presStyleIdx="2" presStyleCnt="8"/>
      <dgm:spPr/>
    </dgm:pt>
    <dgm:pt modelId="{ACECE97D-FCF3-4ADC-847E-76F902320FB8}" type="pres">
      <dgm:prSet presAssocID="{3707E47D-94D4-4212-8610-71780C5CDA89}" presName="ParentBackground3" presStyleCnt="0"/>
      <dgm:spPr/>
    </dgm:pt>
    <dgm:pt modelId="{FE157210-2CF2-41B4-AD20-D9B1AF80B56B}" type="pres">
      <dgm:prSet presAssocID="{3707E47D-94D4-4212-8610-71780C5CDA89}" presName="ParentBackground" presStyleLbl="node1" presStyleIdx="3" presStyleCnt="8"/>
      <dgm:spPr/>
    </dgm:pt>
    <dgm:pt modelId="{E1B2CFAC-7897-4404-B61F-D2D5BB1486FA}" type="pres">
      <dgm:prSet presAssocID="{3707E47D-94D4-4212-8610-71780C5CDA89}" presName="Parent3" presStyleLbl="fgAcc0" presStyleIdx="0" presStyleCnt="0">
        <dgm:presLayoutVars>
          <dgm:chMax val="1"/>
          <dgm:chPref val="1"/>
          <dgm:bulletEnabled val="1"/>
        </dgm:presLayoutVars>
      </dgm:prSet>
      <dgm:spPr/>
    </dgm:pt>
    <dgm:pt modelId="{0C0D6897-CE7B-44C7-A54A-F9EF0AB563C7}" type="pres">
      <dgm:prSet presAssocID="{9C2E7FF0-FF86-4739-A19E-A1FFAE84A7D7}" presName="Accent2" presStyleCnt="0"/>
      <dgm:spPr/>
    </dgm:pt>
    <dgm:pt modelId="{D34FC151-B0A5-44C9-9988-0B7CE3367211}" type="pres">
      <dgm:prSet presAssocID="{9C2E7FF0-FF86-4739-A19E-A1FFAE84A7D7}" presName="Accent" presStyleLbl="node1" presStyleIdx="4" presStyleCnt="8"/>
      <dgm:spPr/>
    </dgm:pt>
    <dgm:pt modelId="{E448FA99-9E9D-44D8-8D44-268AA1D5F5CB}" type="pres">
      <dgm:prSet presAssocID="{9C2E7FF0-FF86-4739-A19E-A1FFAE84A7D7}" presName="ParentBackground2" presStyleCnt="0"/>
      <dgm:spPr/>
    </dgm:pt>
    <dgm:pt modelId="{81B42005-025B-41C0-BD24-EB9635CC15BE}" type="pres">
      <dgm:prSet presAssocID="{9C2E7FF0-FF86-4739-A19E-A1FFAE84A7D7}" presName="ParentBackground" presStyleLbl="node1" presStyleIdx="5" presStyleCnt="8"/>
      <dgm:spPr/>
    </dgm:pt>
    <dgm:pt modelId="{9F6D4EBD-9539-402A-B53F-DB3C6CF004C5}" type="pres">
      <dgm:prSet presAssocID="{9C2E7FF0-FF86-4739-A19E-A1FFAE84A7D7}" presName="Parent2" presStyleLbl="fgAcc0" presStyleIdx="0" presStyleCnt="0">
        <dgm:presLayoutVars>
          <dgm:chMax val="1"/>
          <dgm:chPref val="1"/>
          <dgm:bulletEnabled val="1"/>
        </dgm:presLayoutVars>
      </dgm:prSet>
      <dgm:spPr/>
    </dgm:pt>
    <dgm:pt modelId="{0AF8247D-FA20-47A2-BE87-541B5B6844C0}" type="pres">
      <dgm:prSet presAssocID="{FE5C839E-B3F9-479B-96B6-1AC930131AC3}" presName="Accent1" presStyleCnt="0"/>
      <dgm:spPr/>
    </dgm:pt>
    <dgm:pt modelId="{45AE1F0D-F50B-4DA9-B993-F7E59A2096F8}" type="pres">
      <dgm:prSet presAssocID="{FE5C839E-B3F9-479B-96B6-1AC930131AC3}" presName="Accent" presStyleLbl="node1" presStyleIdx="6" presStyleCnt="8"/>
      <dgm:spPr/>
    </dgm:pt>
    <dgm:pt modelId="{667B48BA-F072-4E8C-AD0E-5E9AE85B55A0}" type="pres">
      <dgm:prSet presAssocID="{FE5C839E-B3F9-479B-96B6-1AC930131AC3}" presName="ParentBackground1" presStyleCnt="0"/>
      <dgm:spPr/>
    </dgm:pt>
    <dgm:pt modelId="{7FE9FF75-AE37-4E7F-92DF-F5364F93AE29}" type="pres">
      <dgm:prSet presAssocID="{FE5C839E-B3F9-479B-96B6-1AC930131AC3}" presName="ParentBackground" presStyleLbl="node1" presStyleIdx="7" presStyleCnt="8"/>
      <dgm:spPr/>
    </dgm:pt>
    <dgm:pt modelId="{539E6A57-E2FC-4306-A56F-636D7F9964C3}" type="pres">
      <dgm:prSet presAssocID="{FE5C839E-B3F9-479B-96B6-1AC930131AC3}" presName="Parent1" presStyleLbl="fgAcc0" presStyleIdx="0" presStyleCnt="0">
        <dgm:presLayoutVars>
          <dgm:chMax val="1"/>
          <dgm:chPref val="1"/>
          <dgm:bulletEnabled val="1"/>
        </dgm:presLayoutVars>
      </dgm:prSet>
      <dgm:spPr/>
    </dgm:pt>
  </dgm:ptLst>
  <dgm:cxnLst>
    <dgm:cxn modelId="{6BB20D0D-C9AB-473C-A8F4-2BE718182EA9}" srcId="{B765D23B-C7A6-4116-9B71-1B55133C1849}" destId="{D08BC329-B2D9-4939-98B8-3A30D2864B22}" srcOrd="3" destOrd="0" parTransId="{EBA2BD43-6626-4854-9074-4614314BE307}" sibTransId="{DF655920-3FD1-4567-A694-818600C650EB}"/>
    <dgm:cxn modelId="{02001316-1FF9-4CD4-BC77-B9A85DEC0D07}" type="presOf" srcId="{3707E47D-94D4-4212-8610-71780C5CDA89}" destId="{E1B2CFAC-7897-4404-B61F-D2D5BB1486FA}" srcOrd="1" destOrd="0" presId="urn:microsoft.com/office/officeart/2018/layout/CircleProcess"/>
    <dgm:cxn modelId="{6BC6001A-EE9B-4976-8632-E345DA11F510}" type="presOf" srcId="{FE5C839E-B3F9-479B-96B6-1AC930131AC3}" destId="{7FE9FF75-AE37-4E7F-92DF-F5364F93AE29}" srcOrd="0" destOrd="0" presId="urn:microsoft.com/office/officeart/2018/layout/CircleProcess"/>
    <dgm:cxn modelId="{0E77E22B-9F1D-469D-8886-0CD1B29DFDBF}" srcId="{B765D23B-C7A6-4116-9B71-1B55133C1849}" destId="{3707E47D-94D4-4212-8610-71780C5CDA89}" srcOrd="2" destOrd="0" parTransId="{46361497-9408-4E71-A8D8-0AC43F46E4E9}" sibTransId="{5CE68DD3-7780-42E2-BD71-64A93667194F}"/>
    <dgm:cxn modelId="{782E1F60-E8E8-4284-B868-186084330ED4}" type="presOf" srcId="{D08BC329-B2D9-4939-98B8-3A30D2864B22}" destId="{6C491A5A-ECBB-4D13-9597-5BBF655C22A8}" srcOrd="1" destOrd="0" presId="urn:microsoft.com/office/officeart/2018/layout/CircleProcess"/>
    <dgm:cxn modelId="{4B11F462-1AEB-484A-8FA1-6688E1F00E66}" type="presOf" srcId="{9C2E7FF0-FF86-4739-A19E-A1FFAE84A7D7}" destId="{81B42005-025B-41C0-BD24-EB9635CC15BE}" srcOrd="0" destOrd="0" presId="urn:microsoft.com/office/officeart/2018/layout/CircleProcess"/>
    <dgm:cxn modelId="{1B5EF648-F1C3-485D-8869-3AF4FF5A1AA9}" srcId="{B765D23B-C7A6-4116-9B71-1B55133C1849}" destId="{FE5C839E-B3F9-479B-96B6-1AC930131AC3}" srcOrd="0" destOrd="0" parTransId="{B85613FA-6C0C-4434-82D8-67F097DD2B6D}" sibTransId="{5EEAB95D-F73A-4209-8D27-D4D337CAF9E9}"/>
    <dgm:cxn modelId="{34AC2672-12A8-43C3-BC31-FF85080F2BE2}" type="presOf" srcId="{3707E47D-94D4-4212-8610-71780C5CDA89}" destId="{FE157210-2CF2-41B4-AD20-D9B1AF80B56B}" srcOrd="0" destOrd="0" presId="urn:microsoft.com/office/officeart/2018/layout/CircleProcess"/>
    <dgm:cxn modelId="{8410795A-3DDA-47BD-A2C4-9230D585C7D3}" type="presOf" srcId="{9C2E7FF0-FF86-4739-A19E-A1FFAE84A7D7}" destId="{9F6D4EBD-9539-402A-B53F-DB3C6CF004C5}" srcOrd="1" destOrd="0" presId="urn:microsoft.com/office/officeart/2018/layout/CircleProcess"/>
    <dgm:cxn modelId="{06ACEB93-AB06-4285-B96F-1455678FEFBB}" type="presOf" srcId="{B765D23B-C7A6-4116-9B71-1B55133C1849}" destId="{4199468D-B10D-4A27-886F-5A0A0FFF019D}" srcOrd="0" destOrd="0" presId="urn:microsoft.com/office/officeart/2018/layout/CircleProcess"/>
    <dgm:cxn modelId="{0B19DEAA-9857-40B0-810F-E343A0F305C4}" srcId="{B765D23B-C7A6-4116-9B71-1B55133C1849}" destId="{9C2E7FF0-FF86-4739-A19E-A1FFAE84A7D7}" srcOrd="1" destOrd="0" parTransId="{50B4B68D-83DE-4ECD-B2C1-6BBF5D85D96C}" sibTransId="{937E01A4-8DEE-4BC8-9EB5-C62FC9869D5A}"/>
    <dgm:cxn modelId="{205C0BB4-80B8-4DBC-AA84-1985CC47A2E7}" type="presOf" srcId="{D08BC329-B2D9-4939-98B8-3A30D2864B22}" destId="{D49B26DC-C1CB-4793-987B-38CF5F38BEC0}" srcOrd="0" destOrd="0" presId="urn:microsoft.com/office/officeart/2018/layout/CircleProcess"/>
    <dgm:cxn modelId="{8ECD1BC5-EA0E-4B43-B194-771F56E8A0CF}" type="presOf" srcId="{FE5C839E-B3F9-479B-96B6-1AC930131AC3}" destId="{539E6A57-E2FC-4306-A56F-636D7F9964C3}" srcOrd="1" destOrd="0" presId="urn:microsoft.com/office/officeart/2018/layout/CircleProcess"/>
    <dgm:cxn modelId="{FD62AC72-0669-432F-8E99-103B0BDE064E}" type="presParOf" srcId="{4199468D-B10D-4A27-886F-5A0A0FFF019D}" destId="{1F16CC05-CF1D-46E9-8EED-647CA0503698}" srcOrd="0" destOrd="0" presId="urn:microsoft.com/office/officeart/2018/layout/CircleProcess"/>
    <dgm:cxn modelId="{46334EED-8737-44F9-88C2-FFA1283A3060}" type="presParOf" srcId="{1F16CC05-CF1D-46E9-8EED-647CA0503698}" destId="{B4332E47-B3B6-4B49-8078-CC7CAD2B19AD}" srcOrd="0" destOrd="0" presId="urn:microsoft.com/office/officeart/2018/layout/CircleProcess"/>
    <dgm:cxn modelId="{FE189C62-32BE-481B-A85D-4A05A7859143}" type="presParOf" srcId="{4199468D-B10D-4A27-886F-5A0A0FFF019D}" destId="{26B88C57-A8C6-4850-A38C-71416392A3D0}" srcOrd="1" destOrd="0" presId="urn:microsoft.com/office/officeart/2018/layout/CircleProcess"/>
    <dgm:cxn modelId="{57D9EEB7-F7C7-493B-9F1E-57CA6F38C34E}" type="presParOf" srcId="{26B88C57-A8C6-4850-A38C-71416392A3D0}" destId="{D49B26DC-C1CB-4793-987B-38CF5F38BEC0}" srcOrd="0" destOrd="0" presId="urn:microsoft.com/office/officeart/2018/layout/CircleProcess"/>
    <dgm:cxn modelId="{8341CEAE-916D-45CF-BD0C-542241D2A19A}" type="presParOf" srcId="{4199468D-B10D-4A27-886F-5A0A0FFF019D}" destId="{6C491A5A-ECBB-4D13-9597-5BBF655C22A8}" srcOrd="2" destOrd="0" presId="urn:microsoft.com/office/officeart/2018/layout/CircleProcess"/>
    <dgm:cxn modelId="{5A57BA11-BCA4-4162-A07F-49A04D4D2A82}" type="presParOf" srcId="{4199468D-B10D-4A27-886F-5A0A0FFF019D}" destId="{5181DD21-A6D5-4558-8AE7-D88735BAEBAE}" srcOrd="3" destOrd="0" presId="urn:microsoft.com/office/officeart/2018/layout/CircleProcess"/>
    <dgm:cxn modelId="{0077197B-968B-49AD-8570-9009B513E73A}" type="presParOf" srcId="{5181DD21-A6D5-4558-8AE7-D88735BAEBAE}" destId="{237497E4-493D-43C8-8EBD-142D0B85DFF8}" srcOrd="0" destOrd="0" presId="urn:microsoft.com/office/officeart/2018/layout/CircleProcess"/>
    <dgm:cxn modelId="{850EF3CD-C5A6-4A15-86B8-DB9CD639BD91}" type="presParOf" srcId="{4199468D-B10D-4A27-886F-5A0A0FFF019D}" destId="{ACECE97D-FCF3-4ADC-847E-76F902320FB8}" srcOrd="4" destOrd="0" presId="urn:microsoft.com/office/officeart/2018/layout/CircleProcess"/>
    <dgm:cxn modelId="{649EAEAE-0AC1-4BC7-9198-F59841B3B084}" type="presParOf" srcId="{ACECE97D-FCF3-4ADC-847E-76F902320FB8}" destId="{FE157210-2CF2-41B4-AD20-D9B1AF80B56B}" srcOrd="0" destOrd="0" presId="urn:microsoft.com/office/officeart/2018/layout/CircleProcess"/>
    <dgm:cxn modelId="{F3AB0B59-6D9C-477F-8185-B93F1CC50C7C}" type="presParOf" srcId="{4199468D-B10D-4A27-886F-5A0A0FFF019D}" destId="{E1B2CFAC-7897-4404-B61F-D2D5BB1486FA}" srcOrd="5" destOrd="0" presId="urn:microsoft.com/office/officeart/2018/layout/CircleProcess"/>
    <dgm:cxn modelId="{4E21A24B-F354-438B-B0D5-71CEB47B60E3}" type="presParOf" srcId="{4199468D-B10D-4A27-886F-5A0A0FFF019D}" destId="{0C0D6897-CE7B-44C7-A54A-F9EF0AB563C7}" srcOrd="6" destOrd="0" presId="urn:microsoft.com/office/officeart/2018/layout/CircleProcess"/>
    <dgm:cxn modelId="{3F3E4AB6-D507-4DE2-A481-9FAA857F3ADB}" type="presParOf" srcId="{0C0D6897-CE7B-44C7-A54A-F9EF0AB563C7}" destId="{D34FC151-B0A5-44C9-9988-0B7CE3367211}" srcOrd="0" destOrd="0" presId="urn:microsoft.com/office/officeart/2018/layout/CircleProcess"/>
    <dgm:cxn modelId="{2D3A6BFB-6971-4E62-8779-CBEEC64256D7}" type="presParOf" srcId="{4199468D-B10D-4A27-886F-5A0A0FFF019D}" destId="{E448FA99-9E9D-44D8-8D44-268AA1D5F5CB}" srcOrd="7" destOrd="0" presId="urn:microsoft.com/office/officeart/2018/layout/CircleProcess"/>
    <dgm:cxn modelId="{9E4C499C-F31D-4E68-82F1-DDB66FC6941F}" type="presParOf" srcId="{E448FA99-9E9D-44D8-8D44-268AA1D5F5CB}" destId="{81B42005-025B-41C0-BD24-EB9635CC15BE}" srcOrd="0" destOrd="0" presId="urn:microsoft.com/office/officeart/2018/layout/CircleProcess"/>
    <dgm:cxn modelId="{744F8716-2A31-4CE7-87EE-85EF8EFD2325}" type="presParOf" srcId="{4199468D-B10D-4A27-886F-5A0A0FFF019D}" destId="{9F6D4EBD-9539-402A-B53F-DB3C6CF004C5}" srcOrd="8" destOrd="0" presId="urn:microsoft.com/office/officeart/2018/layout/CircleProcess"/>
    <dgm:cxn modelId="{CFED34AC-6E59-4AAA-8E22-62CB814D615D}" type="presParOf" srcId="{4199468D-B10D-4A27-886F-5A0A0FFF019D}" destId="{0AF8247D-FA20-47A2-BE87-541B5B6844C0}" srcOrd="9" destOrd="0" presId="urn:microsoft.com/office/officeart/2018/layout/CircleProcess"/>
    <dgm:cxn modelId="{FAEC727E-040E-435B-8E47-F62BCA3B688F}" type="presParOf" srcId="{0AF8247D-FA20-47A2-BE87-541B5B6844C0}" destId="{45AE1F0D-F50B-4DA9-B993-F7E59A2096F8}" srcOrd="0" destOrd="0" presId="urn:microsoft.com/office/officeart/2018/layout/CircleProcess"/>
    <dgm:cxn modelId="{A8A87596-7138-4035-AEAB-EDB824B31317}" type="presParOf" srcId="{4199468D-B10D-4A27-886F-5A0A0FFF019D}" destId="{667B48BA-F072-4E8C-AD0E-5E9AE85B55A0}" srcOrd="10" destOrd="0" presId="urn:microsoft.com/office/officeart/2018/layout/CircleProcess"/>
    <dgm:cxn modelId="{F76F210D-4756-4031-9EB6-C07382E9CCC8}" type="presParOf" srcId="{667B48BA-F072-4E8C-AD0E-5E9AE85B55A0}" destId="{7FE9FF75-AE37-4E7F-92DF-F5364F93AE29}" srcOrd="0" destOrd="0" presId="urn:microsoft.com/office/officeart/2018/layout/CircleProcess"/>
    <dgm:cxn modelId="{D36DCE3F-FF08-4BAE-B332-3701F5BBC98F}" type="presParOf" srcId="{4199468D-B10D-4A27-886F-5A0A0FFF019D}" destId="{539E6A57-E2FC-4306-A56F-636D7F9964C3}" srcOrd="11"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32E47-B3B6-4B49-8078-CC7CAD2B19AD}">
      <dsp:nvSpPr>
        <dsp:cNvPr id="0" name=""/>
        <dsp:cNvSpPr/>
      </dsp:nvSpPr>
      <dsp:spPr>
        <a:xfrm>
          <a:off x="5601218" y="490260"/>
          <a:ext cx="1298862" cy="1298929"/>
        </a:xfrm>
        <a:prstGeom prst="ellipse">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B26DC-C1CB-4793-987B-38CF5F38BEC0}">
      <dsp:nvSpPr>
        <dsp:cNvPr id="0" name=""/>
        <dsp:cNvSpPr/>
      </dsp:nvSpPr>
      <dsp:spPr>
        <a:xfrm>
          <a:off x="5644662" y="533566"/>
          <a:ext cx="1212531" cy="1212318"/>
        </a:xfrm>
        <a:prstGeom prst="ellipse">
          <a:avLst/>
        </a:prstGeom>
        <a:solidFill>
          <a:schemeClr val="accent2">
            <a:alpha val="90000"/>
            <a:hueOff val="0"/>
            <a:satOff val="0"/>
            <a:lumOff val="0"/>
            <a:alphaOff val="-57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4.Exit​</a:t>
          </a:r>
        </a:p>
      </dsp:txBody>
      <dsp:txXfrm>
        <a:off x="5817881" y="706787"/>
        <a:ext cx="866094" cy="865876"/>
      </dsp:txXfrm>
    </dsp:sp>
    <dsp:sp modelId="{237497E4-493D-43C8-8EBD-142D0B85DFF8}">
      <dsp:nvSpPr>
        <dsp:cNvPr id="0" name=""/>
        <dsp:cNvSpPr/>
      </dsp:nvSpPr>
      <dsp:spPr>
        <a:xfrm rot="2700000">
          <a:off x="4253331" y="490169"/>
          <a:ext cx="1298883" cy="1298883"/>
        </a:xfrm>
        <a:prstGeom prst="teardrop">
          <a:avLst>
            <a:gd name="adj" fmla="val 100000"/>
          </a:avLst>
        </a:prstGeom>
        <a:solidFill>
          <a:schemeClr val="accent2">
            <a:alpha val="90000"/>
            <a:hueOff val="0"/>
            <a:satOff val="0"/>
            <a:lumOff val="0"/>
            <a:alphaOff val="-11429"/>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157210-2CF2-41B4-AD20-D9B1AF80B56B}">
      <dsp:nvSpPr>
        <dsp:cNvPr id="0" name=""/>
        <dsp:cNvSpPr/>
      </dsp:nvSpPr>
      <dsp:spPr>
        <a:xfrm>
          <a:off x="4302356" y="533566"/>
          <a:ext cx="1212531" cy="1212318"/>
        </a:xfrm>
        <a:prstGeom prst="ellipse">
          <a:avLst/>
        </a:prstGeom>
        <a:solidFill>
          <a:schemeClr val="accent2">
            <a:alpha val="90000"/>
            <a:hueOff val="0"/>
            <a:satOff val="0"/>
            <a:lumOff val="0"/>
            <a:alphaOff val="-1714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3.Forget password</a:t>
          </a:r>
        </a:p>
      </dsp:txBody>
      <dsp:txXfrm>
        <a:off x="4475574" y="706787"/>
        <a:ext cx="866094" cy="865876"/>
      </dsp:txXfrm>
    </dsp:sp>
    <dsp:sp modelId="{D34FC151-B0A5-44C9-9988-0B7CE3367211}">
      <dsp:nvSpPr>
        <dsp:cNvPr id="0" name=""/>
        <dsp:cNvSpPr/>
      </dsp:nvSpPr>
      <dsp:spPr>
        <a:xfrm rot="2700000">
          <a:off x="2916594" y="490169"/>
          <a:ext cx="1298883" cy="1298883"/>
        </a:xfrm>
        <a:prstGeom prst="teardrop">
          <a:avLst>
            <a:gd name="adj" fmla="val 100000"/>
          </a:avLst>
        </a:prstGeom>
        <a:solidFill>
          <a:schemeClr val="accent2">
            <a:alpha val="90000"/>
            <a:hueOff val="0"/>
            <a:satOff val="0"/>
            <a:lumOff val="0"/>
            <a:alphaOff val="-2285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42005-025B-41C0-BD24-EB9635CC15BE}">
      <dsp:nvSpPr>
        <dsp:cNvPr id="0" name=""/>
        <dsp:cNvSpPr/>
      </dsp:nvSpPr>
      <dsp:spPr>
        <a:xfrm>
          <a:off x="2960049" y="533566"/>
          <a:ext cx="1212531" cy="1212318"/>
        </a:xfrm>
        <a:prstGeom prst="ellipse">
          <a:avLst/>
        </a:prstGeom>
        <a:solidFill>
          <a:schemeClr val="accent2">
            <a:alpha val="90000"/>
            <a:hueOff val="0"/>
            <a:satOff val="0"/>
            <a:lumOff val="0"/>
            <a:alphaOff val="-28571"/>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2.Login</a:t>
          </a:r>
        </a:p>
      </dsp:txBody>
      <dsp:txXfrm>
        <a:off x="3133268" y="706787"/>
        <a:ext cx="866094" cy="865876"/>
      </dsp:txXfrm>
    </dsp:sp>
    <dsp:sp modelId="{45AE1F0D-F50B-4DA9-B993-F7E59A2096F8}">
      <dsp:nvSpPr>
        <dsp:cNvPr id="0" name=""/>
        <dsp:cNvSpPr/>
      </dsp:nvSpPr>
      <dsp:spPr>
        <a:xfrm rot="2700000">
          <a:off x="1574288" y="490169"/>
          <a:ext cx="1298883" cy="1298883"/>
        </a:xfrm>
        <a:prstGeom prst="teardrop">
          <a:avLst>
            <a:gd name="adj" fmla="val 100000"/>
          </a:avLst>
        </a:prstGeom>
        <a:solidFill>
          <a:schemeClr val="accent2">
            <a:alpha val="90000"/>
            <a:hueOff val="0"/>
            <a:satOff val="0"/>
            <a:lumOff val="0"/>
            <a:alphaOff val="-34286"/>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9FF75-AE37-4E7F-92DF-F5364F93AE29}">
      <dsp:nvSpPr>
        <dsp:cNvPr id="0" name=""/>
        <dsp:cNvSpPr/>
      </dsp:nvSpPr>
      <dsp:spPr>
        <a:xfrm>
          <a:off x="1617742" y="533566"/>
          <a:ext cx="1212531" cy="1212318"/>
        </a:xfrm>
        <a:prstGeom prst="ellipse">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1.Registration​</a:t>
          </a:r>
        </a:p>
      </dsp:txBody>
      <dsp:txXfrm>
        <a:off x="1790961" y="706787"/>
        <a:ext cx="866094" cy="865876"/>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25-09-2024</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25-09-2024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B6589C56-92CE-47B2-ACB2-4F555ABA3A72}" type="datetime1">
              <a:rPr lang="en-US" smtClean="0"/>
              <a:pPr/>
              <a:t>9/25/2024</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7A0F58B1-DF52-4F70-B763-700FC8E9FEA0}" type="datetime1">
              <a:rPr lang="en-US" smtClean="0"/>
              <a:pPr/>
              <a:t>9/25/2024</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CFD87FA2-9D0A-48BA-8A36-22DA4A1EC439}" type="datetime1">
              <a:rPr lang="en-US" smtClean="0"/>
              <a:pPr/>
              <a:t>9/25/2024</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0FE34AB2-DC36-478B-AB99-42055C145F48}" type="datetime1">
              <a:rPr lang="en-US" smtClean="0"/>
              <a:pPr/>
              <a:t>9/25/2024</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4DADFD8A-3890-4F1F-B12B-D681F9110C31}" type="datetime1">
              <a:rPr lang="en-US" smtClean="0"/>
              <a:pPr/>
              <a:t>9/25/2024</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88206B72-FD0C-4718-AF10-7BB8D430169A}" type="datetime1">
              <a:rPr lang="en-US" smtClean="0"/>
              <a:pPr/>
              <a:t>9/25/2024</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06CAF295-340C-4891-B250-3853F7357173}" type="datetime1">
              <a:rPr lang="en-US" smtClean="0"/>
              <a:pPr/>
              <a:t>9/25/2024</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80B584F0-01E0-40D7-8F57-047FE452AF4F}" type="datetime1">
              <a:rPr lang="en-US" smtClean="0"/>
              <a:pPr/>
              <a:t>9/25/2024</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7AD3A4AA-E395-466A-A7A4-6B7D85D26E0C}" type="datetime1">
              <a:rPr lang="en-US" smtClean="0"/>
              <a:pPr/>
              <a:t>9/25/2024</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76B93B69-3894-4C77-B995-7BDB70807655}" type="datetime1">
              <a:rPr lang="en-US" smtClean="0"/>
              <a:pPr/>
              <a:t>9/25/2024</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196EE046-EB2A-4FB4-8D5F-BBE901205507}" type="datetime1">
              <a:rPr lang="en-US" smtClean="0"/>
              <a:pPr/>
              <a:t>9/25/2024</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9/25/2024</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E2UC201C                               Course Name: OOPs with C++</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4" name="TextBox 3">
            <a:extLst>
              <a:ext uri="{FF2B5EF4-FFF2-40B4-BE49-F238E27FC236}">
                <a16:creationId xmlns:a16="http://schemas.microsoft.com/office/drawing/2014/main" id="{9E66E09C-CA54-9155-6E15-9FBE3BFEE4AF}"/>
              </a:ext>
            </a:extLst>
          </p:cNvPr>
          <p:cNvSpPr txBox="1"/>
          <p:nvPr/>
        </p:nvSpPr>
        <p:spPr>
          <a:xfrm>
            <a:off x="1504950" y="2645786"/>
            <a:ext cx="9664798" cy="1138773"/>
          </a:xfrm>
          <a:prstGeom prst="rect">
            <a:avLst/>
          </a:prstGeom>
          <a:noFill/>
        </p:spPr>
        <p:txBody>
          <a:bodyPr wrap="square">
            <a:spAutoFit/>
          </a:bodyPr>
          <a:lstStyle/>
          <a:p>
            <a:pPr algn="ctr"/>
            <a:r>
              <a:rPr lang="en-IN" sz="3600" b="1" u="sng" dirty="0">
                <a:latin typeface="Bahnschrift" pitchFamily="34" charset="0"/>
                <a:cs typeface="Times New Roman" panose="02020603050405020304" pitchFamily="18" charset="0"/>
              </a:rPr>
              <a:t>Login and Registration System in C++    </a:t>
            </a:r>
          </a:p>
          <a:p>
            <a:pPr algn="just"/>
            <a:endParaRPr lang="en-IN" sz="3200" b="1" dirty="0">
              <a:latin typeface="Garamond"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20577BA-C354-EE63-3B59-FE1D5CE58CDE}"/>
              </a:ext>
            </a:extLst>
          </p:cNvPr>
          <p:cNvSpPr txBox="1"/>
          <p:nvPr/>
        </p:nvSpPr>
        <p:spPr>
          <a:xfrm>
            <a:off x="6005689" y="4803328"/>
            <a:ext cx="5588000" cy="830997"/>
          </a:xfrm>
          <a:prstGeom prst="rect">
            <a:avLst/>
          </a:prstGeom>
          <a:noFill/>
        </p:spPr>
        <p:txBody>
          <a:bodyPr wrap="square">
            <a:spAutoFit/>
          </a:bodyPr>
          <a:lstStyle/>
          <a:p>
            <a:r>
              <a:rPr lang="en-IN" sz="2400" b="1" dirty="0">
                <a:latin typeface="Bahnschrift" pitchFamily="34" charset="0"/>
                <a:cs typeface="Times New Roman" panose="02020603050405020304" pitchFamily="18" charset="0"/>
              </a:rPr>
              <a:t>Sujal Rathor                 (22SCSE1011245)</a:t>
            </a:r>
          </a:p>
          <a:p>
            <a:r>
              <a:rPr lang="en-IN" sz="2400" b="1" dirty="0">
                <a:latin typeface="Bahnschrift" pitchFamily="34" charset="0"/>
                <a:cs typeface="Times New Roman" panose="02020603050405020304" pitchFamily="18" charset="0"/>
              </a:rPr>
              <a:t>Md </a:t>
            </a:r>
            <a:r>
              <a:rPr lang="en-IN" sz="2400" b="1" dirty="0" err="1">
                <a:latin typeface="Bahnschrift" pitchFamily="34" charset="0"/>
                <a:cs typeface="Times New Roman" panose="02020603050405020304" pitchFamily="18" charset="0"/>
              </a:rPr>
              <a:t>Ehtesham</a:t>
            </a:r>
            <a:r>
              <a:rPr lang="en-IN" sz="2400" b="1" dirty="0">
                <a:latin typeface="Bahnschrift" pitchFamily="34" charset="0"/>
                <a:cs typeface="Times New Roman" panose="02020603050405020304" pitchFamily="18" charset="0"/>
              </a:rPr>
              <a:t> Hussain (22SCSE1011284)</a:t>
            </a:r>
          </a:p>
        </p:txBody>
      </p:sp>
    </p:spTree>
    <p:extLst>
      <p:ext uri="{BB962C8B-B14F-4D97-AF65-F5344CB8AC3E}">
        <p14:creationId xmlns:p14="http://schemas.microsoft.com/office/powerpoint/2010/main" val="405921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Introduction</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p:cNvSpPr/>
          <p:nvPr/>
        </p:nvSpPr>
        <p:spPr>
          <a:xfrm>
            <a:off x="1413509" y="943184"/>
            <a:ext cx="10533326" cy="3693319"/>
          </a:xfrm>
          <a:prstGeom prst="rect">
            <a:avLst/>
          </a:prstGeom>
        </p:spPr>
        <p:txBody>
          <a:bodyPr wrap="square">
            <a:spAutoFit/>
          </a:bodyPr>
          <a:lstStyle/>
          <a:p>
            <a:endParaRPr lang="en-US" dirty="0">
              <a:latin typeface="Bahnschrift" pitchFamily="34" charset="0"/>
            </a:endParaRPr>
          </a:p>
          <a:p>
            <a:r>
              <a:rPr lang="en-US" dirty="0">
                <a:latin typeface="Bahnschrift" pitchFamily="34" charset="0"/>
              </a:rPr>
              <a:t>Welcome to our project on login and registration system in C++! </a:t>
            </a:r>
          </a:p>
          <a:p>
            <a:endParaRPr lang="en-US" dirty="0">
              <a:latin typeface="Bahnschrift" pitchFamily="34" charset="0"/>
            </a:endParaRPr>
          </a:p>
          <a:p>
            <a:r>
              <a:rPr lang="en-US" dirty="0">
                <a:latin typeface="Bahnschrift" pitchFamily="34" charset="0"/>
              </a:rPr>
              <a:t>In today's digital world, it is important to secure personal information and restrict unauthorized access to sensitive data. In order to accomplish this, login and registration systems are widely used in software applications.</a:t>
            </a:r>
          </a:p>
          <a:p>
            <a:endParaRPr lang="en-US" dirty="0">
              <a:latin typeface="Bahnschrift" pitchFamily="34" charset="0"/>
            </a:endParaRPr>
          </a:p>
          <a:p>
            <a:r>
              <a:rPr lang="en-US" dirty="0">
                <a:latin typeface="Bahnschrift" pitchFamily="34" charset="0"/>
              </a:rPr>
              <a:t>This project aims to develop a simple and efficient login and registration system using C++. The project will include user registration, account creation, and user login.</a:t>
            </a:r>
          </a:p>
          <a:p>
            <a:endParaRPr lang="en-US" dirty="0">
              <a:latin typeface="Bahnschrift" pitchFamily="34" charset="0"/>
            </a:endParaRPr>
          </a:p>
          <a:p>
            <a:r>
              <a:rPr lang="en-US" dirty="0">
                <a:latin typeface="Bahnschrift" pitchFamily="34" charset="0"/>
              </a:rPr>
              <a:t>This project is not only a great opportunity to learn about C++ programming, but also to gain knowledge and experience in building a fundamental security system for software applications. Let's dive into the project and create a secure login and registration system in C++!</a:t>
            </a:r>
          </a:p>
        </p:txBody>
      </p:sp>
    </p:spTree>
    <p:extLst>
      <p:ext uri="{BB962C8B-B14F-4D97-AF65-F5344CB8AC3E}">
        <p14:creationId xmlns:p14="http://schemas.microsoft.com/office/powerpoint/2010/main" val="7310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37606"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Program Menu</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graphicFrame>
        <p:nvGraphicFramePr>
          <p:cNvPr id="16" name="TextBox 3">
            <a:extLst>
              <a:ext uri="{FF2B5EF4-FFF2-40B4-BE49-F238E27FC236}">
                <a16:creationId xmlns:a16="http://schemas.microsoft.com/office/drawing/2014/main" id="{E04ECF93-25F7-639A-1C35-4EB6CDF3FADB}"/>
              </a:ext>
            </a:extLst>
          </p:cNvPr>
          <p:cNvGraphicFramePr/>
          <p:nvPr>
            <p:extLst>
              <p:ext uri="{D42A27DB-BD31-4B8C-83A1-F6EECF244321}">
                <p14:modId xmlns:p14="http://schemas.microsoft.com/office/powerpoint/2010/main" val="1591183859"/>
              </p:ext>
            </p:extLst>
          </p:nvPr>
        </p:nvGraphicFramePr>
        <p:xfrm>
          <a:off x="2034194" y="709828"/>
          <a:ext cx="8205362" cy="2279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17">
            <a:extLst>
              <a:ext uri="{FF2B5EF4-FFF2-40B4-BE49-F238E27FC236}">
                <a16:creationId xmlns:a16="http://schemas.microsoft.com/office/drawing/2014/main" id="{9C733603-AEDC-7442-E6F1-04F03E2ABB44}"/>
              </a:ext>
            </a:extLst>
          </p:cNvPr>
          <p:cNvPicPr>
            <a:picLocks noChangeAspect="1"/>
          </p:cNvPicPr>
          <p:nvPr/>
        </p:nvPicPr>
        <p:blipFill>
          <a:blip r:embed="rId8"/>
          <a:stretch>
            <a:fillRect/>
          </a:stretch>
        </p:blipFill>
        <p:spPr>
          <a:xfrm>
            <a:off x="2337767" y="2608782"/>
            <a:ext cx="7978452" cy="3758338"/>
          </a:xfrm>
          <a:prstGeom prst="rect">
            <a:avLst/>
          </a:prstGeom>
        </p:spPr>
      </p:pic>
    </p:spTree>
    <p:extLst>
      <p:ext uri="{BB962C8B-B14F-4D97-AF65-F5344CB8AC3E}">
        <p14:creationId xmlns:p14="http://schemas.microsoft.com/office/powerpoint/2010/main" val="120708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Flow Chart</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6" name="Picture 5">
            <a:extLst>
              <a:ext uri="{FF2B5EF4-FFF2-40B4-BE49-F238E27FC236}">
                <a16:creationId xmlns:a16="http://schemas.microsoft.com/office/drawing/2014/main" id="{49DBC3D5-F731-53CF-D225-62A63C602699}"/>
              </a:ext>
            </a:extLst>
          </p:cNvPr>
          <p:cNvPicPr>
            <a:picLocks noChangeAspect="1"/>
          </p:cNvPicPr>
          <p:nvPr/>
        </p:nvPicPr>
        <p:blipFill>
          <a:blip r:embed="rId3"/>
          <a:stretch>
            <a:fillRect/>
          </a:stretch>
        </p:blipFill>
        <p:spPr>
          <a:xfrm>
            <a:off x="3769360" y="1008033"/>
            <a:ext cx="5494451" cy="5453075"/>
          </a:xfrm>
          <a:prstGeom prst="rect">
            <a:avLst/>
          </a:prstGeom>
        </p:spPr>
      </p:pic>
    </p:spTree>
    <p:extLst>
      <p:ext uri="{BB962C8B-B14F-4D97-AF65-F5344CB8AC3E}">
        <p14:creationId xmlns:p14="http://schemas.microsoft.com/office/powerpoint/2010/main" val="71938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20089"/>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Expected Output </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0" name="TextBox 9"/>
          <p:cNvSpPr txBox="1"/>
          <p:nvPr/>
        </p:nvSpPr>
        <p:spPr>
          <a:xfrm>
            <a:off x="815845" y="1168842"/>
            <a:ext cx="2164375" cy="369332"/>
          </a:xfrm>
          <a:prstGeom prst="rect">
            <a:avLst/>
          </a:prstGeom>
          <a:noFill/>
        </p:spPr>
        <p:txBody>
          <a:bodyPr wrap="none" rtlCol="0">
            <a:spAutoFit/>
          </a:bodyPr>
          <a:lstStyle/>
          <a:p>
            <a:r>
              <a:rPr lang="en-US" dirty="0"/>
              <a:t>    1. </a:t>
            </a:r>
            <a:r>
              <a:rPr lang="en-US" dirty="0">
                <a:latin typeface="Bahnschrift" pitchFamily="34" charset="0"/>
              </a:rPr>
              <a:t>REGISTRATION</a:t>
            </a:r>
          </a:p>
        </p:txBody>
      </p:sp>
      <p:pic>
        <p:nvPicPr>
          <p:cNvPr id="22" name="Picture 21">
            <a:extLst>
              <a:ext uri="{FF2B5EF4-FFF2-40B4-BE49-F238E27FC236}">
                <a16:creationId xmlns:a16="http://schemas.microsoft.com/office/drawing/2014/main" id="{913482D4-249B-F196-6325-50EF2D53CB6C}"/>
              </a:ext>
            </a:extLst>
          </p:cNvPr>
          <p:cNvPicPr>
            <a:picLocks noChangeAspect="1"/>
          </p:cNvPicPr>
          <p:nvPr/>
        </p:nvPicPr>
        <p:blipFill>
          <a:blip r:embed="rId3"/>
          <a:stretch>
            <a:fillRect/>
          </a:stretch>
        </p:blipFill>
        <p:spPr>
          <a:xfrm>
            <a:off x="139552" y="1570967"/>
            <a:ext cx="5499248" cy="2150421"/>
          </a:xfrm>
          <a:prstGeom prst="rect">
            <a:avLst/>
          </a:prstGeom>
          <a:ln w="88900" cap="sq" cmpd="thickThin">
            <a:solidFill>
              <a:srgbClr val="000000"/>
            </a:solidFill>
            <a:prstDash val="solid"/>
            <a:miter lim="800000"/>
          </a:ln>
          <a:effectLst>
            <a:innerShdw blurRad="76200">
              <a:srgbClr val="000000"/>
            </a:innerShdw>
          </a:effectLst>
        </p:spPr>
      </p:pic>
      <p:pic>
        <p:nvPicPr>
          <p:cNvPr id="24" name="Picture 23">
            <a:extLst>
              <a:ext uri="{FF2B5EF4-FFF2-40B4-BE49-F238E27FC236}">
                <a16:creationId xmlns:a16="http://schemas.microsoft.com/office/drawing/2014/main" id="{00A4473D-E961-3309-4FDD-4F4063374C31}"/>
              </a:ext>
            </a:extLst>
          </p:cNvPr>
          <p:cNvPicPr>
            <a:picLocks noChangeAspect="1"/>
          </p:cNvPicPr>
          <p:nvPr/>
        </p:nvPicPr>
        <p:blipFill>
          <a:blip r:embed="rId4"/>
          <a:stretch>
            <a:fillRect/>
          </a:stretch>
        </p:blipFill>
        <p:spPr>
          <a:xfrm>
            <a:off x="7609057" y="2082462"/>
            <a:ext cx="3398815" cy="594412"/>
          </a:xfrm>
          <a:prstGeom prst="rect">
            <a:avLst/>
          </a:prstGeom>
          <a:ln w="88900" cap="sq" cmpd="thickThin">
            <a:solidFill>
              <a:srgbClr val="000000"/>
            </a:solidFill>
            <a:prstDash val="solid"/>
            <a:miter lim="800000"/>
          </a:ln>
          <a:effectLst>
            <a:innerShdw blurRad="76200">
              <a:srgbClr val="000000"/>
            </a:innerShdw>
          </a:effectLst>
        </p:spPr>
      </p:pic>
      <p:pic>
        <p:nvPicPr>
          <p:cNvPr id="26" name="Picture 25">
            <a:extLst>
              <a:ext uri="{FF2B5EF4-FFF2-40B4-BE49-F238E27FC236}">
                <a16:creationId xmlns:a16="http://schemas.microsoft.com/office/drawing/2014/main" id="{0DD163B9-40C1-EBC3-5AB2-137287A45E0C}"/>
              </a:ext>
            </a:extLst>
          </p:cNvPr>
          <p:cNvPicPr>
            <a:picLocks noChangeAspect="1"/>
          </p:cNvPicPr>
          <p:nvPr/>
        </p:nvPicPr>
        <p:blipFill>
          <a:blip r:embed="rId5"/>
          <a:stretch>
            <a:fillRect/>
          </a:stretch>
        </p:blipFill>
        <p:spPr>
          <a:xfrm>
            <a:off x="6360642" y="3767942"/>
            <a:ext cx="5580536" cy="2391658"/>
          </a:xfrm>
          <a:prstGeom prst="rect">
            <a:avLst/>
          </a:prstGeom>
          <a:ln w="88900" cap="sq" cmpd="thickThin">
            <a:solidFill>
              <a:srgbClr val="000000"/>
            </a:solidFill>
            <a:prstDash val="solid"/>
            <a:miter lim="800000"/>
          </a:ln>
          <a:effectLst>
            <a:innerShdw blurRad="76200">
              <a:srgbClr val="000000"/>
            </a:innerShdw>
          </a:effectLst>
        </p:spPr>
      </p:pic>
      <p:pic>
        <p:nvPicPr>
          <p:cNvPr id="30" name="Graphic 29" descr="Chevron arrows with solid fill">
            <a:extLst>
              <a:ext uri="{FF2B5EF4-FFF2-40B4-BE49-F238E27FC236}">
                <a16:creationId xmlns:a16="http://schemas.microsoft.com/office/drawing/2014/main" id="{78065F65-88D3-354E-4EBD-0347D05A3F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0164" y="2047389"/>
            <a:ext cx="660795" cy="660795"/>
          </a:xfrm>
          <a:prstGeom prst="rect">
            <a:avLst/>
          </a:prstGeom>
        </p:spPr>
      </p:pic>
      <p:pic>
        <p:nvPicPr>
          <p:cNvPr id="31" name="Graphic 30" descr="Chevron arrows with solid fill">
            <a:extLst>
              <a:ext uri="{FF2B5EF4-FFF2-40B4-BE49-F238E27FC236}">
                <a16:creationId xmlns:a16="http://schemas.microsoft.com/office/drawing/2014/main" id="{2DAEA05F-66C2-011C-8911-9D7AC20A4D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8859520" y="2876533"/>
            <a:ext cx="663792" cy="663792"/>
          </a:xfrm>
          <a:prstGeom prst="rect">
            <a:avLst/>
          </a:prstGeom>
        </p:spPr>
      </p:pic>
    </p:spTree>
    <p:extLst>
      <p:ext uri="{BB962C8B-B14F-4D97-AF65-F5344CB8AC3E}">
        <p14:creationId xmlns:p14="http://schemas.microsoft.com/office/powerpoint/2010/main" val="338977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20089"/>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Expected Output </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9201004-FEAF-35A7-8654-AED3BBE44594}"/>
              </a:ext>
            </a:extLst>
          </p:cNvPr>
          <p:cNvSpPr txBox="1"/>
          <p:nvPr/>
        </p:nvSpPr>
        <p:spPr>
          <a:xfrm>
            <a:off x="601496" y="1209924"/>
            <a:ext cx="1806905" cy="369332"/>
          </a:xfrm>
          <a:prstGeom prst="rect">
            <a:avLst/>
          </a:prstGeom>
          <a:noFill/>
        </p:spPr>
        <p:txBody>
          <a:bodyPr wrap="none" rtlCol="0">
            <a:spAutoFit/>
          </a:bodyPr>
          <a:lstStyle/>
          <a:p>
            <a:r>
              <a:rPr lang="en-US" dirty="0"/>
              <a:t>               </a:t>
            </a:r>
            <a:r>
              <a:rPr lang="en-US" dirty="0">
                <a:latin typeface="Bahnschrift" pitchFamily="34" charset="0"/>
              </a:rPr>
              <a:t>2.LOGIN</a:t>
            </a:r>
          </a:p>
        </p:txBody>
      </p:sp>
      <p:pic>
        <p:nvPicPr>
          <p:cNvPr id="6" name="Picture 5">
            <a:extLst>
              <a:ext uri="{FF2B5EF4-FFF2-40B4-BE49-F238E27FC236}">
                <a16:creationId xmlns:a16="http://schemas.microsoft.com/office/drawing/2014/main" id="{0DD8E1D6-AFA4-B828-AF08-489017D93B52}"/>
              </a:ext>
            </a:extLst>
          </p:cNvPr>
          <p:cNvPicPr>
            <a:picLocks noChangeAspect="1"/>
          </p:cNvPicPr>
          <p:nvPr/>
        </p:nvPicPr>
        <p:blipFill>
          <a:blip r:embed="rId3"/>
          <a:stretch>
            <a:fillRect/>
          </a:stretch>
        </p:blipFill>
        <p:spPr>
          <a:xfrm>
            <a:off x="995679" y="1713119"/>
            <a:ext cx="5100317" cy="2242010"/>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47061597-E2A3-8B88-52F7-610AEAF23AB7}"/>
              </a:ext>
            </a:extLst>
          </p:cNvPr>
          <p:cNvPicPr>
            <a:picLocks noChangeAspect="1"/>
          </p:cNvPicPr>
          <p:nvPr/>
        </p:nvPicPr>
        <p:blipFill>
          <a:blip r:embed="rId4"/>
          <a:stretch>
            <a:fillRect/>
          </a:stretch>
        </p:blipFill>
        <p:spPr>
          <a:xfrm>
            <a:off x="7386132" y="2344061"/>
            <a:ext cx="4328535" cy="746825"/>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D478203A-2F05-CCC0-9142-6ACEA548948F}"/>
              </a:ext>
            </a:extLst>
          </p:cNvPr>
          <p:cNvPicPr>
            <a:picLocks noChangeAspect="1"/>
          </p:cNvPicPr>
          <p:nvPr/>
        </p:nvPicPr>
        <p:blipFill>
          <a:blip r:embed="rId5"/>
          <a:stretch>
            <a:fillRect/>
          </a:stretch>
        </p:blipFill>
        <p:spPr>
          <a:xfrm>
            <a:off x="6970394" y="3969257"/>
            <a:ext cx="4979529" cy="2273463"/>
          </a:xfrm>
          <a:prstGeom prst="rect">
            <a:avLst/>
          </a:prstGeom>
          <a:ln w="88900" cap="sq" cmpd="thickThin">
            <a:solidFill>
              <a:srgbClr val="000000"/>
            </a:solidFill>
            <a:prstDash val="solid"/>
            <a:miter lim="800000"/>
          </a:ln>
          <a:effectLst>
            <a:innerShdw blurRad="76200">
              <a:srgbClr val="000000"/>
            </a:innerShdw>
          </a:effectLst>
        </p:spPr>
      </p:pic>
      <p:pic>
        <p:nvPicPr>
          <p:cNvPr id="12" name="Graphic 11" descr="Chevron arrows with solid fill">
            <a:extLst>
              <a:ext uri="{FF2B5EF4-FFF2-40B4-BE49-F238E27FC236}">
                <a16:creationId xmlns:a16="http://schemas.microsoft.com/office/drawing/2014/main" id="{ED471A32-938A-23D7-6A29-EF8349B0CA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10666" y="2394695"/>
            <a:ext cx="660795" cy="660795"/>
          </a:xfrm>
          <a:prstGeom prst="rect">
            <a:avLst/>
          </a:prstGeom>
        </p:spPr>
      </p:pic>
      <p:pic>
        <p:nvPicPr>
          <p:cNvPr id="13" name="Graphic 12" descr="Chevron arrows with solid fill">
            <a:extLst>
              <a:ext uri="{FF2B5EF4-FFF2-40B4-BE49-F238E27FC236}">
                <a16:creationId xmlns:a16="http://schemas.microsoft.com/office/drawing/2014/main" id="{3377252A-CC67-223C-84BE-32CF7D36D5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129760" y="3204657"/>
            <a:ext cx="660795" cy="660795"/>
          </a:xfrm>
          <a:prstGeom prst="rect">
            <a:avLst/>
          </a:prstGeom>
        </p:spPr>
      </p:pic>
    </p:spTree>
    <p:extLst>
      <p:ext uri="{BB962C8B-B14F-4D97-AF65-F5344CB8AC3E}">
        <p14:creationId xmlns:p14="http://schemas.microsoft.com/office/powerpoint/2010/main" val="361273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20089"/>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Expected Output </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016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extBox 18"/>
          <p:cNvSpPr txBox="1"/>
          <p:nvPr/>
        </p:nvSpPr>
        <p:spPr>
          <a:xfrm>
            <a:off x="1403348" y="1087144"/>
            <a:ext cx="4519932" cy="369332"/>
          </a:xfrm>
          <a:prstGeom prst="rect">
            <a:avLst/>
          </a:prstGeom>
          <a:noFill/>
        </p:spPr>
        <p:txBody>
          <a:bodyPr wrap="square" rtlCol="0">
            <a:spAutoFit/>
          </a:bodyPr>
          <a:lstStyle/>
          <a:p>
            <a:r>
              <a:rPr lang="en-US" dirty="0">
                <a:latin typeface="Bahnschrift" pitchFamily="34" charset="0"/>
              </a:rPr>
              <a:t>3.FORGOT  PASSWORD</a:t>
            </a:r>
          </a:p>
        </p:txBody>
      </p:sp>
      <p:pic>
        <p:nvPicPr>
          <p:cNvPr id="6" name="Picture 5">
            <a:extLst>
              <a:ext uri="{FF2B5EF4-FFF2-40B4-BE49-F238E27FC236}">
                <a16:creationId xmlns:a16="http://schemas.microsoft.com/office/drawing/2014/main" id="{6AA9616D-56A6-7104-6665-78908545F629}"/>
              </a:ext>
            </a:extLst>
          </p:cNvPr>
          <p:cNvPicPr>
            <a:picLocks noChangeAspect="1"/>
          </p:cNvPicPr>
          <p:nvPr/>
        </p:nvPicPr>
        <p:blipFill>
          <a:blip r:embed="rId3"/>
          <a:stretch>
            <a:fillRect/>
          </a:stretch>
        </p:blipFill>
        <p:spPr>
          <a:xfrm>
            <a:off x="132079" y="2279937"/>
            <a:ext cx="5698016" cy="2298126"/>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455267B0-F550-C950-8522-2C0544AE91D1}"/>
              </a:ext>
            </a:extLst>
          </p:cNvPr>
          <p:cNvPicPr>
            <a:picLocks noChangeAspect="1"/>
          </p:cNvPicPr>
          <p:nvPr/>
        </p:nvPicPr>
        <p:blipFill>
          <a:blip r:embed="rId4"/>
          <a:stretch>
            <a:fillRect/>
          </a:stretch>
        </p:blipFill>
        <p:spPr>
          <a:xfrm>
            <a:off x="6787514" y="1885000"/>
            <a:ext cx="5221359" cy="3087997"/>
          </a:xfrm>
          <a:prstGeom prst="rect">
            <a:avLst/>
          </a:prstGeom>
          <a:ln w="88900" cap="sq" cmpd="thickThin">
            <a:solidFill>
              <a:srgbClr val="000000"/>
            </a:solidFill>
            <a:prstDash val="solid"/>
            <a:miter lim="800000"/>
          </a:ln>
          <a:effectLst>
            <a:innerShdw blurRad="76200">
              <a:srgbClr val="000000"/>
            </a:innerShdw>
          </a:effectLst>
        </p:spPr>
      </p:pic>
      <p:pic>
        <p:nvPicPr>
          <p:cNvPr id="13" name="Graphic 12" descr="Chevron arrows with solid fill">
            <a:extLst>
              <a:ext uri="{FF2B5EF4-FFF2-40B4-BE49-F238E27FC236}">
                <a16:creationId xmlns:a16="http://schemas.microsoft.com/office/drawing/2014/main" id="{360DD9DE-56F8-491A-40C3-8CAA4DEA42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78407" y="3098600"/>
            <a:ext cx="660795" cy="660795"/>
          </a:xfrm>
          <a:prstGeom prst="rect">
            <a:avLst/>
          </a:prstGeom>
        </p:spPr>
      </p:pic>
      <p:pic>
        <p:nvPicPr>
          <p:cNvPr id="14" name="Graphic 13" descr="Chevron arrows with solid fill">
            <a:extLst>
              <a:ext uri="{FF2B5EF4-FFF2-40B4-BE49-F238E27FC236}">
                <a16:creationId xmlns:a16="http://schemas.microsoft.com/office/drawing/2014/main" id="{39C762D9-6AF1-277A-F7D9-5C16C07AB0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9067795" y="5094567"/>
            <a:ext cx="660795" cy="660795"/>
          </a:xfrm>
          <a:prstGeom prst="rect">
            <a:avLst/>
          </a:prstGeom>
        </p:spPr>
      </p:pic>
      <p:sp>
        <p:nvSpPr>
          <p:cNvPr id="15" name="Rectangle: Rounded Corners 14">
            <a:extLst>
              <a:ext uri="{FF2B5EF4-FFF2-40B4-BE49-F238E27FC236}">
                <a16:creationId xmlns:a16="http://schemas.microsoft.com/office/drawing/2014/main" id="{04F03E66-D60B-404C-A60D-B8543819BE8F}"/>
              </a:ext>
            </a:extLst>
          </p:cNvPr>
          <p:cNvSpPr/>
          <p:nvPr/>
        </p:nvSpPr>
        <p:spPr>
          <a:xfrm>
            <a:off x="8509192" y="5774500"/>
            <a:ext cx="1778000" cy="543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EXIT</a:t>
            </a:r>
          </a:p>
        </p:txBody>
      </p:sp>
    </p:spTree>
    <p:extLst>
      <p:ext uri="{BB962C8B-B14F-4D97-AF65-F5344CB8AC3E}">
        <p14:creationId xmlns:p14="http://schemas.microsoft.com/office/powerpoint/2010/main" val="385280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20089"/>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Conclusion </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a:extLst>
              <a:ext uri="{FF2B5EF4-FFF2-40B4-BE49-F238E27FC236}">
                <a16:creationId xmlns:a16="http://schemas.microsoft.com/office/drawing/2014/main" id="{9E703317-977D-855B-3CDF-D7AE4A9712C8}"/>
              </a:ext>
            </a:extLst>
          </p:cNvPr>
          <p:cNvSpPr txBox="1"/>
          <p:nvPr/>
        </p:nvSpPr>
        <p:spPr>
          <a:xfrm>
            <a:off x="1504948" y="1094834"/>
            <a:ext cx="9554115" cy="5201424"/>
          </a:xfrm>
          <a:prstGeom prst="rect">
            <a:avLst/>
          </a:prstGeom>
          <a:noFill/>
        </p:spPr>
        <p:txBody>
          <a:bodyPr wrap="square">
            <a:spAutoFit/>
          </a:bodyPr>
          <a:lstStyle/>
          <a:p>
            <a:r>
              <a:rPr lang="en-US" sz="2800" dirty="0">
                <a:latin typeface="Bahnschrift" panose="020B0502040204020203" pitchFamily="34" charset="0"/>
              </a:rPr>
              <a:t>In this project module, we explored The Login &amp; Registration System program in C++. We learned how to implement Class, Object, if-else and switch and created login system for security and privacy for a user. With this knowledge we can create more complex projects which can help in banking purposes etc.</a:t>
            </a:r>
          </a:p>
          <a:p>
            <a:endParaRPr lang="en-US" sz="2400" dirty="0">
              <a:latin typeface="Bahnschrift" panose="020B0502040204020203" pitchFamily="34" charset="0"/>
            </a:endParaRPr>
          </a:p>
          <a:p>
            <a:pPr algn="l"/>
            <a:r>
              <a:rPr lang="en-US" sz="2800" dirty="0">
                <a:latin typeface="Bahnschrift" panose="020B0502040204020203" pitchFamily="34" charset="0"/>
              </a:rPr>
              <a:t>A secure and user-friendly Login and Registration System in C++ can be designed and implemented by considering the necessary components such as user interface design, server-side validation, password encryption, user authentication, and user authorization</a:t>
            </a:r>
            <a:r>
              <a:rPr lang="en-US" sz="2400" dirty="0">
                <a:latin typeface="Bahnschrift" panose="020B0502040204020203" pitchFamily="34" charset="0"/>
              </a:rPr>
              <a:t>.</a:t>
            </a:r>
            <a:endParaRPr lang="en-IN" sz="1600" dirty="0">
              <a:latin typeface="Bahnschrift" panose="020B0502040204020203" pitchFamily="34" charset="0"/>
            </a:endParaRPr>
          </a:p>
        </p:txBody>
      </p:sp>
    </p:spTree>
    <p:extLst>
      <p:ext uri="{BB962C8B-B14F-4D97-AF65-F5344CB8AC3E}">
        <p14:creationId xmlns:p14="http://schemas.microsoft.com/office/powerpoint/2010/main" val="108609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05;p26" descr="Screenshot (785).png">
            <a:extLst>
              <a:ext uri="{FF2B5EF4-FFF2-40B4-BE49-F238E27FC236}">
                <a16:creationId xmlns:a16="http://schemas.microsoft.com/office/drawing/2014/main" id="{D5851EAA-9A80-37F4-1966-79130899AB38}"/>
              </a:ext>
            </a:extLst>
          </p:cNvPr>
          <p:cNvPicPr preferRelativeResize="0">
            <a:picLocks/>
          </p:cNvPicPr>
          <p:nvPr/>
        </p:nvPicPr>
        <p:blipFill rotWithShape="1">
          <a:blip r:embed="rId2">
            <a:alphaModFix/>
          </a:blip>
          <a:srcRect/>
          <a:stretch/>
        </p:blipFill>
        <p:spPr>
          <a:xfrm>
            <a:off x="0" y="0"/>
            <a:ext cx="12191999" cy="6858000"/>
          </a:xfrm>
          <a:prstGeom prst="rect">
            <a:avLst/>
          </a:prstGeom>
          <a:noFill/>
          <a:ln>
            <a:noFill/>
          </a:ln>
        </p:spPr>
      </p:pic>
    </p:spTree>
    <p:extLst>
      <p:ext uri="{BB962C8B-B14F-4D97-AF65-F5344CB8AC3E}">
        <p14:creationId xmlns:p14="http://schemas.microsoft.com/office/powerpoint/2010/main" val="325340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4399</TotalTime>
  <Words>350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Bahnschrift</vt:lpstr>
      <vt:lpstr>Calibri</vt:lpstr>
      <vt:lpstr>Calibri Light</vt:lpstr>
      <vt:lpstr>Garamond</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Sujal Rathore</cp:lastModifiedBy>
  <cp:revision>3</cp:revision>
  <dcterms:created xsi:type="dcterms:W3CDTF">2020-05-05T09:43:45Z</dcterms:created>
  <dcterms:modified xsi:type="dcterms:W3CDTF">2024-09-25T09:57:44Z</dcterms:modified>
</cp:coreProperties>
</file>