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141928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Introduction to the Python Wordle Game Project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3273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 this project, we'll create a classic Wordle game using the Python programming language. Wordle is a popular online word guessing game where players try to guess a secret 5-letter word in a limited number of attempts.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657693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Presented by :                                                                                                                            Sujal Rathor 22SCSE1011245                                                                                                     Ankit Singh   22SCSE1011473                                                               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6760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Output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87529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guessed the correct word.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2843"/>
            <a:ext cx="5006221" cy="242673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3806" y="299513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guessed the incorrect word.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3600450"/>
            <a:ext cx="5006221" cy="2611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69557"/>
            <a:ext cx="7598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Game Objective and Rules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8" name="Text 5"/>
          <p:cNvSpPr/>
          <p:nvPr/>
        </p:nvSpPr>
        <p:spPr>
          <a:xfrm>
            <a:off x="2192893" y="3412450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Objective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27515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Guess the secret 5-letter word in 6 attempts or fewer.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0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2" name="Text 9"/>
          <p:cNvSpPr/>
          <p:nvPr/>
        </p:nvSpPr>
        <p:spPr>
          <a:xfrm>
            <a:off x="5785128" y="3412450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Rules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275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Each guess must be a valid 5-letter word. The game provides feedback on which letters are correct, incorrect, or in the wrong position.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0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6" name="Text 13"/>
          <p:cNvSpPr/>
          <p:nvPr/>
        </p:nvSpPr>
        <p:spPr>
          <a:xfrm>
            <a:off x="9377362" y="3412450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Gameplay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2751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Players take turns inputting their guesses until they correctly identify the secret word or run out of attempts.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Setting up the Development Environment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Install Python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Begin by ensuring you have the latest version of Python installed on your system.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Choose an IDE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 a suitable Integrated Development Environment (IDE) such as Visual Studio Code or PyCharm to write and run your Python code.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Set up Version Control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023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Initialize a Git repository to track changes and collaborate effectively on the project.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85479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Implementing the Game Logic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9" name="Text 6"/>
          <p:cNvSpPr/>
          <p:nvPr/>
        </p:nvSpPr>
        <p:spPr>
          <a:xfrm>
            <a:off x="1071384" y="2168366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37983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Generate the Secret Word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Randomly select a 5-letter word from a pre-determined list to serve as the secret word for the game.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4" name="Text 11"/>
          <p:cNvSpPr/>
          <p:nvPr/>
        </p:nvSpPr>
        <p:spPr>
          <a:xfrm>
            <a:off x="1071384" y="4026098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3165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Process User Guesses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Compare the user's guess to the secret word and provide feedback on the correctness of each letter.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9" name="Text 16"/>
          <p:cNvSpPr/>
          <p:nvPr/>
        </p:nvSpPr>
        <p:spPr>
          <a:xfrm>
            <a:off x="1071384" y="5883831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Manage Game State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 the number of attempts, the player's guesses, and the overall game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73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Handling User Inputs and Validations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80460"/>
            <a:ext cx="3370064" cy="2701766"/>
          </a:xfrm>
          <a:prstGeom prst="roundRect">
            <a:avLst>
              <a:gd name="adj" fmla="val 2467"/>
            </a:avLst>
          </a:prstGeom>
          <a:solidFill>
            <a:srgbClr val="21212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902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Validate Input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383048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the user's guess is a valid 5-letter word by checking against a comprehensive word list.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680460"/>
            <a:ext cx="3370064" cy="2701766"/>
          </a:xfrm>
          <a:prstGeom prst="roundRect">
            <a:avLst>
              <a:gd name="adj" fmla="val 2467"/>
            </a:avLst>
          </a:prstGeom>
          <a:solidFill>
            <a:srgbClr val="21212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902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Handle Edge Cases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383048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Account for scenarios where the user enters invalid inputs, such as non-alphabetic characters or words of incorrect length.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680460"/>
            <a:ext cx="3370064" cy="2701766"/>
          </a:xfrm>
          <a:prstGeom prst="roundRect">
            <a:avLst>
              <a:gd name="adj" fmla="val 2467"/>
            </a:avLst>
          </a:prstGeom>
          <a:solidFill>
            <a:srgbClr val="21212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902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Provide Feedback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383048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Give the user clear and informative feedback on the validity of their guess and the game's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9681"/>
            <a:ext cx="8864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Providing Feedback and Hints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839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Correct Letters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640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Indicating the letters in </a:t>
            </a:r>
            <a:r>
              <a:rPr lang="en-US" sz="1750" kern="0" spc="-35" dirty="0">
                <a:solidFill>
                  <a:srgbClr val="5CC97B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green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color that are in the correct position in the secret word.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4839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599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Correct Letters, Wrong Position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359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Highlighting the letters in </a:t>
            </a:r>
            <a:r>
              <a:rPr lang="en-US" sz="1750" kern="0" spc="-35" dirty="0">
                <a:solidFill>
                  <a:srgbClr val="F9D933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yellow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color that are part of the secret word but in the wrong position.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4839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Incorrect Letters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64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Showing the letters in </a:t>
            </a:r>
            <a:r>
              <a:rPr lang="en-US" sz="1750" kern="0" spc="-35" dirty="0">
                <a:solidFill>
                  <a:srgbClr val="F44444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red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color that are not present in the secret word.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0018"/>
            <a:ext cx="9181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Incorporating a Word Database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8873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Fetch Word List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91088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Retrieve a comprehensive list of 5-letter words from a reliable source or database.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18873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Validate Guesses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891088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Check each user guess against the word list to ensure it is a valid word.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18873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0670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Select Secret Word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91088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Randomly choose a word from the database to serve as the secret word for the game.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113"/>
            <a:ext cx="7914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this project, we've developed a functional Wordle game using Python, incorporating game logic, user input handling, feedback, and a word database.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Consider adding additional features such as a scoring system, difficulty modes, or the ability to save and resume games.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Further Improvements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ways to optimize the game's performance, add more engaging visuals, or integrate it with a web or mobile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76807" y="606504"/>
            <a:ext cx="8485703" cy="689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kern="0" spc="-13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Python Code Of Wordle Game </a:t>
            </a:r>
            <a:endParaRPr lang="en-US" sz="434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07" y="1736765"/>
            <a:ext cx="10476786" cy="5888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559</Words>
  <Application>Microsoft Office PowerPoint</Application>
  <PresentationFormat>Custom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Mono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Sujal Rathore</cp:lastModifiedBy>
  <cp:revision>2</cp:revision>
  <dcterms:created xsi:type="dcterms:W3CDTF">2024-05-23T17:53:31Z</dcterms:created>
  <dcterms:modified xsi:type="dcterms:W3CDTF">2024-05-23T17:56:38Z</dcterms:modified>
</cp:coreProperties>
</file>