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CodeAlpha Cyber Security Internship | Sujal Mahto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 attack where attackers trick users into revealing sensitive information like passwords, credit card numbers, or personal data by pretending to be a trustworthy entity.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Whaling</a:t>
            </a:r>
          </a:p>
          <a:p>
            <a:r>
              <a:t>- Smishing (SMS Phishing)</a:t>
            </a:r>
          </a:p>
          <a:p>
            <a:r>
              <a:t>- Vishing (Voice Phishing)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Phishing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send fake messages or websites to trick users. When the user clicks the link or submits information, the attacker captures it for malicious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Signs of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Generic greetings (e.g., Dear User)</a:t>
            </a:r>
          </a:p>
          <a:p>
            <a:r>
              <a:t>- Urgent language or threats</a:t>
            </a:r>
          </a:p>
          <a:p>
            <a:r>
              <a:t>- Suspicious links or attachments</a:t>
            </a:r>
          </a:p>
          <a:p>
            <a:r>
              <a:t>- Spelling and grammar errors</a:t>
            </a:r>
          </a:p>
          <a:p>
            <a:r>
              <a:t>- Unusual sender email addresses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Fake bank login pages</a:t>
            </a:r>
          </a:p>
          <a:p>
            <a:r>
              <a:t>- Emails posing as company executives</a:t>
            </a:r>
          </a:p>
          <a:p>
            <a:r>
              <a:t>- Fraudulent job offer emails</a:t>
            </a:r>
          </a:p>
          <a:p>
            <a:r>
              <a:t>- Fake password reset links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Never click suspicious links</a:t>
            </a:r>
          </a:p>
          <a:p>
            <a:r>
              <a:t>- Verify email addresses</a:t>
            </a:r>
          </a:p>
          <a:p>
            <a:r>
              <a:t>- Use multi-factor authentication</a:t>
            </a:r>
          </a:p>
          <a:p>
            <a:r>
              <a:t>- Install anti-virus and anti-phishing tools</a:t>
            </a:r>
          </a:p>
          <a:p>
            <a:r>
              <a:t>- Report phishing attempts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and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Do: Check URLs, use strong passwords, stay informed</a:t>
            </a:r>
          </a:p>
          <a:p>
            <a:r>
              <a:t>❌ Don’t: Share OTPs or passwords, click unknown links, respond to suspicious messages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Awareness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attacks are common but preventable. Stay alert, educate others, and report phishing emails. Cyber security starts with awareness!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