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areaChart>
        <c:grouping val="standard"/>
        <c:ser>
          <c:idx val="0"/>
          <c:order val="0"/>
          <c:tx>
            <c:v>1</c:v>
          </c:tx>
          <c:spPr>
            <a:solidFill>
              <a:schemeClr val="accent1"/>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spPr>
            <a:solidFill>
              <a:schemeClr val="accent2"/>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spPr>
            <a:solidFill>
              <a:schemeClr val="accent3"/>
            </a:solidFill>
            <a:ln>
              <a:noFill/>
            </a:ln>
            <a:effectLst/>
          </c:spPr>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spPr>
            <a:solidFill>
              <a:schemeClr val="accent4"/>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spPr>
            <a:solidFill>
              <a:schemeClr val="accent5"/>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axId val="40603648"/>
        <c:axId val="40605952"/>
      </c:areaChart>
      <c:catAx>
        <c:axId val="40603648"/>
        <c:scaling>
          <c:orientation val="minMax"/>
        </c:scaling>
        <c:axPos val="b"/>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0605952"/>
        <c:crosses val="autoZero"/>
        <c:auto val="1"/>
        <c:lblAlgn val="ctr"/>
        <c:lblOffset val="100"/>
      </c:catAx>
      <c:valAx>
        <c:axId val="40605952"/>
        <c:scaling>
          <c:orientation val="minMax"/>
        </c:scaling>
        <c:axPos val="l"/>
        <c:majorGridlines>
          <c:spPr>
            <a:ln w="9525" cap="flat" cmpd="sng" algn="ctr">
              <a:solidFill>
                <a:schemeClr val="lt1">
                  <a:lumMod val="90200"/>
                </a:schemeClr>
              </a:solidFill>
              <a:round/>
            </a:ln>
            <a:effectLst/>
          </c:spPr>
        </c:majorGridlines>
        <c:numFmt formatCode="General"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0603648"/>
        <c:crosses val="autoZero"/>
        <c:crossBetween val="midCat"/>
      </c:valAx>
      <c:spPr>
        <a:noFill/>
        <a:ln>
          <a:noFill/>
        </a:ln>
        <a:effectLst/>
      </c:spPr>
    </c:plotArea>
    <c:legend>
      <c:legendPos val="r"/>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NAME</a:t>
            </a:r>
            <a:r>
              <a:rPr lang="en-US" sz="2400" dirty="0" smtClean="0"/>
              <a:t>: P. </a:t>
            </a:r>
            <a:r>
              <a:rPr lang="en-US" sz="2400" smtClean="0"/>
              <a:t>SUJAL SHARMA</a:t>
            </a:r>
            <a:endParaRPr lang="en-US" sz="2400" dirty="0"/>
          </a:p>
          <a:p>
            <a:r>
              <a:rPr lang="en-US" sz="2400" dirty="0"/>
              <a:t>REGISTER NO: </a:t>
            </a:r>
            <a:r>
              <a:rPr lang="en-US" sz="2400" dirty="0" smtClean="0"/>
              <a:t>312203821 / </a:t>
            </a:r>
            <a:r>
              <a:rPr lang="en-US" sz="2400" dirty="0" smtClean="0"/>
              <a:t>F20FAC217C1DBEE8E3345A4C947FC41D</a:t>
            </a:r>
            <a:endParaRPr lang="en-US" sz="2400" dirty="0"/>
          </a:p>
          <a:p>
            <a:r>
              <a:rPr lang="en-US" sz="2400" dirty="0"/>
              <a:t>DEPARTMENT: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2" name="Chart 11"/>
          <p:cNvGraphicFramePr/>
          <p:nvPr/>
        </p:nvGraphicFramePr>
        <p:xfrm>
          <a:off x="914400" y="1752600"/>
          <a:ext cx="9906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684</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cp:lastModifiedBy>
  <cp:revision>14</cp:revision>
  <dcterms:created xsi:type="dcterms:W3CDTF">2024-03-29T15:07:22Z</dcterms:created>
  <dcterms:modified xsi:type="dcterms:W3CDTF">2024-09-30T15:14:53Z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