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7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4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476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5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4024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45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37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2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8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5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4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5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6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0083" y="704412"/>
            <a:ext cx="3907231" cy="164630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Industry Analytics Dashboard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B4590FAB-CA5F-B383-25F1-45B191B9A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53" y="2020850"/>
            <a:ext cx="2824269" cy="282426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EF1BE0-C030-D233-EE61-518BC4212FBC}"/>
              </a:ext>
            </a:extLst>
          </p:cNvPr>
          <p:cNvSpPr txBox="1"/>
          <p:nvPr/>
        </p:nvSpPr>
        <p:spPr>
          <a:xfrm>
            <a:off x="3490722" y="2665562"/>
            <a:ext cx="35498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 &amp; Application Validation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Team 17/ Group Members: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Sujan Buddha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Sai Krishna Teja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Gunnam Pavan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Suneel Kumar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Vikas Reddy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Date: 04/22/2025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analyze cybersecurity job data using visual insights.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 Synthea-generated job dataset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Used: Power BI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Goals: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users explore job trends, salaries, skills, and employment patterns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accurate, filterable, and validated visual reports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Requirement– Track Cybersecurity Job Trends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0FBF4-E97C-FABF-71AE-30B445049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95" y="2159663"/>
            <a:ext cx="1534080" cy="182654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022" y="2160589"/>
            <a:ext cx="2208478" cy="3880773"/>
          </a:xfrm>
        </p:spPr>
        <p:txBody>
          <a:bodyPr>
            <a:norm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Requirement: Track cybersecurity job trends over time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Used: Count of job listings per year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BI Visual: Line chart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Validation: Cross-checked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job_id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counts grouped by year from the dataset</a:t>
            </a:r>
          </a:p>
          <a:p>
            <a:endParaRPr lang="en-US" sz="1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D0336-3A7F-F7B5-2662-F76788B6D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08" y="4214812"/>
            <a:ext cx="3907056" cy="18265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Requirement– Compare Job Types by Experience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2968012" cy="3749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Compare job types by experience level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Used: Experience level field in job listings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BI Visual: Line chart grouped by Entry, Mid, Senior, Exec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Validation: Verified correct categorization and mapping to chart groupings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15CF2-7D33-3E6A-1287-C99C1FC4A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352" y="2159331"/>
            <a:ext cx="3153742" cy="14743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AC39-051E-E651-9194-05EA9086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2203851" cy="5431762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Requirement– </a:t>
            </a:r>
            <a:r>
              <a:rPr lang="en-US" sz="2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Compare remote work opportunities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F291A-750C-F88E-2ED7-F85492D0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166" y="609602"/>
            <a:ext cx="4068084" cy="320833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Compare remote work opportunities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Used: 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Remote ratio (0, 50, 100)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BI Visual: 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Stacked bar chart by remote ratio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Validation: 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 legend to verify remote levels are mapped properly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4E9C0-7893-29EE-05A4-36FC2939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851" y="4048918"/>
            <a:ext cx="3733399" cy="13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0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anchor="t"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skill demand across job titles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6CC4C-64F3-E51C-4BC3-DBDD35102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05" y="2159331"/>
            <a:ext cx="3962467" cy="116892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029" y="2160589"/>
            <a:ext cx="2195389" cy="3880773"/>
          </a:xfrm>
        </p:spPr>
        <p:txBody>
          <a:bodyPr>
            <a:normAutofit/>
          </a:bodyPr>
          <a:lstStyle/>
          <a:p>
            <a:r>
              <a:rPr lang="en-US" sz="1300" dirty="0"/>
              <a:t>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Highlight skill demand across job titles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Used: Skills column from the dataset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BI Visual: Word cloud visualization showing most common skills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Validation: Cross-check word cloud entries with the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required_skills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in the dataset to ensure accuracy</a:t>
            </a:r>
          </a:p>
          <a:p>
            <a:endParaRPr lang="en-US"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3B2B-7B73-E3FD-D11F-1B46B9A4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Requirement– 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Understand job listing patterns by gender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DBD129-2CE4-7548-C990-E01AB4785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05" y="2159331"/>
            <a:ext cx="3962467" cy="258868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94E2D9-F963-E13B-540C-FDC80F48E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029" y="2160589"/>
            <a:ext cx="2195389" cy="3880773"/>
          </a:xfrm>
        </p:spPr>
        <p:txBody>
          <a:bodyPr>
            <a:norm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Requirement: </a:t>
            </a:r>
            <a:r>
              <a:rPr lang="en-US" sz="13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Understand job listing patterns by gender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Used:</a:t>
            </a:r>
            <a:r>
              <a:rPr lang="en-US" sz="13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Gender field simulated from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job_id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Visual:</a:t>
            </a:r>
            <a:r>
              <a:rPr lang="en-US" sz="13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Pie chart and clustered bar chart by gender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Validation:</a:t>
            </a:r>
            <a:r>
              <a:rPr lang="en-US" sz="13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Validate gender distribution vs. calculated column</a:t>
            </a:r>
          </a:p>
          <a:p>
            <a:endParaRPr lang="en-US" sz="13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endParaRPr lang="en-US" sz="1300" dirty="0"/>
          </a:p>
          <a:p>
            <a:endParaRPr lang="en-US" sz="1300" dirty="0">
              <a:latin typeface="Times New Roman" panose="02020603050405020304" pitchFamily="18" charset="0"/>
            </a:endParaRPr>
          </a:p>
          <a:p>
            <a:endParaRPr lang="en-US" sz="13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72756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checks performed using raw Synthea data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Ensured alignment between visualizations and dataset values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Dropdown filters and slicers tested for dynamic behavior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 performed per requirement as per traceability matrix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meets key analytical needs for cybersecurity job insights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Fully interactive and validated using real data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additions: predictive modeling, industry benchmarking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403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Cyber Industry Analytics Dashboard</vt:lpstr>
      <vt:lpstr>Project Overview</vt:lpstr>
      <vt:lpstr>Requirement– Track Cybersecurity Job Trends</vt:lpstr>
      <vt:lpstr>Requirement– Compare Job Types by Experience Level</vt:lpstr>
      <vt:lpstr>Requirement– Compare remote work opportunities</vt:lpstr>
      <vt:lpstr>Requirement– Highlight skill demand across job titles</vt:lpstr>
      <vt:lpstr>Requirement– Understand job listing patterns by gender</vt:lpstr>
      <vt:lpstr>Validation Summary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Buddha Sujan</dc:creator>
  <cp:keywords/>
  <dc:description>generated using python-pptx</dc:description>
  <cp:lastModifiedBy>Buddha Sujan</cp:lastModifiedBy>
  <cp:revision>2</cp:revision>
  <dcterms:created xsi:type="dcterms:W3CDTF">2013-01-27T09:14:16Z</dcterms:created>
  <dcterms:modified xsi:type="dcterms:W3CDTF">2025-04-22T04:19:26Z</dcterms:modified>
  <cp:category/>
</cp:coreProperties>
</file>