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92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6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2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546555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THERMAL INSULATING BRICKS FROM E-WASTE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0002-BD2D-D49A-ABE9-9EE2078DCE2B}"/>
              </a:ext>
            </a:extLst>
          </p:cNvPr>
          <p:cNvSpPr txBox="1"/>
          <p:nvPr/>
        </p:nvSpPr>
        <p:spPr>
          <a:xfrm>
            <a:off x="5633884" y="5161935"/>
            <a:ext cx="3106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Sujan Joseph Samson 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Yuvan Sankaran 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Pilsen James 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merges sustainability + innovation in construction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potential solution to two major global challenges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proof-of-concept development and validation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743200"/>
            <a:ext cx="7765322" cy="970450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Idea Came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growing problem of e-waste in India</a:t>
            </a:r>
          </a:p>
          <a:p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Noticed high indoor temperatures and energy usage in buildings</a:t>
            </a:r>
          </a:p>
          <a:p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Wanted to address both issues through a single innovation</a:t>
            </a:r>
          </a:p>
          <a:p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environmental concern with construction innovation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Electronic waste is toxic and non-biodegradable</a:t>
            </a:r>
          </a:p>
          <a:p>
            <a:r>
              <a:t>Conventional bricks conduct heat, increasing cooling needs</a:t>
            </a:r>
          </a:p>
          <a:p>
            <a:r>
              <a:t>Need for eco-friendly, insulating construction materials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e-waste plastic and shredded PCB into building bricks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creating thermal insulation for energy-efficient buildings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benefit: reduce e-waste and lower energy consumption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Idea is Innovative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to focus on both thermal performance and e-waste reuse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to river sand and clay bricks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and energy-saving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E-waste plastic: thermoset polymers from electronic casings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powder: non-metallic portion of shredded circuit boards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Clay/Fly ash: as binding base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Additives: lime or cement (if needed)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 materials in different ratios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Mold and cure bricks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Thermal conductivity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Strength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 absorption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Anticipated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energy bills in buildings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solution for e-waste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for rural/urban low-cost housing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sourcing and prototype design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testing of prototypes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testing in sample wall construction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</TotalTime>
  <Words>248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Times New Roman</vt:lpstr>
      <vt:lpstr>Wingdings 2</vt:lpstr>
      <vt:lpstr>Slate</vt:lpstr>
      <vt:lpstr>THERMAL INSULATING BRICKS FROM E-WASTE</vt:lpstr>
      <vt:lpstr>How the Idea Came Up</vt:lpstr>
      <vt:lpstr>Problem Statement</vt:lpstr>
      <vt:lpstr>Idea Summary</vt:lpstr>
      <vt:lpstr>Why This Idea is Innovative</vt:lpstr>
      <vt:lpstr>Proposed Materials</vt:lpstr>
      <vt:lpstr>Initial Design Approach</vt:lpstr>
      <vt:lpstr>Anticipated Benefits</vt:lpstr>
      <vt:lpstr>Next Steps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sujan joseph samson</cp:lastModifiedBy>
  <cp:revision>3</cp:revision>
  <dcterms:created xsi:type="dcterms:W3CDTF">2013-01-27T09:14:16Z</dcterms:created>
  <dcterms:modified xsi:type="dcterms:W3CDTF">2025-07-14T16:58:51Z</dcterms:modified>
  <cp:category/>
</cp:coreProperties>
</file>