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47"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49"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51"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52"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56"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57"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58"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6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6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62"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64"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65"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66"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68"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69"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71"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7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73"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74"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76"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77"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78"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79"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80"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81"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88"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90"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92"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93"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97"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98"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99"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1"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02"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03"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06"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07"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9"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110"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12"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1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14"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115"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17"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118"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119"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120"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121"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122"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29"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31" name="PlaceHolder 2"/>
          <p:cNvSpPr>
            <a:spLocks noGrp="1"/>
          </p:cNvSpPr>
          <p:nvPr>
            <p:ph type="body"/>
          </p:nvPr>
        </p:nvSpPr>
        <p:spPr>
          <a:xfrm>
            <a:off x="504000" y="1326600"/>
            <a:ext cx="907164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33"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34"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38"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39"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140"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42"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143"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44"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46"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47"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48"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0" name="PlaceHolder 2"/>
          <p:cNvSpPr>
            <a:spLocks noGrp="1"/>
          </p:cNvSpPr>
          <p:nvPr>
            <p:ph type="body"/>
          </p:nvPr>
        </p:nvSpPr>
        <p:spPr>
          <a:xfrm>
            <a:off x="504000" y="1326600"/>
            <a:ext cx="9071640" cy="1568160"/>
          </a:xfrm>
          <a:prstGeom prst="rect">
            <a:avLst/>
          </a:prstGeom>
        </p:spPr>
        <p:txBody>
          <a:bodyPr lIns="0" rIns="0" tIns="0" bIns="0">
            <a:normAutofit/>
          </a:bodyPr>
          <a:p>
            <a:endParaRPr b="0" lang="en-IN" sz="2400" spc="-1" strike="noStrike">
              <a:latin typeface="Arial"/>
            </a:endParaRPr>
          </a:p>
        </p:txBody>
      </p:sp>
      <p:sp>
        <p:nvSpPr>
          <p:cNvPr id="151" name="PlaceHolder 3"/>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5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155"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
        <p:nvSpPr>
          <p:cNvPr id="156" name="PlaceHolder 5"/>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8" name="PlaceHolder 2"/>
          <p:cNvSpPr>
            <a:spLocks noGrp="1"/>
          </p:cNvSpPr>
          <p:nvPr>
            <p:ph type="body"/>
          </p:nvPr>
        </p:nvSpPr>
        <p:spPr>
          <a:xfrm>
            <a:off x="504000" y="1326600"/>
            <a:ext cx="2920680" cy="1568160"/>
          </a:xfrm>
          <a:prstGeom prst="rect">
            <a:avLst/>
          </a:prstGeom>
        </p:spPr>
        <p:txBody>
          <a:bodyPr lIns="0" rIns="0" tIns="0" bIns="0">
            <a:normAutofit/>
          </a:bodyPr>
          <a:p>
            <a:endParaRPr b="0" lang="en-IN" sz="2400" spc="-1" strike="noStrike">
              <a:latin typeface="Arial"/>
            </a:endParaRPr>
          </a:p>
        </p:txBody>
      </p:sp>
      <p:sp>
        <p:nvSpPr>
          <p:cNvPr id="159" name="PlaceHolder 3"/>
          <p:cNvSpPr>
            <a:spLocks noGrp="1"/>
          </p:cNvSpPr>
          <p:nvPr>
            <p:ph type="body"/>
          </p:nvPr>
        </p:nvSpPr>
        <p:spPr>
          <a:xfrm>
            <a:off x="3571200" y="1326600"/>
            <a:ext cx="2920680" cy="1568160"/>
          </a:xfrm>
          <a:prstGeom prst="rect">
            <a:avLst/>
          </a:prstGeom>
        </p:spPr>
        <p:txBody>
          <a:bodyPr lIns="0" rIns="0" tIns="0" bIns="0">
            <a:normAutofit/>
          </a:bodyPr>
          <a:p>
            <a:endParaRPr b="0" lang="en-IN" sz="2400" spc="-1" strike="noStrike">
              <a:latin typeface="Arial"/>
            </a:endParaRPr>
          </a:p>
        </p:txBody>
      </p:sp>
      <p:sp>
        <p:nvSpPr>
          <p:cNvPr id="160" name="PlaceHolder 4"/>
          <p:cNvSpPr>
            <a:spLocks noGrp="1"/>
          </p:cNvSpPr>
          <p:nvPr>
            <p:ph type="body"/>
          </p:nvPr>
        </p:nvSpPr>
        <p:spPr>
          <a:xfrm>
            <a:off x="6638040" y="1326600"/>
            <a:ext cx="2920680" cy="1568160"/>
          </a:xfrm>
          <a:prstGeom prst="rect">
            <a:avLst/>
          </a:prstGeom>
        </p:spPr>
        <p:txBody>
          <a:bodyPr lIns="0" rIns="0" tIns="0" bIns="0">
            <a:normAutofit/>
          </a:bodyPr>
          <a:p>
            <a:endParaRPr b="0" lang="en-IN" sz="2400" spc="-1" strike="noStrike">
              <a:latin typeface="Arial"/>
            </a:endParaRPr>
          </a:p>
        </p:txBody>
      </p:sp>
      <p:sp>
        <p:nvSpPr>
          <p:cNvPr id="161" name="PlaceHolder 5"/>
          <p:cNvSpPr>
            <a:spLocks noGrp="1"/>
          </p:cNvSpPr>
          <p:nvPr>
            <p:ph type="body"/>
          </p:nvPr>
        </p:nvSpPr>
        <p:spPr>
          <a:xfrm>
            <a:off x="504000" y="3044160"/>
            <a:ext cx="2920680" cy="1568160"/>
          </a:xfrm>
          <a:prstGeom prst="rect">
            <a:avLst/>
          </a:prstGeom>
        </p:spPr>
        <p:txBody>
          <a:bodyPr lIns="0" rIns="0" tIns="0" bIns="0">
            <a:normAutofit/>
          </a:bodyPr>
          <a:p>
            <a:endParaRPr b="0" lang="en-IN" sz="2400" spc="-1" strike="noStrike">
              <a:latin typeface="Arial"/>
            </a:endParaRPr>
          </a:p>
        </p:txBody>
      </p:sp>
      <p:sp>
        <p:nvSpPr>
          <p:cNvPr id="162" name="PlaceHolder 6"/>
          <p:cNvSpPr>
            <a:spLocks noGrp="1"/>
          </p:cNvSpPr>
          <p:nvPr>
            <p:ph type="body"/>
          </p:nvPr>
        </p:nvSpPr>
        <p:spPr>
          <a:xfrm>
            <a:off x="3571200" y="3044160"/>
            <a:ext cx="2920680" cy="1568160"/>
          </a:xfrm>
          <a:prstGeom prst="rect">
            <a:avLst/>
          </a:prstGeom>
        </p:spPr>
        <p:txBody>
          <a:bodyPr lIns="0" rIns="0" tIns="0" bIns="0">
            <a:normAutofit/>
          </a:bodyPr>
          <a:p>
            <a:endParaRPr b="0" lang="en-IN" sz="2400" spc="-1" strike="noStrike">
              <a:latin typeface="Arial"/>
            </a:endParaRPr>
          </a:p>
        </p:txBody>
      </p:sp>
      <p:sp>
        <p:nvSpPr>
          <p:cNvPr id="163" name="PlaceHolder 7"/>
          <p:cNvSpPr>
            <a:spLocks noGrp="1"/>
          </p:cNvSpPr>
          <p:nvPr>
            <p:ph type="body"/>
          </p:nvPr>
        </p:nvSpPr>
        <p:spPr>
          <a:xfrm>
            <a:off x="6638040" y="3044160"/>
            <a:ext cx="292068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5720"/>
            <a:ext cx="9071640" cy="43902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IN" sz="24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IN" sz="24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IN" sz="24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720"/>
            <a:ext cx="9071640" cy="946800"/>
          </a:xfrm>
          <a:prstGeom prst="rect">
            <a:avLst/>
          </a:prstGeom>
        </p:spPr>
        <p:txBody>
          <a:bodyPr lIns="0" rIns="0" tIns="0" bIns="0" anchor="ctr">
            <a:noAutofit/>
          </a:bodyPr>
          <a:p>
            <a:pPr algn="ctr"/>
            <a:endParaRPr b="0" lang="en-IN" sz="33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IN" sz="24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IN" sz="24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IN" sz="24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1"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2" name="PlaceHolder 3"/>
          <p:cNvSpPr>
            <a:spLocks noGrp="1"/>
          </p:cNvSpPr>
          <p:nvPr>
            <p:ph type="dt"/>
          </p:nvPr>
        </p:nvSpPr>
        <p:spPr>
          <a:xfrm>
            <a:off x="504000" y="5164920"/>
            <a:ext cx="2348280" cy="39060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3"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4" name="PlaceHolder 5"/>
          <p:cNvSpPr>
            <a:spLocks noGrp="1"/>
          </p:cNvSpPr>
          <p:nvPr>
            <p:ph type="sldNum"/>
          </p:nvPr>
        </p:nvSpPr>
        <p:spPr>
          <a:xfrm>
            <a:off x="7227360" y="5164920"/>
            <a:ext cx="2348280" cy="390600"/>
          </a:xfrm>
          <a:prstGeom prst="rect">
            <a:avLst/>
          </a:prstGeom>
        </p:spPr>
        <p:txBody>
          <a:bodyPr lIns="0" rIns="0" tIns="0" bIns="0">
            <a:noAutofit/>
          </a:bodyPr>
          <a:p>
            <a:pPr algn="r"/>
            <a:fld id="{B4475987-90ED-4E9D-B367-0236CF8D9DD3}"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42"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43"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4"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5" name="PlaceHolder 5"/>
          <p:cNvSpPr>
            <a:spLocks noGrp="1"/>
          </p:cNvSpPr>
          <p:nvPr>
            <p:ph type="sldNum"/>
          </p:nvPr>
        </p:nvSpPr>
        <p:spPr>
          <a:xfrm>
            <a:off x="7227360" y="5165280"/>
            <a:ext cx="2348280" cy="390960"/>
          </a:xfrm>
          <a:prstGeom prst="rect">
            <a:avLst/>
          </a:prstGeom>
        </p:spPr>
        <p:txBody>
          <a:bodyPr lIns="0" rIns="0" tIns="0" bIns="0">
            <a:noAutofit/>
          </a:bodyPr>
          <a:p>
            <a:pPr algn="r"/>
            <a:fld id="{6DCB49EF-134A-4F8D-914C-4ECA60CE9454}"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810000"/>
            <a:ext cx="9071640" cy="129600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83" name="PlaceHolder 2"/>
          <p:cNvSpPr>
            <a:spLocks noGrp="1"/>
          </p:cNvSpPr>
          <p:nvPr>
            <p:ph type="body"/>
          </p:nvPr>
        </p:nvSpPr>
        <p:spPr>
          <a:xfrm>
            <a:off x="504000" y="2376000"/>
            <a:ext cx="9071640" cy="2754000"/>
          </a:xfrm>
          <a:prstGeom prst="rect">
            <a:avLst/>
          </a:prstGeom>
        </p:spPr>
        <p:txBody>
          <a:bodyPr lIns="0" rIns="0" tIns="0" bIns="0">
            <a:normAutofit/>
          </a:bodyPr>
          <a:p>
            <a:pPr marL="432000" indent="-324000">
              <a:spcBef>
                <a:spcPts val="1414"/>
              </a:spcBef>
              <a:buClr>
                <a:srgbClr val="ffffff"/>
              </a:buClr>
              <a:buSzPct val="45000"/>
              <a:buFont typeface="Wingdings" charset="2"/>
              <a:buChar char=""/>
            </a:pPr>
            <a:r>
              <a:rPr b="0" lang="en-IN" sz="3150" spc="-1" strike="noStrike">
                <a:solidFill>
                  <a:srgbClr val="ffffff"/>
                </a:solidFill>
                <a:latin typeface="Arial"/>
              </a:rPr>
              <a:t>Click to edit the outline text format</a:t>
            </a:r>
            <a:endParaRPr b="0" lang="en-IN" sz="315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IN" sz="2400" spc="-1" strike="noStrike">
                <a:solidFill>
                  <a:srgbClr val="ffffff"/>
                </a:solidFill>
                <a:latin typeface="Arial"/>
              </a:rPr>
              <a:t>Second Outline Level</a:t>
            </a:r>
            <a:endParaRPr b="0" lang="en-IN" sz="24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en-IN" sz="1800" spc="-1" strike="noStrike">
                <a:solidFill>
                  <a:srgbClr val="ffffff"/>
                </a:solidFill>
                <a:latin typeface="Arial"/>
              </a:rPr>
              <a:t>Third Outline Level</a:t>
            </a:r>
            <a:endParaRPr b="0" lang="en-IN" sz="18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en-IN" sz="1500" spc="-1" strike="noStrike">
                <a:solidFill>
                  <a:srgbClr val="ffffff"/>
                </a:solidFill>
                <a:latin typeface="Arial"/>
              </a:rPr>
              <a:t>Fourth Outline Level</a:t>
            </a:r>
            <a:endParaRPr b="0" lang="en-IN" sz="15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en-IN" sz="1500" spc="-1" strike="noStrike">
                <a:solidFill>
                  <a:srgbClr val="ffffff"/>
                </a:solidFill>
                <a:latin typeface="Arial"/>
              </a:rPr>
              <a:t>Fifth Outline Level</a:t>
            </a:r>
            <a:endParaRPr b="0" lang="en-IN" sz="15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en-IN" sz="1500" spc="-1" strike="noStrike">
                <a:solidFill>
                  <a:srgbClr val="ffffff"/>
                </a:solidFill>
                <a:latin typeface="Arial"/>
              </a:rPr>
              <a:t>Sixth Outline Level</a:t>
            </a:r>
            <a:endParaRPr b="0" lang="en-IN" sz="15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en-IN" sz="1500" spc="-1" strike="noStrike">
                <a:solidFill>
                  <a:srgbClr val="ffffff"/>
                </a:solidFill>
                <a:latin typeface="Arial"/>
              </a:rPr>
              <a:t>Seventh Outline Level</a:t>
            </a:r>
            <a:endParaRPr b="0" lang="en-IN" sz="1500" spc="-1" strike="noStrike">
              <a:solidFill>
                <a:srgbClr val="ffffff"/>
              </a:solidFill>
              <a:latin typeface="Arial"/>
            </a:endParaRPr>
          </a:p>
        </p:txBody>
      </p:sp>
      <p:sp>
        <p:nvSpPr>
          <p:cNvPr id="84" name="PlaceHolder 3"/>
          <p:cNvSpPr>
            <a:spLocks noGrp="1"/>
          </p:cNvSpPr>
          <p:nvPr>
            <p:ph type="dt"/>
          </p:nvPr>
        </p:nvSpPr>
        <p:spPr>
          <a:xfrm>
            <a:off x="504000" y="5164920"/>
            <a:ext cx="2348280" cy="390600"/>
          </a:xfrm>
          <a:prstGeom prst="rect">
            <a:avLst/>
          </a:prstGeom>
        </p:spPr>
        <p:txBody>
          <a:bodyPr lIns="0" rIns="0" tIns="0" bIns="0">
            <a:noAutofit/>
          </a:bodyPr>
          <a:p>
            <a:r>
              <a:rPr b="0" lang="en-IN" sz="1400" spc="-1" strike="noStrike">
                <a:solidFill>
                  <a:srgbClr val="ffffff"/>
                </a:solidFill>
                <a:latin typeface="Arial"/>
              </a:rPr>
              <a:t>&lt;date/time&gt;</a:t>
            </a:r>
            <a:endParaRPr b="0" lang="en-IN" sz="1400" spc="-1" strike="noStrike">
              <a:solidFill>
                <a:srgbClr val="ffffff"/>
              </a:solidFill>
              <a:latin typeface="Arial"/>
            </a:endParaRPr>
          </a:p>
        </p:txBody>
      </p:sp>
      <p:sp>
        <p:nvSpPr>
          <p:cNvPr id="85" name="PlaceHolder 4"/>
          <p:cNvSpPr>
            <a:spLocks noGrp="1"/>
          </p:cNvSpPr>
          <p:nvPr>
            <p:ph type="ftr"/>
          </p:nvPr>
        </p:nvSpPr>
        <p:spPr>
          <a:xfrm>
            <a:off x="3447360" y="5164920"/>
            <a:ext cx="3195000" cy="390600"/>
          </a:xfrm>
          <a:prstGeom prst="rect">
            <a:avLst/>
          </a:prstGeom>
        </p:spPr>
        <p:txBody>
          <a:bodyPr lIns="0" rIns="0" tIns="0" bIns="0">
            <a:noAutofit/>
          </a:bodyPr>
          <a:p>
            <a:pPr algn="ctr"/>
            <a:r>
              <a:rPr b="0" lang="en-IN" sz="1400" spc="-1" strike="noStrike">
                <a:solidFill>
                  <a:srgbClr val="ffffff"/>
                </a:solidFill>
                <a:latin typeface="Arial"/>
              </a:rPr>
              <a:t>&lt;footer&gt;</a:t>
            </a:r>
            <a:endParaRPr b="0" lang="en-IN" sz="1400" spc="-1" strike="noStrike">
              <a:solidFill>
                <a:srgbClr val="ffffff"/>
              </a:solidFill>
              <a:latin typeface="Arial"/>
            </a:endParaRPr>
          </a:p>
        </p:txBody>
      </p:sp>
      <p:sp>
        <p:nvSpPr>
          <p:cNvPr id="86" name="PlaceHolder 5"/>
          <p:cNvSpPr>
            <a:spLocks noGrp="1"/>
          </p:cNvSpPr>
          <p:nvPr>
            <p:ph type="sldNum"/>
          </p:nvPr>
        </p:nvSpPr>
        <p:spPr>
          <a:xfrm>
            <a:off x="7227360" y="5164920"/>
            <a:ext cx="2348280" cy="390600"/>
          </a:xfrm>
          <a:prstGeom prst="rect">
            <a:avLst/>
          </a:prstGeom>
        </p:spPr>
        <p:txBody>
          <a:bodyPr lIns="0" rIns="0" tIns="0" bIns="0">
            <a:noAutofit/>
          </a:bodyPr>
          <a:p>
            <a:pPr algn="r"/>
            <a:fld id="{5BE6364B-DC39-4B4F-82D5-B01D23F5AA05}" type="slidenum">
              <a:rPr b="0" lang="en-IN" sz="1400" spc="-1" strike="noStrike">
                <a:solidFill>
                  <a:srgbClr val="ffffff"/>
                </a:solidFill>
                <a:latin typeface="Arial"/>
              </a:rPr>
              <a:t>&lt;number&gt;</a:t>
            </a:fld>
            <a:endParaRPr b="0" lang="en-IN"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720"/>
            <a:ext cx="9071640" cy="946800"/>
          </a:xfrm>
          <a:prstGeom prst="rect">
            <a:avLst/>
          </a:prstGeom>
        </p:spPr>
        <p:txBody>
          <a:bodyPr lIns="0" rIns="0" tIns="0" bIns="0" anchor="ctr">
            <a:noAutofit/>
          </a:bodyPr>
          <a:p>
            <a:pPr algn="ctr"/>
            <a:r>
              <a:rPr b="0" lang="en-IN" sz="3300" spc="-1" strike="noStrike">
                <a:latin typeface="Arial"/>
              </a:rPr>
              <a:t>Click to edit the title text format</a:t>
            </a:r>
            <a:endParaRPr b="0" lang="en-IN" sz="3300" spc="-1" strike="noStrike">
              <a:latin typeface="Arial"/>
            </a:endParaRPr>
          </a:p>
        </p:txBody>
      </p:sp>
      <p:sp>
        <p:nvSpPr>
          <p:cNvPr id="124"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Click to edit the outline text format</a:t>
            </a:r>
            <a:endParaRPr b="0" lang="en-IN" sz="2400" spc="-1" strike="noStrike">
              <a:latin typeface="Arial"/>
            </a:endParaRPr>
          </a:p>
          <a:p>
            <a:pPr lvl="1" marL="864000" indent="-324000">
              <a:spcBef>
                <a:spcPts val="850"/>
              </a:spcBef>
              <a:buClr>
                <a:srgbClr val="000000"/>
              </a:buClr>
              <a:buSzPct val="75000"/>
              <a:buFont typeface="Symbol" charset="2"/>
              <a:buChar char=""/>
            </a:pPr>
            <a:r>
              <a:rPr b="0" lang="en-IN" sz="2100" spc="-1" strike="noStrike">
                <a:latin typeface="Arial"/>
              </a:rPr>
              <a:t>Second Outline Level</a:t>
            </a:r>
            <a:endParaRPr b="0" lang="en-IN" sz="2100" spc="-1" strike="noStrike">
              <a:latin typeface="Arial"/>
            </a:endParaRPr>
          </a:p>
          <a:p>
            <a:pPr lvl="2" marL="1296000" indent="-288000">
              <a:spcBef>
                <a:spcPts val="638"/>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425"/>
              </a:spcBef>
              <a:buClr>
                <a:srgbClr val="000000"/>
              </a:buClr>
              <a:buSzPct val="75000"/>
              <a:buFont typeface="Symbol" charset="2"/>
              <a:buChar char=""/>
            </a:pPr>
            <a:r>
              <a:rPr b="0" lang="en-IN" sz="1500" spc="-1" strike="noStrike">
                <a:latin typeface="Arial"/>
              </a:rPr>
              <a:t>Fourth Outline Level</a:t>
            </a:r>
            <a:endParaRPr b="0" lang="en-IN" sz="1500" spc="-1" strike="noStrike">
              <a:latin typeface="Arial"/>
            </a:endParaRPr>
          </a:p>
          <a:p>
            <a:pPr lvl="4" marL="2160000" indent="-216000">
              <a:spcBef>
                <a:spcPts val="213"/>
              </a:spcBef>
              <a:buClr>
                <a:srgbClr val="000000"/>
              </a:buClr>
              <a:buSzPct val="45000"/>
              <a:buFont typeface="Wingdings" charset="2"/>
              <a:buChar char=""/>
            </a:pPr>
            <a:r>
              <a:rPr b="0" lang="en-IN" sz="1500" spc="-1" strike="noStrike">
                <a:latin typeface="Arial"/>
              </a:rPr>
              <a:t>Fifth Outline Level</a:t>
            </a:r>
            <a:endParaRPr b="0" lang="en-IN" sz="1500" spc="-1" strike="noStrike">
              <a:latin typeface="Arial"/>
            </a:endParaRPr>
          </a:p>
          <a:p>
            <a:pPr lvl="5" marL="2592000" indent="-216000">
              <a:spcBef>
                <a:spcPts val="213"/>
              </a:spcBef>
              <a:buClr>
                <a:srgbClr val="000000"/>
              </a:buClr>
              <a:buSzPct val="45000"/>
              <a:buFont typeface="Wingdings" charset="2"/>
              <a:buChar char=""/>
            </a:pPr>
            <a:r>
              <a:rPr b="0" lang="en-IN" sz="1500" spc="-1" strike="noStrike">
                <a:latin typeface="Arial"/>
              </a:rPr>
              <a:t>Sixth Outline Level</a:t>
            </a:r>
            <a:endParaRPr b="0" lang="en-IN" sz="1500" spc="-1" strike="noStrike">
              <a:latin typeface="Arial"/>
            </a:endParaRPr>
          </a:p>
          <a:p>
            <a:pPr lvl="6" marL="3024000" indent="-216000">
              <a:spcBef>
                <a:spcPts val="213"/>
              </a:spcBef>
              <a:buClr>
                <a:srgbClr val="000000"/>
              </a:buClr>
              <a:buSzPct val="45000"/>
              <a:buFont typeface="Wingdings" charset="2"/>
              <a:buChar char=""/>
            </a:pPr>
            <a:r>
              <a:rPr b="0" lang="en-IN" sz="1500" spc="-1" strike="noStrike">
                <a:latin typeface="Arial"/>
              </a:rPr>
              <a:t>Seventh Outline Level</a:t>
            </a:r>
            <a:endParaRPr b="0" lang="en-IN" sz="1500" spc="-1" strike="noStrike">
              <a:latin typeface="Arial"/>
            </a:endParaRPr>
          </a:p>
        </p:txBody>
      </p:sp>
      <p:sp>
        <p:nvSpPr>
          <p:cNvPr id="125" name="PlaceHolder 3"/>
          <p:cNvSpPr>
            <a:spLocks noGrp="1"/>
          </p:cNvSpPr>
          <p:nvPr>
            <p:ph type="dt"/>
          </p:nvPr>
        </p:nvSpPr>
        <p:spPr>
          <a:xfrm>
            <a:off x="504000" y="5165280"/>
            <a:ext cx="2348280" cy="39096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126" name="PlaceHolder 4"/>
          <p:cNvSpPr>
            <a:spLocks noGrp="1"/>
          </p:cNvSpPr>
          <p:nvPr>
            <p:ph type="ftr"/>
          </p:nvPr>
        </p:nvSpPr>
        <p:spPr>
          <a:xfrm>
            <a:off x="3447360" y="5165280"/>
            <a:ext cx="3195000" cy="39096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127" name="PlaceHolder 5"/>
          <p:cNvSpPr>
            <a:spLocks noGrp="1"/>
          </p:cNvSpPr>
          <p:nvPr>
            <p:ph type="sldNum"/>
          </p:nvPr>
        </p:nvSpPr>
        <p:spPr>
          <a:xfrm>
            <a:off x="7227360" y="5165280"/>
            <a:ext cx="2348280" cy="390960"/>
          </a:xfrm>
          <a:prstGeom prst="rect">
            <a:avLst/>
          </a:prstGeom>
        </p:spPr>
        <p:txBody>
          <a:bodyPr lIns="0" rIns="0" tIns="0" bIns="0">
            <a:noAutofit/>
          </a:bodyPr>
          <a:p>
            <a:pPr algn="r"/>
            <a:fld id="{9E80E093-419F-4205-B9C2-4078AC7F997D}"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
          <p:cNvSpPr txBox="1"/>
          <p:nvPr/>
        </p:nvSpPr>
        <p:spPr>
          <a:xfrm>
            <a:off x="504000" y="810000"/>
            <a:ext cx="9071640" cy="1296000"/>
          </a:xfrm>
          <a:prstGeom prst="rect">
            <a:avLst/>
          </a:prstGeom>
          <a:noFill/>
          <a:ln w="0">
            <a:noFill/>
          </a:ln>
        </p:spPr>
        <p:txBody>
          <a:bodyPr lIns="0" rIns="0" tIns="0" bIns="0" anchor="ctr">
            <a:noAutofit/>
          </a:bodyPr>
          <a:p>
            <a:pPr algn="ctr"/>
            <a:r>
              <a:rPr b="0" lang="en-IN" sz="4400" spc="-1" strike="noStrike">
                <a:solidFill>
                  <a:srgbClr val="8d281e"/>
                </a:solidFill>
                <a:latin typeface="Arial"/>
              </a:rPr>
              <a:t>ENTRY &amp; EXIT CRITERIA ,TEST PLAN </a:t>
            </a:r>
            <a:endParaRPr b="0" lang="en-IN" sz="4400" spc="-1" strike="noStrike">
              <a:solidFill>
                <a:srgbClr val="8d281e"/>
              </a:solidFill>
              <a:latin typeface="Arial"/>
            </a:endParaRPr>
          </a:p>
        </p:txBody>
      </p:sp>
      <p:sp>
        <p:nvSpPr>
          <p:cNvPr id="165" name=""/>
          <p:cNvSpPr txBox="1"/>
          <p:nvPr/>
        </p:nvSpPr>
        <p:spPr>
          <a:xfrm>
            <a:off x="504000" y="2376000"/>
            <a:ext cx="9071640" cy="2754000"/>
          </a:xfrm>
          <a:prstGeom prst="rect">
            <a:avLst/>
          </a:prstGeom>
          <a:noFill/>
          <a:ln w="0">
            <a:noFill/>
          </a:ln>
        </p:spPr>
        <p:txBody>
          <a:bodyPr lIns="0" rIns="0" tIns="0" bIns="0" anchor="ctr">
            <a:noAutofit/>
          </a:bodyPr>
          <a:p>
            <a:pPr algn="ctr"/>
            <a:endParaRPr b="0" lang="en-IN" sz="3200" spc="-1" strike="noStrike">
              <a:solidFill>
                <a:srgbClr val="ffffff"/>
              </a:solidFill>
              <a:latin typeface="Arial"/>
            </a:endParaRPr>
          </a:p>
        </p:txBody>
      </p:sp>
      <p:sp>
        <p:nvSpPr>
          <p:cNvPr id="166" name=""/>
          <p:cNvSpPr txBox="1"/>
          <p:nvPr/>
        </p:nvSpPr>
        <p:spPr>
          <a:xfrm>
            <a:off x="540000" y="2376000"/>
            <a:ext cx="2207520" cy="3204000"/>
          </a:xfrm>
          <a:prstGeom prst="rect">
            <a:avLst/>
          </a:prstGeom>
          <a:noFill/>
          <a:ln w="18000">
            <a:noFill/>
          </a:ln>
        </p:spPr>
        <p:txBody>
          <a:bodyPr lIns="90000" rIns="90000" tIns="45000" bIns="45000">
            <a:noAutofit/>
          </a:bodyPr>
          <a:p>
            <a:pPr algn="ctr"/>
            <a:r>
              <a:rPr b="1" lang="en-IN" sz="1800" spc="-1" strike="noStrike">
                <a:solidFill>
                  <a:srgbClr val="41190d"/>
                </a:solidFill>
                <a:latin typeface="Arial"/>
              </a:rPr>
              <a:t>Presented By​</a:t>
            </a:r>
            <a:r>
              <a:rPr b="0" lang="en-IN" sz="1800" spc="-1" strike="noStrike">
                <a:solidFill>
                  <a:srgbClr val="ffff38"/>
                </a:solidFill>
                <a:latin typeface="Arial"/>
              </a:rPr>
              <a:t> Hanumantha Reddy​</a:t>
            </a:r>
            <a:endParaRPr b="0" lang="en-IN" sz="1800" spc="-1" strike="noStrike">
              <a:solidFill>
                <a:srgbClr val="3b160e"/>
              </a:solidFill>
              <a:latin typeface="Arial"/>
            </a:endParaRPr>
          </a:p>
          <a:p>
            <a:pPr algn="ctr"/>
            <a:endParaRPr b="0" lang="en-IN" sz="1800" spc="-1" strike="noStrike">
              <a:solidFill>
                <a:srgbClr val="3b160e"/>
              </a:solidFill>
              <a:latin typeface="Arial"/>
            </a:endParaRPr>
          </a:p>
          <a:p>
            <a:pPr algn="ctr"/>
            <a:r>
              <a:rPr b="0" lang="en-IN" sz="1800" spc="-1" strike="noStrike">
                <a:solidFill>
                  <a:srgbClr val="ffff38"/>
                </a:solidFill>
                <a:latin typeface="Arial"/>
              </a:rPr>
              <a:t>Sirisha N B​</a:t>
            </a:r>
            <a:endParaRPr b="0" lang="en-IN" sz="1800" spc="-1" strike="noStrike">
              <a:solidFill>
                <a:srgbClr val="3b160e"/>
              </a:solidFill>
              <a:latin typeface="Arial"/>
            </a:endParaRPr>
          </a:p>
          <a:p>
            <a:pPr algn="ctr"/>
            <a:endParaRPr b="0" lang="en-IN" sz="1800" spc="-1" strike="noStrike">
              <a:solidFill>
                <a:srgbClr val="3b160e"/>
              </a:solidFill>
              <a:latin typeface="Arial"/>
            </a:endParaRPr>
          </a:p>
          <a:p>
            <a:pPr algn="ctr"/>
            <a:r>
              <a:rPr b="0" lang="en-IN" sz="1800" spc="-1" strike="noStrike">
                <a:solidFill>
                  <a:srgbClr val="ffff38"/>
                </a:solidFill>
                <a:latin typeface="Arial"/>
              </a:rPr>
              <a:t>Srinivas M​</a:t>
            </a:r>
            <a:endParaRPr b="0" lang="en-IN" sz="1800" spc="-1" strike="noStrike">
              <a:solidFill>
                <a:srgbClr val="3b160e"/>
              </a:solidFill>
              <a:latin typeface="Arial"/>
            </a:endParaRPr>
          </a:p>
          <a:p>
            <a:pPr algn="ctr"/>
            <a:endParaRPr b="0" lang="en-IN" sz="1800" spc="-1" strike="noStrike">
              <a:solidFill>
                <a:srgbClr val="3b160e"/>
              </a:solidFill>
              <a:latin typeface="Arial"/>
            </a:endParaRPr>
          </a:p>
          <a:p>
            <a:pPr algn="ctr"/>
            <a:r>
              <a:rPr b="0" lang="en-IN" sz="1800" spc="-1" strike="noStrike">
                <a:solidFill>
                  <a:srgbClr val="ffff38"/>
                </a:solidFill>
                <a:latin typeface="Arial"/>
              </a:rPr>
              <a:t>Sujan P​</a:t>
            </a:r>
            <a:endParaRPr b="0" lang="en-IN" sz="1800" spc="-1" strike="noStrike">
              <a:solidFill>
                <a:srgbClr val="3b160e"/>
              </a:solidFill>
              <a:latin typeface="Arial"/>
            </a:endParaRPr>
          </a:p>
          <a:p>
            <a:pPr algn="ctr"/>
            <a:endParaRPr b="0" lang="en-IN" sz="1800" spc="-1" strike="noStrike">
              <a:solidFill>
                <a:srgbClr val="3b160e"/>
              </a:solidFill>
              <a:latin typeface="Arial"/>
            </a:endParaRPr>
          </a:p>
          <a:p>
            <a:pPr algn="ctr"/>
            <a:r>
              <a:rPr b="0" lang="en-IN" sz="1800" spc="-1" strike="noStrike">
                <a:solidFill>
                  <a:srgbClr val="ffff38"/>
                </a:solidFill>
                <a:latin typeface="Arial"/>
              </a:rPr>
              <a:t>Sujana S R</a:t>
            </a:r>
            <a:endParaRPr b="0" lang="en-IN" sz="1800" spc="-1" strike="noStrike">
              <a:solidFill>
                <a:srgbClr val="3b160e"/>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
          <p:cNvSpPr txBox="1"/>
          <p:nvPr/>
        </p:nvSpPr>
        <p:spPr>
          <a:xfrm>
            <a:off x="504000" y="225720"/>
            <a:ext cx="9071640" cy="946800"/>
          </a:xfrm>
          <a:prstGeom prst="rect">
            <a:avLst/>
          </a:prstGeom>
          <a:noFill/>
          <a:ln w="0">
            <a:noFill/>
          </a:ln>
        </p:spPr>
        <p:txBody>
          <a:bodyPr lIns="0" rIns="0" tIns="0" bIns="0" anchor="ctr">
            <a:noAutofit/>
          </a:bodyPr>
          <a:p>
            <a:pPr algn="ctr"/>
            <a:endParaRPr b="0" lang="en-IN" sz="3300" spc="-1" strike="noStrike">
              <a:latin typeface="Arial"/>
            </a:endParaRPr>
          </a:p>
        </p:txBody>
      </p:sp>
      <p:sp>
        <p:nvSpPr>
          <p:cNvPr id="185"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                           </a:t>
            </a:r>
            <a:r>
              <a:rPr b="1" lang="en-IN" sz="2400" spc="-1" strike="noStrike">
                <a:latin typeface="Arial"/>
              </a:rPr>
              <a:t>THANK YOU</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ENTRY CRITERIA​</a:t>
            </a:r>
            <a:endParaRPr b="0" lang="en-IN" sz="3300" spc="-1" strike="noStrike">
              <a:latin typeface="Arial"/>
            </a:endParaRPr>
          </a:p>
        </p:txBody>
      </p:sp>
      <p:sp>
        <p:nvSpPr>
          <p:cNvPr id="168"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Entry Criteria gives the prerequisite items that must be completed before testing can begin.​</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Entry  Criteria applied for all levels in the Software Testing Life Cycle (STLC).​</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p:txBody>
      </p:sp>
      <p:sp>
        <p:nvSpPr>
          <p:cNvPr id="169" name=""/>
          <p:cNvSpPr txBox="1"/>
          <p:nvPr/>
        </p:nvSpPr>
        <p:spPr>
          <a:xfrm>
            <a:off x="4041000" y="3067560"/>
            <a:ext cx="2078280" cy="345960"/>
          </a:xfrm>
          <a:prstGeom prst="rect">
            <a:avLst/>
          </a:prstGeom>
          <a:noFill/>
          <a:ln w="18000">
            <a:noFill/>
          </a:ln>
        </p:spPr>
        <p:txBody>
          <a:bodyPr lIns="90000" rIns="90000" tIns="45000" bIns="45000">
            <a:noAutofit/>
          </a:bodyPr>
          <a:p>
            <a:pPr algn="ctr"/>
            <a:r>
              <a:rPr b="0" lang="en-IN" sz="1800" spc="-1" strike="noStrike">
                <a:solidFill>
                  <a:srgbClr val="ffffff"/>
                </a:solidFill>
                <a:latin typeface="Arial"/>
              </a:rPr>
              <a:t>ENTRY CRITERIA​</a:t>
            </a:r>
            <a:endParaRPr b="0" lang="en-IN"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EXIT CRITERIA​</a:t>
            </a:r>
            <a:endParaRPr b="0" lang="en-IN" sz="3300" spc="-1" strike="noStrike">
              <a:latin typeface="Arial"/>
            </a:endParaRPr>
          </a:p>
        </p:txBody>
      </p:sp>
      <p:sp>
        <p:nvSpPr>
          <p:cNvPr id="171" name=""/>
          <p:cNvSpPr txBox="1"/>
          <p:nvPr/>
        </p:nvSpPr>
        <p:spPr>
          <a:xfrm>
            <a:off x="504000" y="1326600"/>
            <a:ext cx="9071640" cy="3288240"/>
          </a:xfrm>
          <a:prstGeom prst="rect">
            <a:avLst/>
          </a:prstGeom>
          <a:noFill/>
          <a:ln w="0">
            <a:noFill/>
          </a:ln>
        </p:spPr>
        <p:txBody>
          <a:bodyPr lIns="0" rIns="0" tIns="0" bIns="0">
            <a:normAutofit fontScale="54000"/>
          </a:bodyPr>
          <a:p>
            <a:pPr marL="432000" indent="-324000">
              <a:spcBef>
                <a:spcPts val="1060"/>
              </a:spcBef>
              <a:buClr>
                <a:srgbClr val="000000"/>
              </a:buClr>
              <a:buSzPct val="45000"/>
              <a:buFont typeface="Wingdings" charset="2"/>
              <a:buChar char=""/>
            </a:pPr>
            <a:r>
              <a:rPr b="0" lang="en-IN" sz="2400" spc="-1" strike="noStrike">
                <a:latin typeface="Arial"/>
              </a:rPr>
              <a:t>Exit Criteria defines the items that must be completed before testing can be concluded.​</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Exit Criteria is also applied for all levels in the Software Testing Life Cycle (STLC).​</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We will not enter the next stage until the exit criteria for the previous stage is met. But practically this is not always possible. ​</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In this we  focus on activities and deliverables for the different stages in STLC life cycle.​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REQUIREMENT ANALYSIS:​</a:t>
            </a:r>
            <a:endParaRPr b="0" lang="en-IN" sz="3300" spc="-1" strike="noStrike">
              <a:latin typeface="Arial"/>
            </a:endParaRPr>
          </a:p>
        </p:txBody>
      </p:sp>
      <p:sp>
        <p:nvSpPr>
          <p:cNvPr id="173"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A Quality assurance professional has  to verify the requirement documents prior to starting the phases like Planning, Design, Environment Setup, Execution, Reporting and  Closure. We prepare test artifacts like Test Strategy, Test Plan and other based on the analysis of requirement documents.​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Test Plan</a:t>
            </a:r>
            <a:endParaRPr b="0" lang="en-IN" sz="3300" spc="-1" strike="noStrike">
              <a:latin typeface="Arial"/>
            </a:endParaRPr>
          </a:p>
        </p:txBody>
      </p:sp>
      <p:sp>
        <p:nvSpPr>
          <p:cNvPr id="175"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Test Manager/Test Lead prepares the Test Strategy and Test Plan documents and testers will get a chance to involve in the preparation process. It varies company to company.​</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Entry Criteria:</a:t>
            </a:r>
            <a:r>
              <a:rPr b="0" lang="en-IN" sz="2400" spc="-1" strike="noStrike">
                <a:latin typeface="Arial"/>
              </a:rPr>
              <a:t> Requirements Documents.​</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Exit Criteria:</a:t>
            </a:r>
            <a:r>
              <a:rPr b="0" lang="en-IN" sz="2400" spc="-1" strike="noStrike">
                <a:latin typeface="Arial"/>
              </a:rPr>
              <a:t> Test Strategy, Test Plan and Test Effort estimation document.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Test design</a:t>
            </a:r>
            <a:endParaRPr b="0" lang="en-IN" sz="3300" spc="-1" strike="noStrike">
              <a:latin typeface="Arial"/>
            </a:endParaRPr>
          </a:p>
        </p:txBody>
      </p:sp>
      <p:sp>
        <p:nvSpPr>
          <p:cNvPr id="177" name=""/>
          <p:cNvSpPr txBox="1"/>
          <p:nvPr/>
        </p:nvSpPr>
        <p:spPr>
          <a:xfrm>
            <a:off x="360000" y="12600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Testers involve in the process of preparing the test cases, reviewing the test cases of peer​s,getting the approvals of test cases and storing the test cases in a repository.</a:t>
            </a:r>
            <a:endParaRPr b="0" lang="en-IN" sz="2400" spc="-1" strike="noStrike">
              <a:latin typeface="Arial"/>
            </a:endParaRPr>
          </a:p>
          <a:p>
            <a:pPr marL="432000" indent="-324000">
              <a:spcBef>
                <a:spcPts val="1060"/>
              </a:spcBef>
              <a:buClr>
                <a:srgbClr val="000000"/>
              </a:buClr>
              <a:buSzPct val="45000"/>
              <a:buFont typeface="Wingdings" charset="2"/>
              <a:buChar char=""/>
            </a:pP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Entry Criteria:</a:t>
            </a:r>
            <a:r>
              <a:rPr b="0" lang="en-IN" sz="2400" spc="-1" strike="noStrike">
                <a:latin typeface="Arial"/>
              </a:rPr>
              <a:t> Requirements Documents,Test Plan</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Exit Criteria :</a:t>
            </a:r>
            <a:r>
              <a:rPr b="0" lang="en-IN" sz="2400" spc="-1" strike="noStrike">
                <a:latin typeface="Arial"/>
              </a:rPr>
              <a:t> Test cases,Test Scripts(If Automation),Test data.</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Test Environment Setup:</a:t>
            </a:r>
            <a:endParaRPr b="0" lang="en-IN" sz="3300" spc="-1" strike="noStrike">
              <a:latin typeface="Arial"/>
            </a:endParaRPr>
          </a:p>
        </p:txBody>
      </p:sp>
      <p:sp>
        <p:nvSpPr>
          <p:cNvPr id="179"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Most probably Development Team or Implementation Team prepares the test environment. As a tester, you will be given an installation document to set up test environment.</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Entry Criteria:</a:t>
            </a:r>
            <a:r>
              <a:rPr b="0" lang="en-IN" sz="2400" spc="-1" strike="noStrike">
                <a:latin typeface="Arial"/>
              </a:rPr>
              <a:t> Test Plan,Smoke Test cases, Test Data</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Exit Criteria : </a:t>
            </a:r>
            <a:r>
              <a:rPr b="0" lang="en-IN" sz="2400" spc="-1" strike="noStrike">
                <a:latin typeface="Arial"/>
              </a:rPr>
              <a:t>Test Environment,Smoke Test Results.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Test Execution</a:t>
            </a:r>
            <a:endParaRPr b="0" lang="en-IN" sz="3300" spc="-1" strike="noStrike">
              <a:latin typeface="Arial"/>
            </a:endParaRPr>
          </a:p>
        </p:txBody>
      </p:sp>
      <p:sp>
        <p:nvSpPr>
          <p:cNvPr id="181" name=""/>
          <p:cNvSpPr txBox="1"/>
          <p:nvPr/>
        </p:nvSpPr>
        <p:spPr>
          <a:xfrm>
            <a:off x="504000" y="139176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Testers involve in execution of test cases, reporting the defects and updating the requirement traceability matrix.</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Entry Criteria:</a:t>
            </a:r>
            <a:r>
              <a:rPr b="0" lang="en-IN" sz="2400" spc="-1" strike="noStrike">
                <a:latin typeface="Arial"/>
              </a:rPr>
              <a:t> Test Plan document, Test cases, Test data.</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Exit Criteria :</a:t>
            </a:r>
            <a:r>
              <a:rPr b="0" lang="en-IN" sz="2400" spc="-1" strike="noStrike">
                <a:latin typeface="Arial"/>
              </a:rPr>
              <a:t> Test case execution report, Defect report.</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
          <p:cNvSpPr txBox="1"/>
          <p:nvPr/>
        </p:nvSpPr>
        <p:spPr>
          <a:xfrm>
            <a:off x="504000" y="225720"/>
            <a:ext cx="9071640" cy="946800"/>
          </a:xfrm>
          <a:prstGeom prst="rect">
            <a:avLst/>
          </a:prstGeom>
          <a:noFill/>
          <a:ln w="0">
            <a:noFill/>
          </a:ln>
        </p:spPr>
        <p:txBody>
          <a:bodyPr lIns="0" rIns="0" tIns="0" bIns="0" anchor="ctr">
            <a:noAutofit/>
          </a:bodyPr>
          <a:p>
            <a:pPr algn="ctr"/>
            <a:r>
              <a:rPr b="0" lang="en-IN" sz="3300" spc="-1" strike="noStrike">
                <a:latin typeface="Arial"/>
              </a:rPr>
              <a:t>Test Closure</a:t>
            </a:r>
            <a:endParaRPr b="0" lang="en-IN" sz="3300" spc="-1" strike="noStrike">
              <a:latin typeface="Arial"/>
            </a:endParaRPr>
          </a:p>
        </p:txBody>
      </p:sp>
      <p:sp>
        <p:nvSpPr>
          <p:cNvPr id="183" name=""/>
          <p:cNvSpPr txBox="1"/>
          <p:nvPr/>
        </p:nvSpPr>
        <p:spPr>
          <a:xfrm>
            <a:off x="504000" y="1326600"/>
            <a:ext cx="9071640" cy="3288240"/>
          </a:xfrm>
          <a:prstGeom prst="rect">
            <a:avLst/>
          </a:prstGeom>
          <a:noFill/>
          <a:ln w="0">
            <a:noFill/>
          </a:ln>
        </p:spPr>
        <p:txBody>
          <a:bodyPr lIns="0" rIns="0" tIns="0" bIns="0">
            <a:normAutofit/>
          </a:bodyPr>
          <a:p>
            <a:pPr marL="432000" indent="-324000">
              <a:spcBef>
                <a:spcPts val="1060"/>
              </a:spcBef>
              <a:buClr>
                <a:srgbClr val="000000"/>
              </a:buClr>
              <a:buSzPct val="45000"/>
              <a:buFont typeface="Wingdings" charset="2"/>
              <a:buChar char=""/>
            </a:pPr>
            <a:r>
              <a:rPr b="0" lang="en-IN" sz="2400" spc="-1" strike="noStrike">
                <a:latin typeface="Arial"/>
              </a:rPr>
              <a:t>Test lead involves in preparing Test Metrics and Test Closure Report.Test lead sends out test closure report once the testing process is completed.</a:t>
            </a:r>
            <a:endParaRPr b="0" lang="en-IN" sz="2400" spc="-1" strike="noStrike">
              <a:latin typeface="Arial"/>
            </a:endParaRPr>
          </a:p>
          <a:p>
            <a:pPr marL="432000" indent="-324000">
              <a:spcBef>
                <a:spcPts val="1060"/>
              </a:spcBef>
              <a:buClr>
                <a:srgbClr val="000000"/>
              </a:buClr>
              <a:buSzPct val="45000"/>
              <a:buFont typeface="Wingdings" charset="2"/>
              <a:buChar char=""/>
            </a:pPr>
            <a:r>
              <a:rPr b="0" lang="en-IN" sz="2400" spc="-1" strike="noStrike">
                <a:latin typeface="Arial"/>
              </a:rPr>
              <a:t> </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Entry Criteria:</a:t>
            </a:r>
            <a:r>
              <a:rPr b="0" lang="en-IN" sz="2400" spc="-1" strike="noStrike">
                <a:latin typeface="Arial"/>
              </a:rPr>
              <a:t> Test case execution report,Defect report.</a:t>
            </a:r>
            <a:endParaRPr b="0" lang="en-IN" sz="2400" spc="-1" strike="noStrike">
              <a:latin typeface="Arial"/>
            </a:endParaRPr>
          </a:p>
          <a:p>
            <a:pPr marL="432000" indent="-324000">
              <a:spcBef>
                <a:spcPts val="1060"/>
              </a:spcBef>
              <a:buClr>
                <a:srgbClr val="000000"/>
              </a:buClr>
              <a:buSzPct val="45000"/>
              <a:buFont typeface="Wingdings" charset="2"/>
              <a:buChar char=""/>
            </a:pPr>
            <a:r>
              <a:rPr b="1" lang="en-IN" sz="2400" spc="-1" strike="noStrike">
                <a:latin typeface="Arial"/>
              </a:rPr>
              <a:t>Exit Criteria :</a:t>
            </a:r>
            <a:r>
              <a:rPr b="0" lang="en-IN" sz="2400" spc="-1" strike="noStrike">
                <a:latin typeface="Arial"/>
              </a:rPr>
              <a:t> Test Closure report,Test metrics.</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LibreOffice/7.1.6.2$Windows_X86_64 LibreOffice_project/0e133318fcee89abacd6a7d077e292f1145735c3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2021-11-08T11:51:09Z</dcterms:created>
  <dc:creator/>
  <dc:description/>
  <dc:language>en-IN</dc:language>
  <cp:lastModifiedBy/>
  <dcterms:modified xsi:type="dcterms:W3CDTF">2021-11-08T12:11:40Z</dcterms:modified>
  <cp:revision>2</cp:revision>
  <dc:subject/>
  <dc:title>Blueprint Plans</dc:title>
</cp:coreProperties>
</file>