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00"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2400" spc="-1" strike="noStrike">
              <a:latin typeface="Arial"/>
            </a:endParaRPr>
          </a:p>
        </p:txBody>
      </p:sp>
      <p:sp>
        <p:nvSpPr>
          <p:cNvPr id="101"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03"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2400" spc="-1" strike="noStrike">
              <a:latin typeface="Arial"/>
            </a:endParaRPr>
          </a:p>
        </p:txBody>
      </p:sp>
      <p:sp>
        <p:nvSpPr>
          <p:cNvPr id="10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2400" spc="-1" strike="noStrike">
              <a:latin typeface="Arial"/>
            </a:endParaRPr>
          </a:p>
        </p:txBody>
      </p:sp>
      <p:sp>
        <p:nvSpPr>
          <p:cNvPr id="105"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2400" spc="-1" strike="noStrike">
              <a:latin typeface="Arial"/>
            </a:endParaRPr>
          </a:p>
        </p:txBody>
      </p:sp>
      <p:sp>
        <p:nvSpPr>
          <p:cNvPr id="106"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08"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2400" spc="-1" strike="noStrike">
              <a:latin typeface="Arial"/>
            </a:endParaRPr>
          </a:p>
        </p:txBody>
      </p:sp>
      <p:sp>
        <p:nvSpPr>
          <p:cNvPr id="109"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2400" spc="-1" strike="noStrike">
              <a:latin typeface="Arial"/>
            </a:endParaRPr>
          </a:p>
        </p:txBody>
      </p:sp>
      <p:sp>
        <p:nvSpPr>
          <p:cNvPr id="110"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2400" spc="-1" strike="noStrike">
              <a:latin typeface="Arial"/>
            </a:endParaRPr>
          </a:p>
        </p:txBody>
      </p:sp>
      <p:sp>
        <p:nvSpPr>
          <p:cNvPr id="111"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2400" spc="-1" strike="noStrike">
              <a:latin typeface="Arial"/>
            </a:endParaRPr>
          </a:p>
        </p:txBody>
      </p:sp>
      <p:sp>
        <p:nvSpPr>
          <p:cNvPr id="112"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2400" spc="-1" strike="noStrike">
              <a:latin typeface="Arial"/>
            </a:endParaRPr>
          </a:p>
        </p:txBody>
      </p:sp>
      <p:sp>
        <p:nvSpPr>
          <p:cNvPr id="113"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51"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53"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24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55"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2400" spc="-1" strike="noStrike">
              <a:latin typeface="Arial"/>
            </a:endParaRPr>
          </a:p>
        </p:txBody>
      </p:sp>
      <p:sp>
        <p:nvSpPr>
          <p:cNvPr id="15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24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504000" y="225720"/>
            <a:ext cx="9071640" cy="4390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60"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2400" spc="-1" strike="noStrike">
              <a:latin typeface="Arial"/>
            </a:endParaRPr>
          </a:p>
        </p:txBody>
      </p:sp>
      <p:sp>
        <p:nvSpPr>
          <p:cNvPr id="16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2400" spc="-1" strike="noStrike">
              <a:latin typeface="Arial"/>
            </a:endParaRPr>
          </a:p>
        </p:txBody>
      </p:sp>
      <p:sp>
        <p:nvSpPr>
          <p:cNvPr id="162"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79"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64"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2400" spc="-1" strike="noStrike">
              <a:latin typeface="Arial"/>
            </a:endParaRPr>
          </a:p>
        </p:txBody>
      </p:sp>
      <p:sp>
        <p:nvSpPr>
          <p:cNvPr id="165"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2400" spc="-1" strike="noStrike">
              <a:latin typeface="Arial"/>
            </a:endParaRPr>
          </a:p>
        </p:txBody>
      </p:sp>
      <p:sp>
        <p:nvSpPr>
          <p:cNvPr id="166"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68"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2400" spc="-1" strike="noStrike">
              <a:latin typeface="Arial"/>
            </a:endParaRPr>
          </a:p>
        </p:txBody>
      </p:sp>
      <p:sp>
        <p:nvSpPr>
          <p:cNvPr id="169"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2400" spc="-1" strike="noStrike">
              <a:latin typeface="Arial"/>
            </a:endParaRPr>
          </a:p>
        </p:txBody>
      </p:sp>
      <p:sp>
        <p:nvSpPr>
          <p:cNvPr id="170"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72"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2400" spc="-1" strike="noStrike">
              <a:latin typeface="Arial"/>
            </a:endParaRPr>
          </a:p>
        </p:txBody>
      </p:sp>
      <p:sp>
        <p:nvSpPr>
          <p:cNvPr id="173"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75"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2400" spc="-1" strike="noStrike">
              <a:latin typeface="Arial"/>
            </a:endParaRPr>
          </a:p>
        </p:txBody>
      </p:sp>
      <p:sp>
        <p:nvSpPr>
          <p:cNvPr id="176"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2400" spc="-1" strike="noStrike">
              <a:latin typeface="Arial"/>
            </a:endParaRPr>
          </a:p>
        </p:txBody>
      </p:sp>
      <p:sp>
        <p:nvSpPr>
          <p:cNvPr id="177"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2400" spc="-1" strike="noStrike">
              <a:latin typeface="Arial"/>
            </a:endParaRPr>
          </a:p>
        </p:txBody>
      </p:sp>
      <p:sp>
        <p:nvSpPr>
          <p:cNvPr id="178"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80"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2400" spc="-1" strike="noStrike">
              <a:latin typeface="Arial"/>
            </a:endParaRPr>
          </a:p>
        </p:txBody>
      </p:sp>
      <p:sp>
        <p:nvSpPr>
          <p:cNvPr id="181"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2400" spc="-1" strike="noStrike">
              <a:latin typeface="Arial"/>
            </a:endParaRPr>
          </a:p>
        </p:txBody>
      </p:sp>
      <p:sp>
        <p:nvSpPr>
          <p:cNvPr id="182"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2400" spc="-1" strike="noStrike">
              <a:latin typeface="Arial"/>
            </a:endParaRPr>
          </a:p>
        </p:txBody>
      </p:sp>
      <p:sp>
        <p:nvSpPr>
          <p:cNvPr id="183"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2400" spc="-1" strike="noStrike">
              <a:latin typeface="Arial"/>
            </a:endParaRPr>
          </a:p>
        </p:txBody>
      </p:sp>
      <p:sp>
        <p:nvSpPr>
          <p:cNvPr id="184"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2400" spc="-1" strike="noStrike">
              <a:latin typeface="Arial"/>
            </a:endParaRPr>
          </a:p>
        </p:txBody>
      </p:sp>
      <p:sp>
        <p:nvSpPr>
          <p:cNvPr id="185"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81"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24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83"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2400" spc="-1" strike="noStrike">
              <a:latin typeface="Arial"/>
            </a:endParaRPr>
          </a:p>
        </p:txBody>
      </p:sp>
      <p:sp>
        <p:nvSpPr>
          <p:cNvPr id="84"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24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5720"/>
            <a:ext cx="9071640" cy="4390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88"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2400" spc="-1" strike="noStrike">
              <a:latin typeface="Arial"/>
            </a:endParaRPr>
          </a:p>
        </p:txBody>
      </p:sp>
      <p:sp>
        <p:nvSpPr>
          <p:cNvPr id="89"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2400" spc="-1" strike="noStrike">
              <a:latin typeface="Arial"/>
            </a:endParaRPr>
          </a:p>
        </p:txBody>
      </p:sp>
      <p:sp>
        <p:nvSpPr>
          <p:cNvPr id="90"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92"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2400" spc="-1" strike="noStrike">
              <a:latin typeface="Arial"/>
            </a:endParaRPr>
          </a:p>
        </p:txBody>
      </p:sp>
      <p:sp>
        <p:nvSpPr>
          <p:cNvPr id="93"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2400" spc="-1" strike="noStrike">
              <a:latin typeface="Arial"/>
            </a:endParaRPr>
          </a:p>
        </p:txBody>
      </p:sp>
      <p:sp>
        <p:nvSpPr>
          <p:cNvPr id="94"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96"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2400" spc="-1" strike="noStrike">
              <a:latin typeface="Arial"/>
            </a:endParaRPr>
          </a:p>
        </p:txBody>
      </p:sp>
      <p:sp>
        <p:nvSpPr>
          <p:cNvPr id="97"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2400" spc="-1" strike="noStrike">
              <a:latin typeface="Arial"/>
            </a:endParaRPr>
          </a:p>
        </p:txBody>
      </p:sp>
      <p:sp>
        <p:nvSpPr>
          <p:cNvPr id="98"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24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54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 name=""/>
          <p:cNvSpPr/>
          <p:nvPr/>
        </p:nvSpPr>
        <p:spPr>
          <a:xfrm>
            <a:off x="-414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 name=""/>
          <p:cNvSpPr/>
          <p:nvPr/>
        </p:nvSpPr>
        <p:spPr>
          <a:xfrm>
            <a:off x="1350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3" name=""/>
          <p:cNvSpPr/>
          <p:nvPr/>
        </p:nvSpPr>
        <p:spPr>
          <a:xfrm>
            <a:off x="648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4" name=""/>
          <p:cNvSpPr/>
          <p:nvPr/>
        </p:nvSpPr>
        <p:spPr>
          <a:xfrm>
            <a:off x="990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5" name=""/>
          <p:cNvSpPr/>
          <p:nvPr/>
        </p:nvSpPr>
        <p:spPr>
          <a:xfrm>
            <a:off x="2394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 name=""/>
          <p:cNvSpPr/>
          <p:nvPr/>
        </p:nvSpPr>
        <p:spPr>
          <a:xfrm>
            <a:off x="1692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 name=""/>
          <p:cNvSpPr/>
          <p:nvPr/>
        </p:nvSpPr>
        <p:spPr>
          <a:xfrm>
            <a:off x="2754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8" name=""/>
          <p:cNvSpPr/>
          <p:nvPr/>
        </p:nvSpPr>
        <p:spPr>
          <a:xfrm>
            <a:off x="2052000" y="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9" name=""/>
          <p:cNvSpPr/>
          <p:nvPr/>
        </p:nvSpPr>
        <p:spPr>
          <a:xfrm>
            <a:off x="3456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0" name=""/>
          <p:cNvSpPr/>
          <p:nvPr/>
        </p:nvSpPr>
        <p:spPr>
          <a:xfrm>
            <a:off x="3096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1" name=""/>
          <p:cNvSpPr/>
          <p:nvPr/>
        </p:nvSpPr>
        <p:spPr>
          <a:xfrm>
            <a:off x="4140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2" name=""/>
          <p:cNvSpPr/>
          <p:nvPr/>
        </p:nvSpPr>
        <p:spPr>
          <a:xfrm>
            <a:off x="4500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3" name=""/>
          <p:cNvSpPr/>
          <p:nvPr/>
        </p:nvSpPr>
        <p:spPr>
          <a:xfrm>
            <a:off x="3798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4" name=""/>
          <p:cNvSpPr/>
          <p:nvPr/>
        </p:nvSpPr>
        <p:spPr>
          <a:xfrm>
            <a:off x="5526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5" name=""/>
          <p:cNvSpPr/>
          <p:nvPr/>
        </p:nvSpPr>
        <p:spPr>
          <a:xfrm>
            <a:off x="4842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6" name=""/>
          <p:cNvSpPr/>
          <p:nvPr/>
        </p:nvSpPr>
        <p:spPr>
          <a:xfrm>
            <a:off x="5202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7" name=""/>
          <p:cNvSpPr/>
          <p:nvPr/>
        </p:nvSpPr>
        <p:spPr>
          <a:xfrm>
            <a:off x="6606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8" name=""/>
          <p:cNvSpPr/>
          <p:nvPr/>
        </p:nvSpPr>
        <p:spPr>
          <a:xfrm>
            <a:off x="5904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9" name=""/>
          <p:cNvSpPr/>
          <p:nvPr/>
        </p:nvSpPr>
        <p:spPr>
          <a:xfrm>
            <a:off x="6930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0" name=""/>
          <p:cNvSpPr/>
          <p:nvPr/>
        </p:nvSpPr>
        <p:spPr>
          <a:xfrm>
            <a:off x="6228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1" name=""/>
          <p:cNvSpPr/>
          <p:nvPr/>
        </p:nvSpPr>
        <p:spPr>
          <a:xfrm>
            <a:off x="7632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2" name=""/>
          <p:cNvSpPr/>
          <p:nvPr/>
        </p:nvSpPr>
        <p:spPr>
          <a:xfrm>
            <a:off x="7308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3" name=""/>
          <p:cNvSpPr/>
          <p:nvPr/>
        </p:nvSpPr>
        <p:spPr>
          <a:xfrm>
            <a:off x="8334000" y="1908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sp>
        <p:nvSpPr>
          <p:cNvPr id="24" name=""/>
          <p:cNvSpPr/>
          <p:nvPr/>
        </p:nvSpPr>
        <p:spPr>
          <a:xfrm>
            <a:off x="8010000" y="55908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5" name=""/>
          <p:cNvSpPr/>
          <p:nvPr/>
        </p:nvSpPr>
        <p:spPr>
          <a:xfrm>
            <a:off x="9414000" y="55908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6" name=""/>
          <p:cNvSpPr/>
          <p:nvPr/>
        </p:nvSpPr>
        <p:spPr>
          <a:xfrm>
            <a:off x="8712000" y="55908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7" name=""/>
          <p:cNvSpPr/>
          <p:nvPr/>
        </p:nvSpPr>
        <p:spPr>
          <a:xfrm>
            <a:off x="9738000" y="1908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8" name=""/>
          <p:cNvSpPr/>
          <p:nvPr/>
        </p:nvSpPr>
        <p:spPr>
          <a:xfrm>
            <a:off x="9036000" y="1908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9" name=""/>
          <p:cNvSpPr/>
          <p:nvPr/>
        </p:nvSpPr>
        <p:spPr>
          <a:xfrm>
            <a:off x="288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grpSp>
        <p:nvGrpSpPr>
          <p:cNvPr id="30" name=""/>
          <p:cNvGrpSpPr/>
          <p:nvPr/>
        </p:nvGrpSpPr>
        <p:grpSpPr>
          <a:xfrm>
            <a:off x="-360000" y="4895640"/>
            <a:ext cx="10854000" cy="1260360"/>
            <a:chOff x="-360000" y="4895640"/>
            <a:chExt cx="10854000" cy="1260360"/>
          </a:xfrm>
        </p:grpSpPr>
        <p:sp>
          <p:nvSpPr>
            <p:cNvPr id="31" name=""/>
            <p:cNvSpPr/>
            <p:nvPr/>
          </p:nvSpPr>
          <p:spPr>
            <a:xfrm flipH="1">
              <a:off x="9432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2" name=""/>
            <p:cNvSpPr/>
            <p:nvPr/>
          </p:nvSpPr>
          <p:spPr>
            <a:xfrm flipH="1">
              <a:off x="9792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3" name=""/>
            <p:cNvSpPr/>
            <p:nvPr/>
          </p:nvSpPr>
          <p:spPr>
            <a:xfrm flipH="1">
              <a:off x="8028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 name=""/>
            <p:cNvSpPr/>
            <p:nvPr/>
          </p:nvSpPr>
          <p:spPr>
            <a:xfrm flipH="1">
              <a:off x="8730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35" name=""/>
            <p:cNvSpPr/>
            <p:nvPr/>
          </p:nvSpPr>
          <p:spPr>
            <a:xfrm flipH="1">
              <a:off x="8388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6" name=""/>
            <p:cNvSpPr/>
            <p:nvPr/>
          </p:nvSpPr>
          <p:spPr>
            <a:xfrm flipH="1">
              <a:off x="6984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7" name=""/>
            <p:cNvSpPr/>
            <p:nvPr/>
          </p:nvSpPr>
          <p:spPr>
            <a:xfrm flipH="1">
              <a:off x="7686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8" name=""/>
            <p:cNvSpPr/>
            <p:nvPr/>
          </p:nvSpPr>
          <p:spPr>
            <a:xfrm flipH="1">
              <a:off x="6624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9" name=""/>
            <p:cNvSpPr/>
            <p:nvPr/>
          </p:nvSpPr>
          <p:spPr>
            <a:xfrm flipH="1">
              <a:off x="7326000" y="4895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0" name=""/>
            <p:cNvSpPr/>
            <p:nvPr/>
          </p:nvSpPr>
          <p:spPr>
            <a:xfrm flipH="1">
              <a:off x="5922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1" name=""/>
            <p:cNvSpPr/>
            <p:nvPr/>
          </p:nvSpPr>
          <p:spPr>
            <a:xfrm flipH="1">
              <a:off x="6282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2" name=""/>
            <p:cNvSpPr/>
            <p:nvPr/>
          </p:nvSpPr>
          <p:spPr>
            <a:xfrm flipH="1">
              <a:off x="5238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3" name=""/>
            <p:cNvSpPr/>
            <p:nvPr/>
          </p:nvSpPr>
          <p:spPr>
            <a:xfrm flipH="1">
              <a:off x="4878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4" name=""/>
            <p:cNvSpPr/>
            <p:nvPr/>
          </p:nvSpPr>
          <p:spPr>
            <a:xfrm flipH="1">
              <a:off x="5580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5" name=""/>
            <p:cNvSpPr/>
            <p:nvPr/>
          </p:nvSpPr>
          <p:spPr>
            <a:xfrm flipH="1">
              <a:off x="3852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6" name=""/>
            <p:cNvSpPr/>
            <p:nvPr/>
          </p:nvSpPr>
          <p:spPr>
            <a:xfrm flipH="1">
              <a:off x="4536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7" name=""/>
            <p:cNvSpPr/>
            <p:nvPr/>
          </p:nvSpPr>
          <p:spPr>
            <a:xfrm flipH="1">
              <a:off x="4176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8" name=""/>
            <p:cNvSpPr/>
            <p:nvPr/>
          </p:nvSpPr>
          <p:spPr>
            <a:xfrm flipH="1">
              <a:off x="2772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9" name=""/>
            <p:cNvSpPr/>
            <p:nvPr/>
          </p:nvSpPr>
          <p:spPr>
            <a:xfrm flipH="1">
              <a:off x="3474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0" name=""/>
            <p:cNvSpPr/>
            <p:nvPr/>
          </p:nvSpPr>
          <p:spPr>
            <a:xfrm flipH="1">
              <a:off x="2448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1" name=""/>
            <p:cNvSpPr/>
            <p:nvPr/>
          </p:nvSpPr>
          <p:spPr>
            <a:xfrm flipH="1">
              <a:off x="3150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2" name=""/>
            <p:cNvSpPr/>
            <p:nvPr/>
          </p:nvSpPr>
          <p:spPr>
            <a:xfrm flipH="1">
              <a:off x="1746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3" name=""/>
            <p:cNvSpPr/>
            <p:nvPr/>
          </p:nvSpPr>
          <p:spPr>
            <a:xfrm flipH="1">
              <a:off x="2070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4" name=""/>
            <p:cNvSpPr/>
            <p:nvPr/>
          </p:nvSpPr>
          <p:spPr>
            <a:xfrm flipH="1">
              <a:off x="1044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5" name=""/>
            <p:cNvSpPr/>
            <p:nvPr/>
          </p:nvSpPr>
          <p:spPr>
            <a:xfrm flipH="1">
              <a:off x="1368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6" name=""/>
            <p:cNvSpPr/>
            <p:nvPr/>
          </p:nvSpPr>
          <p:spPr>
            <a:xfrm flipH="1">
              <a:off x="-36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7" name=""/>
            <p:cNvSpPr/>
            <p:nvPr/>
          </p:nvSpPr>
          <p:spPr>
            <a:xfrm flipH="1">
              <a:off x="666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8" name=""/>
            <p:cNvSpPr/>
            <p:nvPr/>
          </p:nvSpPr>
          <p:spPr>
            <a:xfrm flipH="1">
              <a:off x="-360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9" name=""/>
            <p:cNvSpPr/>
            <p:nvPr/>
          </p:nvSpPr>
          <p:spPr>
            <a:xfrm flipH="1">
              <a:off x="342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60" name=""/>
            <p:cNvSpPr/>
            <p:nvPr/>
          </p:nvSpPr>
          <p:spPr>
            <a:xfrm flipH="1">
              <a:off x="9090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61" name="PlaceHolder 1"/>
          <p:cNvSpPr>
            <a:spLocks noGrp="1"/>
          </p:cNvSpPr>
          <p:nvPr>
            <p:ph type="title"/>
          </p:nvPr>
        </p:nvSpPr>
        <p:spPr>
          <a:xfrm>
            <a:off x="504360" y="1915200"/>
            <a:ext cx="9071640" cy="1216800"/>
          </a:xfrm>
          <a:prstGeom prst="rect">
            <a:avLst/>
          </a:prstGeom>
        </p:spPr>
        <p:txBody>
          <a:bodyPr lIns="0" rIns="0" tIns="0" bIns="0" anchor="ctr">
            <a:noAutofit/>
          </a:bodyPr>
          <a:p>
            <a:pPr algn="ctr"/>
            <a:r>
              <a:rPr b="0" lang="en-IN" sz="3300" spc="-1" strike="noStrike">
                <a:latin typeface="Arial"/>
              </a:rPr>
              <a:t>Click to edit the title text format</a:t>
            </a:r>
            <a:endParaRPr b="0" lang="en-IN" sz="3300" spc="-1" strike="noStrike">
              <a:latin typeface="Arial"/>
            </a:endParaRPr>
          </a:p>
        </p:txBody>
      </p:sp>
      <p:sp>
        <p:nvSpPr>
          <p:cNvPr id="62" name="PlaceHolder 2"/>
          <p:cNvSpPr>
            <a:spLocks noGrp="1"/>
          </p:cNvSpPr>
          <p:nvPr>
            <p:ph type="body"/>
          </p:nvPr>
        </p:nvSpPr>
        <p:spPr>
          <a:xfrm>
            <a:off x="504000" y="3402000"/>
            <a:ext cx="9071640" cy="864000"/>
          </a:xfrm>
          <a:prstGeom prst="rect">
            <a:avLst/>
          </a:prstGeom>
        </p:spPr>
        <p:txBody>
          <a:bodyPr lIns="0" rIns="0" tIns="0" bIns="0">
            <a:normAutofit fontScale="24000"/>
          </a:bodyPr>
          <a:p>
            <a:pPr marL="432000" indent="-324000">
              <a:spcAft>
                <a:spcPts val="1060"/>
              </a:spcAft>
              <a:buClr>
                <a:srgbClr val="000000"/>
              </a:buClr>
              <a:buSzPct val="45000"/>
              <a:buFont typeface="Wingdings" charset="2"/>
              <a:buChar char=""/>
            </a:pPr>
            <a:r>
              <a:rPr b="0" lang="en-IN" sz="2400" spc="-1" strike="noStrike">
                <a:latin typeface="Arial"/>
              </a:rPr>
              <a:t>Click to edit the outline text format</a:t>
            </a:r>
            <a:endParaRPr b="0" lang="en-IN" sz="2400" spc="-1" strike="noStrike">
              <a:latin typeface="Arial"/>
            </a:endParaRPr>
          </a:p>
          <a:p>
            <a:pPr lvl="1" marL="864000" indent="-324000">
              <a:spcAft>
                <a:spcPts val="850"/>
              </a:spcAft>
              <a:buClr>
                <a:srgbClr val="000000"/>
              </a:buClr>
              <a:buSzPct val="75000"/>
              <a:buFont typeface="Symbol" charset="2"/>
              <a:buChar char=""/>
            </a:pPr>
            <a:r>
              <a:rPr b="0" lang="en-IN" sz="2100" spc="-1" strike="noStrike">
                <a:latin typeface="Arial"/>
              </a:rPr>
              <a:t>Second Outline Level</a:t>
            </a:r>
            <a:endParaRPr b="0" lang="en-IN" sz="2100" spc="-1" strike="noStrike">
              <a:latin typeface="Arial"/>
            </a:endParaRPr>
          </a:p>
          <a:p>
            <a:pPr lvl="2" marL="1296000" indent="-288000">
              <a:spcAft>
                <a:spcPts val="635"/>
              </a:spcAft>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Aft>
                <a:spcPts val="422"/>
              </a:spcAft>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spcAft>
                <a:spcPts val="210"/>
              </a:spcAft>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spcAft>
                <a:spcPts val="210"/>
              </a:spcAft>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spcAft>
                <a:spcPts val="210"/>
              </a:spcAft>
              <a:buClr>
                <a:srgbClr val="000000"/>
              </a:buClr>
              <a:buSzPct val="45000"/>
              <a:buFont typeface="Wingdings" charset="2"/>
              <a:buChar char=""/>
            </a:pPr>
            <a:r>
              <a:rPr b="0" lang="en-IN" sz="1500" spc="-1" strike="noStrike">
                <a:latin typeface="Arial"/>
              </a:rPr>
              <a:t>Seventh Outline Level</a:t>
            </a:r>
            <a:endParaRPr b="0" lang="en-IN" sz="1500" spc="-1" strike="noStrike">
              <a:latin typeface="Arial"/>
            </a:endParaRPr>
          </a:p>
        </p:txBody>
      </p:sp>
      <p:sp>
        <p:nvSpPr>
          <p:cNvPr id="63" name=""/>
          <p:cNvSpPr/>
          <p:nvPr/>
        </p:nvSpPr>
        <p:spPr>
          <a:xfrm>
            <a:off x="-414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4" name=""/>
          <p:cNvSpPr/>
          <p:nvPr/>
        </p:nvSpPr>
        <p:spPr>
          <a:xfrm>
            <a:off x="990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5" name=""/>
          <p:cNvSpPr/>
          <p:nvPr/>
        </p:nvSpPr>
        <p:spPr>
          <a:xfrm>
            <a:off x="2394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6" name=""/>
          <p:cNvSpPr/>
          <p:nvPr/>
        </p:nvSpPr>
        <p:spPr>
          <a:xfrm>
            <a:off x="1692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7" name=""/>
          <p:cNvSpPr/>
          <p:nvPr/>
        </p:nvSpPr>
        <p:spPr>
          <a:xfrm>
            <a:off x="3096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8" name=""/>
          <p:cNvSpPr/>
          <p:nvPr/>
        </p:nvSpPr>
        <p:spPr>
          <a:xfrm>
            <a:off x="4500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9" name=""/>
          <p:cNvSpPr/>
          <p:nvPr/>
        </p:nvSpPr>
        <p:spPr>
          <a:xfrm>
            <a:off x="3798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0" name=""/>
          <p:cNvSpPr/>
          <p:nvPr/>
        </p:nvSpPr>
        <p:spPr>
          <a:xfrm>
            <a:off x="5202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1" name=""/>
          <p:cNvSpPr/>
          <p:nvPr/>
        </p:nvSpPr>
        <p:spPr>
          <a:xfrm>
            <a:off x="6606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2" name=""/>
          <p:cNvSpPr/>
          <p:nvPr/>
        </p:nvSpPr>
        <p:spPr>
          <a:xfrm>
            <a:off x="5904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3" name=""/>
          <p:cNvSpPr/>
          <p:nvPr/>
        </p:nvSpPr>
        <p:spPr>
          <a:xfrm>
            <a:off x="7308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4" name=""/>
          <p:cNvSpPr/>
          <p:nvPr/>
        </p:nvSpPr>
        <p:spPr>
          <a:xfrm>
            <a:off x="8010000" y="-52056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5" name=""/>
          <p:cNvSpPr/>
          <p:nvPr/>
        </p:nvSpPr>
        <p:spPr>
          <a:xfrm>
            <a:off x="9414000" y="-52056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6" name=""/>
          <p:cNvSpPr/>
          <p:nvPr/>
        </p:nvSpPr>
        <p:spPr>
          <a:xfrm>
            <a:off x="8712000" y="-52056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7" name=""/>
          <p:cNvSpPr/>
          <p:nvPr/>
        </p:nvSpPr>
        <p:spPr>
          <a:xfrm>
            <a:off x="288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4" name=""/>
          <p:cNvGrpSpPr/>
          <p:nvPr/>
        </p:nvGrpSpPr>
        <p:grpSpPr>
          <a:xfrm>
            <a:off x="-360000" y="4896000"/>
            <a:ext cx="10854000" cy="1260360"/>
            <a:chOff x="-360000" y="4896000"/>
            <a:chExt cx="10854000" cy="1260360"/>
          </a:xfrm>
        </p:grpSpPr>
        <p:sp>
          <p:nvSpPr>
            <p:cNvPr id="115" name=""/>
            <p:cNvSpPr/>
            <p:nvPr/>
          </p:nvSpPr>
          <p:spPr>
            <a:xfrm flipH="1">
              <a:off x="9432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6" name=""/>
            <p:cNvSpPr/>
            <p:nvPr/>
          </p:nvSpPr>
          <p:spPr>
            <a:xfrm flipH="1">
              <a:off x="9792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7" name=""/>
            <p:cNvSpPr/>
            <p:nvPr/>
          </p:nvSpPr>
          <p:spPr>
            <a:xfrm flipH="1">
              <a:off x="8028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8" name=""/>
            <p:cNvSpPr/>
            <p:nvPr/>
          </p:nvSpPr>
          <p:spPr>
            <a:xfrm flipH="1">
              <a:off x="8730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19" name=""/>
            <p:cNvSpPr/>
            <p:nvPr/>
          </p:nvSpPr>
          <p:spPr>
            <a:xfrm flipH="1">
              <a:off x="8388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0" name=""/>
            <p:cNvSpPr/>
            <p:nvPr/>
          </p:nvSpPr>
          <p:spPr>
            <a:xfrm flipH="1">
              <a:off x="6984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1" name=""/>
            <p:cNvSpPr/>
            <p:nvPr/>
          </p:nvSpPr>
          <p:spPr>
            <a:xfrm flipH="1">
              <a:off x="7686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2" name=""/>
            <p:cNvSpPr/>
            <p:nvPr/>
          </p:nvSpPr>
          <p:spPr>
            <a:xfrm flipH="1">
              <a:off x="6624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3" name=""/>
            <p:cNvSpPr/>
            <p:nvPr/>
          </p:nvSpPr>
          <p:spPr>
            <a:xfrm flipH="1">
              <a:off x="7326000" y="4896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4" name=""/>
            <p:cNvSpPr/>
            <p:nvPr/>
          </p:nvSpPr>
          <p:spPr>
            <a:xfrm flipH="1">
              <a:off x="5922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5" name=""/>
            <p:cNvSpPr/>
            <p:nvPr/>
          </p:nvSpPr>
          <p:spPr>
            <a:xfrm flipH="1">
              <a:off x="6282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6" name=""/>
            <p:cNvSpPr/>
            <p:nvPr/>
          </p:nvSpPr>
          <p:spPr>
            <a:xfrm flipH="1">
              <a:off x="5238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7" name=""/>
            <p:cNvSpPr/>
            <p:nvPr/>
          </p:nvSpPr>
          <p:spPr>
            <a:xfrm flipH="1">
              <a:off x="4878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8" name=""/>
            <p:cNvSpPr/>
            <p:nvPr/>
          </p:nvSpPr>
          <p:spPr>
            <a:xfrm flipH="1">
              <a:off x="5580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9" name=""/>
            <p:cNvSpPr/>
            <p:nvPr/>
          </p:nvSpPr>
          <p:spPr>
            <a:xfrm flipH="1">
              <a:off x="3852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0" name=""/>
            <p:cNvSpPr/>
            <p:nvPr/>
          </p:nvSpPr>
          <p:spPr>
            <a:xfrm flipH="1">
              <a:off x="4536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1" name=""/>
            <p:cNvSpPr/>
            <p:nvPr/>
          </p:nvSpPr>
          <p:spPr>
            <a:xfrm flipH="1">
              <a:off x="4176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2" name=""/>
            <p:cNvSpPr/>
            <p:nvPr/>
          </p:nvSpPr>
          <p:spPr>
            <a:xfrm flipH="1">
              <a:off x="2772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3" name=""/>
            <p:cNvSpPr/>
            <p:nvPr/>
          </p:nvSpPr>
          <p:spPr>
            <a:xfrm flipH="1">
              <a:off x="3474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4" name=""/>
            <p:cNvSpPr/>
            <p:nvPr/>
          </p:nvSpPr>
          <p:spPr>
            <a:xfrm flipH="1">
              <a:off x="2448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5" name=""/>
            <p:cNvSpPr/>
            <p:nvPr/>
          </p:nvSpPr>
          <p:spPr>
            <a:xfrm flipH="1">
              <a:off x="3150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6" name=""/>
            <p:cNvSpPr/>
            <p:nvPr/>
          </p:nvSpPr>
          <p:spPr>
            <a:xfrm flipH="1">
              <a:off x="1746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7" name=""/>
            <p:cNvSpPr/>
            <p:nvPr/>
          </p:nvSpPr>
          <p:spPr>
            <a:xfrm flipH="1">
              <a:off x="2070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8" name=""/>
            <p:cNvSpPr/>
            <p:nvPr/>
          </p:nvSpPr>
          <p:spPr>
            <a:xfrm flipH="1">
              <a:off x="1044000" y="491436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9" name=""/>
            <p:cNvSpPr/>
            <p:nvPr/>
          </p:nvSpPr>
          <p:spPr>
            <a:xfrm flipH="1">
              <a:off x="1368000" y="545436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0" name=""/>
            <p:cNvSpPr/>
            <p:nvPr/>
          </p:nvSpPr>
          <p:spPr>
            <a:xfrm flipH="1">
              <a:off x="-36000" y="545436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1" name=""/>
            <p:cNvSpPr/>
            <p:nvPr/>
          </p:nvSpPr>
          <p:spPr>
            <a:xfrm flipH="1">
              <a:off x="666000" y="545436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2" name=""/>
            <p:cNvSpPr/>
            <p:nvPr/>
          </p:nvSpPr>
          <p:spPr>
            <a:xfrm flipH="1">
              <a:off x="-360000" y="491436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3" name=""/>
            <p:cNvSpPr/>
            <p:nvPr/>
          </p:nvSpPr>
          <p:spPr>
            <a:xfrm flipH="1">
              <a:off x="342000" y="491436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44" name=""/>
            <p:cNvSpPr/>
            <p:nvPr/>
          </p:nvSpPr>
          <p:spPr>
            <a:xfrm flipH="1">
              <a:off x="9090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145" name="PlaceHolder 1"/>
          <p:cNvSpPr>
            <a:spLocks noGrp="1"/>
          </p:cNvSpPr>
          <p:nvPr>
            <p:ph type="title"/>
          </p:nvPr>
        </p:nvSpPr>
        <p:spPr>
          <a:xfrm>
            <a:off x="504000" y="225720"/>
            <a:ext cx="9071640" cy="946800"/>
          </a:xfrm>
          <a:prstGeom prst="rect">
            <a:avLst/>
          </a:prstGeom>
        </p:spPr>
        <p:txBody>
          <a:bodyPr lIns="0" rIns="0" tIns="0" bIns="0" anchor="ctr">
            <a:noAutofit/>
          </a:bodyPr>
          <a:p>
            <a:pPr algn="ctr"/>
            <a:r>
              <a:rPr b="0" lang="en-IN" sz="3300" spc="-1" strike="noStrike">
                <a:latin typeface="Arial"/>
              </a:rPr>
              <a:t>Click to edit the title text format</a:t>
            </a:r>
            <a:endParaRPr b="0" lang="en-IN" sz="3300" spc="-1" strike="noStrike">
              <a:latin typeface="Arial"/>
            </a:endParaRPr>
          </a:p>
        </p:txBody>
      </p:sp>
      <p:sp>
        <p:nvSpPr>
          <p:cNvPr id="146"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Click to edit the outline text format</a:t>
            </a:r>
            <a:endParaRPr b="0" lang="en-IN" sz="2400" spc="-1" strike="noStrike">
              <a:latin typeface="Arial"/>
            </a:endParaRPr>
          </a:p>
          <a:p>
            <a:pPr lvl="1" marL="864000" indent="-324000">
              <a:spcAft>
                <a:spcPts val="850"/>
              </a:spcAft>
              <a:buClr>
                <a:srgbClr val="000000"/>
              </a:buClr>
              <a:buSzPct val="75000"/>
              <a:buFont typeface="Symbol" charset="2"/>
              <a:buChar char=""/>
              <a:tabLst>
                <a:tab algn="l" pos="408240"/>
              </a:tabLst>
            </a:pPr>
            <a:r>
              <a:rPr b="0" lang="en-IN" sz="2100" spc="-1" strike="noStrike">
                <a:latin typeface="Arial"/>
              </a:rPr>
              <a:t>Second Outline Level</a:t>
            </a:r>
            <a:endParaRPr b="0" lang="en-IN" sz="2100" spc="-1" strike="noStrike">
              <a:latin typeface="Arial"/>
            </a:endParaRPr>
          </a:p>
          <a:p>
            <a:pPr lvl="2" marL="1296000" indent="-288000">
              <a:spcAft>
                <a:spcPts val="635"/>
              </a:spcAft>
              <a:buClr>
                <a:srgbClr val="000000"/>
              </a:buClr>
              <a:buSzPct val="45000"/>
              <a:buFont typeface="Wingdings" charset="2"/>
              <a:buChar char=""/>
              <a:tabLst>
                <a:tab algn="l" pos="408240"/>
              </a:tabLst>
            </a:pPr>
            <a:r>
              <a:rPr b="0" lang="en-IN" sz="1800" spc="-1" strike="noStrike">
                <a:latin typeface="Arial"/>
              </a:rPr>
              <a:t>Third Outline Level</a:t>
            </a:r>
            <a:endParaRPr b="0" lang="en-IN" sz="1800" spc="-1" strike="noStrike">
              <a:latin typeface="Arial"/>
            </a:endParaRPr>
          </a:p>
          <a:p>
            <a:pPr lvl="3" marL="1728000" indent="-216000">
              <a:spcAft>
                <a:spcPts val="422"/>
              </a:spcAft>
              <a:buClr>
                <a:srgbClr val="000000"/>
              </a:buClr>
              <a:buSzPct val="75000"/>
              <a:buFont typeface="Symbol" charset="2"/>
              <a:buChar char=""/>
              <a:tabLst>
                <a:tab algn="l" pos="408240"/>
              </a:tabLst>
            </a:pPr>
            <a:r>
              <a:rPr b="0" lang="en-IN" sz="1500" spc="-1" strike="noStrike">
                <a:latin typeface="Arial"/>
              </a:rPr>
              <a:t>Fourth Outline Level</a:t>
            </a:r>
            <a:endParaRPr b="0" lang="en-IN" sz="1500" spc="-1" strike="noStrike">
              <a:latin typeface="Arial"/>
            </a:endParaRPr>
          </a:p>
          <a:p>
            <a:pPr lvl="4" marL="2160000" indent="-216000">
              <a:spcAft>
                <a:spcPts val="210"/>
              </a:spcAft>
              <a:buClr>
                <a:srgbClr val="000000"/>
              </a:buClr>
              <a:buSzPct val="45000"/>
              <a:buFont typeface="Wingdings" charset="2"/>
              <a:buChar char=""/>
              <a:tabLst>
                <a:tab algn="l" pos="408240"/>
              </a:tabLst>
            </a:pPr>
            <a:r>
              <a:rPr b="0" lang="en-IN" sz="1500" spc="-1" strike="noStrike">
                <a:latin typeface="Arial"/>
              </a:rPr>
              <a:t>Fifth Outline Level</a:t>
            </a:r>
            <a:endParaRPr b="0" lang="en-IN" sz="1500" spc="-1" strike="noStrike">
              <a:latin typeface="Arial"/>
            </a:endParaRPr>
          </a:p>
          <a:p>
            <a:pPr lvl="5" marL="2592000" indent="-216000">
              <a:spcAft>
                <a:spcPts val="210"/>
              </a:spcAft>
              <a:buClr>
                <a:srgbClr val="000000"/>
              </a:buClr>
              <a:buSzPct val="45000"/>
              <a:buFont typeface="Wingdings" charset="2"/>
              <a:buChar char=""/>
              <a:tabLst>
                <a:tab algn="l" pos="408240"/>
              </a:tabLst>
            </a:pPr>
            <a:r>
              <a:rPr b="0" lang="en-IN" sz="1500" spc="-1" strike="noStrike">
                <a:latin typeface="Arial"/>
              </a:rPr>
              <a:t>Sixth Outline Level</a:t>
            </a:r>
            <a:endParaRPr b="0" lang="en-IN" sz="1500" spc="-1" strike="noStrike">
              <a:latin typeface="Arial"/>
            </a:endParaRPr>
          </a:p>
          <a:p>
            <a:pPr lvl="6" marL="3024000" indent="-216000">
              <a:spcAft>
                <a:spcPts val="210"/>
              </a:spcAft>
              <a:buClr>
                <a:srgbClr val="000000"/>
              </a:buClr>
              <a:buSzPct val="45000"/>
              <a:buFont typeface="Wingdings" charset="2"/>
              <a:buChar char=""/>
              <a:tabLst>
                <a:tab algn="l" pos="408240"/>
              </a:tabLst>
            </a:pPr>
            <a:r>
              <a:rPr b="0" lang="en-IN" sz="1500" spc="-1" strike="noStrike">
                <a:latin typeface="Arial"/>
              </a:rPr>
              <a:t>Seventh Outline Level</a:t>
            </a:r>
            <a:endParaRPr b="0" lang="en-IN" sz="1500" spc="-1" strike="noStrike">
              <a:latin typeface="Arial"/>
            </a:endParaRPr>
          </a:p>
        </p:txBody>
      </p:sp>
      <p:sp>
        <p:nvSpPr>
          <p:cNvPr id="147" name=""/>
          <p:cNvSpPr txBox="1"/>
          <p:nvPr/>
        </p:nvSpPr>
        <p:spPr>
          <a:xfrm>
            <a:off x="342000" y="4914360"/>
            <a:ext cx="2401200" cy="702000"/>
          </a:xfrm>
          <a:prstGeom prst="rect">
            <a:avLst/>
          </a:prstGeom>
          <a:noFill/>
          <a:ln w="0">
            <a:noFill/>
          </a:ln>
        </p:spPr>
        <p:txBody>
          <a:bodyPr lIns="0" rIns="0" tIns="0" bIns="0" anchor="ctr">
            <a:noAutofit/>
          </a:bodyPr>
          <a:p>
            <a:r>
              <a:rPr b="0" lang="en-IN" sz="1400" spc="-1" strike="noStrike">
                <a:latin typeface="Arial"/>
              </a:rPr>
              <a:t>&lt;date/time&gt;</a:t>
            </a:r>
            <a:endParaRPr b="0" lang="en-IN" sz="1400" spc="-1" strike="noStrike">
              <a:latin typeface="Arial"/>
            </a:endParaRPr>
          </a:p>
        </p:txBody>
      </p:sp>
      <p:sp>
        <p:nvSpPr>
          <p:cNvPr id="148" name=""/>
          <p:cNvSpPr txBox="1"/>
          <p:nvPr/>
        </p:nvSpPr>
        <p:spPr>
          <a:xfrm>
            <a:off x="2744640" y="4914000"/>
            <a:ext cx="4581000" cy="704160"/>
          </a:xfrm>
          <a:prstGeom prst="rect">
            <a:avLst/>
          </a:prstGeom>
          <a:noFill/>
          <a:ln w="0">
            <a:noFill/>
          </a:ln>
        </p:spPr>
        <p:txBody>
          <a:bodyPr lIns="0" rIns="0" tIns="0" bIns="0" anchor="ctr">
            <a:noAutofit/>
          </a:bodyPr>
          <a:p>
            <a:pPr algn="ctr"/>
            <a:r>
              <a:rPr b="0" lang="en-IN" sz="1400" spc="-1" strike="noStrike">
                <a:latin typeface="Arial"/>
              </a:rPr>
              <a:t>&lt;footer&gt;</a:t>
            </a:r>
            <a:endParaRPr b="0" lang="en-IN" sz="1400" spc="-1" strike="noStrike">
              <a:latin typeface="Arial"/>
            </a:endParaRPr>
          </a:p>
        </p:txBody>
      </p:sp>
      <p:sp>
        <p:nvSpPr>
          <p:cNvPr id="149" name=""/>
          <p:cNvSpPr txBox="1"/>
          <p:nvPr/>
        </p:nvSpPr>
        <p:spPr>
          <a:xfrm>
            <a:off x="8494200" y="4914000"/>
            <a:ext cx="1143000" cy="702000"/>
          </a:xfrm>
          <a:prstGeom prst="rect">
            <a:avLst/>
          </a:prstGeom>
          <a:noFill/>
          <a:ln w="0">
            <a:noFill/>
          </a:ln>
        </p:spPr>
        <p:txBody>
          <a:bodyPr lIns="0" rIns="0" tIns="0" bIns="0" anchor="ctr">
            <a:noAutofit/>
          </a:bodyPr>
          <a:p>
            <a:pPr algn="ctr"/>
            <a:fld id="{B3BB4999-19AE-4BAB-9D66-828CB68ADC6E}"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
          <p:cNvSpPr txBox="1"/>
          <p:nvPr/>
        </p:nvSpPr>
        <p:spPr>
          <a:xfrm>
            <a:off x="360000" y="1600920"/>
            <a:ext cx="9000000" cy="1260000"/>
          </a:xfrm>
          <a:prstGeom prst="rect">
            <a:avLst/>
          </a:prstGeom>
          <a:noFill/>
          <a:ln w="0">
            <a:noFill/>
          </a:ln>
        </p:spPr>
        <p:txBody>
          <a:bodyPr lIns="0" rIns="0" tIns="0" bIns="0" anchor="ctr">
            <a:noAutofit/>
          </a:bodyPr>
          <a:p>
            <a:pPr algn="ctr"/>
            <a:r>
              <a:rPr b="0" lang="en-IN" sz="3300" spc="-1" strike="noStrike">
                <a:latin typeface="Arial"/>
              </a:rPr>
              <a:t>Endurance Testing And Soak Testing</a:t>
            </a:r>
            <a:endParaRPr b="0" lang="en-IN" sz="3300" spc="-1" strike="noStrike">
              <a:latin typeface="Arial"/>
            </a:endParaRPr>
          </a:p>
        </p:txBody>
      </p:sp>
      <p:sp>
        <p:nvSpPr>
          <p:cNvPr id="187" name=""/>
          <p:cNvSpPr txBox="1"/>
          <p:nvPr/>
        </p:nvSpPr>
        <p:spPr>
          <a:xfrm>
            <a:off x="-3060000" y="2860920"/>
            <a:ext cx="9000000" cy="2719080"/>
          </a:xfrm>
          <a:prstGeom prst="rect">
            <a:avLst/>
          </a:prstGeom>
          <a:noFill/>
          <a:ln w="0">
            <a:noFill/>
          </a:ln>
        </p:spPr>
        <p:txBody>
          <a:bodyPr lIns="0" rIns="0" tIns="0" bIns="0" anchor="ctr">
            <a:noAutofit/>
          </a:bodyPr>
          <a:p>
            <a:pPr algn="ctr"/>
            <a:r>
              <a:rPr b="0" lang="en-IN" sz="2400" spc="-1" strike="noStrike">
                <a:latin typeface="Arial"/>
              </a:rPr>
              <a:t>Presented by</a:t>
            </a:r>
            <a:endParaRPr b="0" lang="en-IN" sz="2400" spc="-1" strike="noStrike">
              <a:latin typeface="Arial"/>
            </a:endParaRPr>
          </a:p>
          <a:p>
            <a:pPr algn="ctr"/>
            <a:r>
              <a:rPr b="0" lang="en-IN" sz="2400" spc="-1" strike="noStrike">
                <a:latin typeface="Arial"/>
              </a:rPr>
              <a:t>        </a:t>
            </a:r>
            <a:r>
              <a:rPr b="0" lang="en-IN" sz="2400" spc="-1" strike="noStrike">
                <a:latin typeface="Arial"/>
              </a:rPr>
              <a:t>S Hanumanth</a:t>
            </a:r>
            <a:endParaRPr b="0" lang="en-IN" sz="2400" spc="-1" strike="noStrike">
              <a:latin typeface="Arial"/>
            </a:endParaRPr>
          </a:p>
          <a:p>
            <a:pPr algn="ctr"/>
            <a:r>
              <a:rPr b="0" lang="en-IN" sz="2400" spc="-1" strike="noStrike">
                <a:latin typeface="Arial"/>
              </a:rPr>
              <a:t>    </a:t>
            </a:r>
            <a:r>
              <a:rPr b="0" lang="en-IN" sz="2400" spc="-1" strike="noStrike">
                <a:latin typeface="Arial"/>
              </a:rPr>
              <a:t>Sirisha N B</a:t>
            </a:r>
            <a:endParaRPr b="0" lang="en-IN" sz="2400" spc="-1" strike="noStrike">
              <a:latin typeface="Arial"/>
            </a:endParaRPr>
          </a:p>
          <a:p>
            <a:pPr algn="ctr"/>
            <a:r>
              <a:rPr b="0" lang="en-IN" sz="2400" spc="-1" strike="noStrike">
                <a:latin typeface="Arial"/>
              </a:rPr>
              <a:t>    </a:t>
            </a:r>
            <a:r>
              <a:rPr b="0" lang="en-IN" sz="2400" spc="-1" strike="noStrike">
                <a:latin typeface="Arial"/>
              </a:rPr>
              <a:t>Srinivas M</a:t>
            </a:r>
            <a:endParaRPr b="0" lang="en-IN" sz="2400" spc="-1" strike="noStrike">
              <a:latin typeface="Arial"/>
            </a:endParaRPr>
          </a:p>
          <a:p>
            <a:pPr algn="ctr"/>
            <a:r>
              <a:rPr b="0" lang="en-IN" sz="2400" spc="-1" strike="noStrike">
                <a:latin typeface="Arial"/>
              </a:rPr>
              <a:t>Sujan P</a:t>
            </a:r>
            <a:endParaRPr b="0" lang="en-IN" sz="2400" spc="-1" strike="noStrike">
              <a:latin typeface="Arial"/>
            </a:endParaRPr>
          </a:p>
          <a:p>
            <a:pPr algn="ctr"/>
            <a:r>
              <a:rPr b="0" lang="en-IN" sz="2400" spc="-1" strike="noStrike">
                <a:latin typeface="Arial"/>
              </a:rPr>
              <a:t>     </a:t>
            </a:r>
            <a:r>
              <a:rPr b="0" lang="en-IN" sz="2400" spc="-1" strike="noStrike">
                <a:latin typeface="Arial"/>
              </a:rPr>
              <a:t>Sujana S R</a:t>
            </a:r>
            <a:endParaRPr b="0" lang="en-IN" sz="2400" spc="-1" strike="noStrike">
              <a:latin typeface="Arial"/>
            </a:endParaRPr>
          </a:p>
          <a:p>
            <a:pPr algn="ctr"/>
            <a:endParaRPr b="0" lang="en-IN" sz="2400" spc="-1" strike="noStrike">
              <a:latin typeface="Arial"/>
            </a:endParaRPr>
          </a:p>
          <a:p>
            <a:pPr algn="ct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Characteristics of Soak Testing</a:t>
            </a:r>
            <a:endParaRPr b="0" lang="en-IN" sz="3300" spc="-1" strike="noStrike">
              <a:latin typeface="Arial"/>
            </a:endParaRPr>
          </a:p>
        </p:txBody>
      </p:sp>
      <p:sp>
        <p:nvSpPr>
          <p:cNvPr id="205" name=""/>
          <p:cNvSpPr txBox="1"/>
          <p:nvPr/>
        </p:nvSpPr>
        <p:spPr>
          <a:xfrm>
            <a:off x="504000" y="1326600"/>
            <a:ext cx="9071640" cy="3288240"/>
          </a:xfrm>
          <a:prstGeom prst="rect">
            <a:avLst/>
          </a:prstGeom>
          <a:solidFill>
            <a:srgbClr val="ffffff"/>
          </a:solidFill>
          <a:ln w="0">
            <a:noFill/>
          </a:ln>
        </p:spPr>
        <p:txBody>
          <a:bodyPr lIns="0" rIns="0" tIns="0" bIns="0">
            <a:normAutofit fontScale="86000"/>
          </a:bodyPr>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The duration of most Soak Test is often determined by the time available.</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Any application must run without any interruption if it requires an extended period of time.</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It should cover all the scenarios that are agreed upon by the stakeholders.</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Mostly every system has a regular maintenance window time period and the time between such window periods is a key driver for determining the scope of a Soak Test.</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EXAMPLES of Soak Testing</a:t>
            </a:r>
            <a:endParaRPr b="0" lang="en-IN" sz="3300" spc="-1" strike="noStrike">
              <a:latin typeface="Arial"/>
            </a:endParaRPr>
          </a:p>
        </p:txBody>
      </p:sp>
      <p:sp>
        <p:nvSpPr>
          <p:cNvPr id="207" name=""/>
          <p:cNvSpPr txBox="1"/>
          <p:nvPr/>
        </p:nvSpPr>
        <p:spPr>
          <a:xfrm>
            <a:off x="504000" y="1326600"/>
            <a:ext cx="9071640" cy="3288240"/>
          </a:xfrm>
          <a:prstGeom prst="rect">
            <a:avLst/>
          </a:prstGeom>
          <a:solidFill>
            <a:srgbClr val="ffffff"/>
          </a:solidFill>
          <a:ln w="0">
            <a:noFill/>
          </a:ln>
        </p:spPr>
        <p:txBody>
          <a:bodyPr lIns="0" rIns="0" tIns="0" bIns="0">
            <a:normAutofit fontScale="42000"/>
          </a:bodyPr>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In the case of banking domain when there is a large amount of data from merchants, the tester will put the system under load continuously for 70hrs to 150 hrs to check how the application behaves during this loading period.</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Suppose there are 33,000 logins, which needs to be put through the system, it represents seven and a half days of activity. In this case, a 60- 70 hours of Soak Test can be started by Friday evening around 6 pm which can be completed by Monday morning at 6 am. Only with such a test, it will be possible to observe any degradation of performance under the controlled conditions.</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In the case of Video games, Mobile applications, etc. involve leaving the game or application in a running state for a prolonged time period, in various modes of operation- such as idling, paused at the title screen and so on to find out whether an application can handle the continuously expected load.</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
          <p:cNvSpPr txBox="1"/>
          <p:nvPr/>
        </p:nvSpPr>
        <p:spPr>
          <a:xfrm>
            <a:off x="540000" y="180000"/>
            <a:ext cx="9000000" cy="900000"/>
          </a:xfrm>
          <a:prstGeom prst="rect">
            <a:avLst/>
          </a:prstGeom>
          <a:noFill/>
          <a:ln w="0">
            <a:noFill/>
          </a:ln>
        </p:spPr>
        <p:txBody>
          <a:bodyPr lIns="0" rIns="0" tIns="0" bIns="0" anchor="ctr">
            <a:noAutofit/>
          </a:bodyPr>
          <a:p>
            <a:pPr algn="ctr"/>
            <a:r>
              <a:rPr b="0" lang="en-IN" sz="3300" spc="-1" strike="noStrike">
                <a:latin typeface="Arial"/>
              </a:rPr>
              <a:t>Endurance Testing</a:t>
            </a:r>
            <a:endParaRPr b="0" lang="en-IN" sz="3300" spc="-1" strike="noStrike">
              <a:latin typeface="Arial"/>
            </a:endParaRPr>
          </a:p>
        </p:txBody>
      </p:sp>
      <p:sp>
        <p:nvSpPr>
          <p:cNvPr id="189" name=""/>
          <p:cNvSpPr txBox="1"/>
          <p:nvPr/>
        </p:nvSpPr>
        <p:spPr>
          <a:xfrm>
            <a:off x="540000" y="1260000"/>
            <a:ext cx="9000000" cy="3240000"/>
          </a:xfrm>
          <a:prstGeom prst="rect">
            <a:avLst/>
          </a:prstGeom>
          <a:solidFill>
            <a:srgbClr val="ffffff"/>
          </a:solidFill>
          <a:ln w="0">
            <a:noFill/>
          </a:ln>
        </p:spPr>
        <p:txBody>
          <a:bodyPr lIns="0" rIns="0" tIns="0" bIns="0">
            <a:normAutofit/>
          </a:bodyPr>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Endurance Testing is non-functional type of software testing where a software is tested with high load extended over a significant amount of time to evaluate the behaviour of software application under sustained use.</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The main purpose of endurance testing is to ensure that the application is capable enough to handle extended load without any deterioration of response time.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Goals of Endurance Testing</a:t>
            </a:r>
            <a:endParaRPr b="0" lang="en-IN" sz="3300" spc="-1" strike="noStrike">
              <a:latin typeface="Arial"/>
            </a:endParaRPr>
          </a:p>
        </p:txBody>
      </p:sp>
      <p:sp>
        <p:nvSpPr>
          <p:cNvPr id="191" name=""/>
          <p:cNvSpPr txBox="1"/>
          <p:nvPr/>
        </p:nvSpPr>
        <p:spPr>
          <a:xfrm>
            <a:off x="504000" y="1326600"/>
            <a:ext cx="9071640" cy="3288240"/>
          </a:xfrm>
          <a:prstGeom prst="rect">
            <a:avLst/>
          </a:prstGeom>
          <a:solidFill>
            <a:srgbClr val="ffffff"/>
          </a:solidFill>
          <a:ln w="0">
            <a:noFill/>
          </a:ln>
        </p:spPr>
        <p:txBody>
          <a:bodyPr lIns="0" rIns="0" tIns="0" bIns="0">
            <a:normAutofit fontScale="37000"/>
          </a:bodyPr>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Primary goal of Endurance testing is to check for memory leaks.</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To discover how the system performs under sustained usage.</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To ensure that after a long period, the system response time will remain the same or better than the start of the test.</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To determine the number of users and/or transactions a given system will support and meet performance goals.</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To manage the future loads, we need to understand how many additional resources (like processor capacity, disk capacity, memory usage, or network bandwidth) are necessary to support usage in future.</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Endurance testing is generally done by either overloading the system or by reducing certain system resources and evaluating the consequences.</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It is performed to ensure that defects or memory leaks do not occur after what is considered to be a relatively “normal” usage period.</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What to monitor in Endurance Testing</a:t>
            </a:r>
            <a:endParaRPr b="0" lang="en-IN" sz="3300" spc="-1" strike="noStrike">
              <a:latin typeface="Arial"/>
            </a:endParaRPr>
          </a:p>
        </p:txBody>
      </p:sp>
      <p:sp>
        <p:nvSpPr>
          <p:cNvPr id="193" name=""/>
          <p:cNvSpPr txBox="1"/>
          <p:nvPr/>
        </p:nvSpPr>
        <p:spPr>
          <a:xfrm>
            <a:off x="504000" y="1326600"/>
            <a:ext cx="9071640" cy="3288240"/>
          </a:xfrm>
          <a:prstGeom prst="rect">
            <a:avLst/>
          </a:prstGeom>
          <a:solidFill>
            <a:srgbClr val="ffffff"/>
          </a:solidFill>
          <a:ln w="0">
            <a:noFill/>
          </a:ln>
        </p:spPr>
        <p:txBody>
          <a:bodyPr lIns="0" rIns="0" tIns="0" bIns="0">
            <a:normAutofit fontScale="61000"/>
          </a:bodyPr>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Test memory leakage– Checks are done to verify if there is any memory leakage in the application, which can cause crashing of the system or O.S.</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Test connection closure between the layer of the system – If the connection between the layers of the system is not closed successfully, it may stall some or all modules of the system.</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Test database connection close successfully– If the database connection is not closed successfully, may result in system crash</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Test response time – System is tested for the response time of the system as the application becomes less efficient as a result of the prolonged use of the system.</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How to perform Endurance Testing</a:t>
            </a:r>
            <a:endParaRPr b="0" lang="en-IN" sz="3300" spc="-1" strike="noStrike">
              <a:latin typeface="Arial"/>
            </a:endParaRPr>
          </a:p>
        </p:txBody>
      </p:sp>
      <p:sp>
        <p:nvSpPr>
          <p:cNvPr id="195" name=""/>
          <p:cNvSpPr txBox="1"/>
          <p:nvPr/>
        </p:nvSpPr>
        <p:spPr>
          <a:xfrm>
            <a:off x="504000" y="1326600"/>
            <a:ext cx="9071640" cy="3288240"/>
          </a:xfrm>
          <a:prstGeom prst="rect">
            <a:avLst/>
          </a:prstGeom>
          <a:solidFill>
            <a:srgbClr val="ffffff"/>
          </a:solidFill>
          <a:ln w="0">
            <a:noFill/>
          </a:ln>
        </p:spPr>
        <p:txBody>
          <a:bodyPr lIns="0" rIns="0" tIns="0" bIns="0">
            <a:normAutofit fontScale="17000"/>
          </a:bodyPr>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Testing Environment – Identify the hardware, software, operating system require for the endurance testing, assigning roles and responsibilities within the team, etc. The environment should be ready before the test execution. You also need to estimate common database production size and yearly growth. This is required as such you need to test how your application will respond after a year, two or five.</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Creating the Test Plan, Scenarios – Based on nature of testing – manual or automation or combination of both, Test Case design, reviews, and execution should be planned. Testing to stress the system, break point testing, etc. should also be part of the test plan. Testing to stress the system determines the break point in the application.</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Test Estimation – Provide the estimation of how long it will take to complete the testing phase. It should be analyzed on the basis of a number of testers involved and the number of test cycles required.</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Risk Analysis –Analyzing the risk and taking an appropriate action for the prevention. Prioritization of test cases as per the Risk factor and identify the below risk and issues tester may phase during the endurance test.</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Will performance remain consistent over time?</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Are there other minor issues that have not yet been detected?</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Is there external interference that was not addressed?</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Test Schedule – Determine the budget, deliverables within the time frames. As Endurance Testing applies a huge but natural load arrangement of transactions to the system/application for a continuous period of time.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Advantages of Endurance Testing</a:t>
            </a:r>
            <a:endParaRPr b="0" lang="en-IN" sz="3300" spc="-1" strike="noStrike">
              <a:latin typeface="Arial"/>
            </a:endParaRPr>
          </a:p>
        </p:txBody>
      </p:sp>
      <p:sp>
        <p:nvSpPr>
          <p:cNvPr id="197" name=""/>
          <p:cNvSpPr txBox="1"/>
          <p:nvPr/>
        </p:nvSpPr>
        <p:spPr>
          <a:xfrm>
            <a:off x="504000" y="1326600"/>
            <a:ext cx="9071640" cy="3288240"/>
          </a:xfrm>
          <a:prstGeom prst="rect">
            <a:avLst/>
          </a:prstGeom>
          <a:solidFill>
            <a:srgbClr val="ffffff"/>
          </a:solidFill>
          <a:ln w="0">
            <a:noFill/>
          </a:ln>
        </p:spPr>
        <p:txBody>
          <a:bodyPr lIns="0" rIns="0" tIns="0" bIns="0">
            <a:normAutofit fontScale="66000"/>
          </a:bodyPr>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It helps in determining how workload can the System Under Load handle.</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Provides accurate data that customer can use to validate or enhance their infrastructure needs.</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Identifies performance problems that may occur after a system has been running at a high level for longer period of time</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Typical issues are identified in smaller targeted performance tests, which means it ensures application remain available even when there is huge load in a very short span time.</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The endurance test is also used to check whether there is any performance degradation after a long period of execution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Disadvantages of Endurance Testing</a:t>
            </a:r>
            <a:endParaRPr b="0" lang="en-IN" sz="3300" spc="-1" strike="noStrike">
              <a:latin typeface="Arial"/>
            </a:endParaRPr>
          </a:p>
        </p:txBody>
      </p:sp>
      <p:sp>
        <p:nvSpPr>
          <p:cNvPr id="199" name=""/>
          <p:cNvSpPr txBox="1"/>
          <p:nvPr/>
        </p:nvSpPr>
        <p:spPr>
          <a:xfrm>
            <a:off x="504000" y="1326600"/>
            <a:ext cx="9071640" cy="3288240"/>
          </a:xfrm>
          <a:prstGeom prst="rect">
            <a:avLst/>
          </a:prstGeom>
          <a:solidFill>
            <a:srgbClr val="ffffff"/>
          </a:solidFill>
          <a:ln w="0">
            <a:noFill/>
          </a:ln>
        </p:spPr>
        <p:txBody>
          <a:bodyPr lIns="0" rIns="0" tIns="0" bIns="0">
            <a:normAutofit fontScale="71000"/>
          </a:bodyPr>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It is often hard to define how much stress is worth applying.</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Endurance Testing could cause application and/or network failures that may result in significant disruption if Test Environment are not isolated.</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Permanent Data loss or corruption can occur by over-stressing the system.</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Resource utilization remains very high after the stress is removed.</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Some application components fail to respond.</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Unhandled exceptions are observed by the end user.</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Soak Testing</a:t>
            </a:r>
            <a:endParaRPr b="0" lang="en-IN" sz="3300" spc="-1" strike="noStrike">
              <a:latin typeface="Arial"/>
            </a:endParaRPr>
          </a:p>
        </p:txBody>
      </p:sp>
      <p:sp>
        <p:nvSpPr>
          <p:cNvPr id="201" name=""/>
          <p:cNvSpPr txBox="1"/>
          <p:nvPr/>
        </p:nvSpPr>
        <p:spPr>
          <a:xfrm>
            <a:off x="504000" y="1326600"/>
            <a:ext cx="9071640" cy="3288240"/>
          </a:xfrm>
          <a:prstGeom prst="rect">
            <a:avLst/>
          </a:prstGeom>
          <a:solidFill>
            <a:srgbClr val="ffffff"/>
          </a:solidFill>
          <a:ln w="0">
            <a:noFill/>
          </a:ln>
        </p:spPr>
        <p:txBody>
          <a:bodyPr lIns="0" rIns="0" tIns="0" bIns="0">
            <a:normAutofit/>
          </a:bodyPr>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Soak Testing is a type of non functional testing that is used to measure performance of a software application under a huge volume of load for an extended period of time. The goal of Soak testing is to ensure whether the software application sustains high volume of usage and to check what would happen outside its design expectations.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When to do Soak Testing?</a:t>
            </a:r>
            <a:endParaRPr b="0" lang="en-IN" sz="3300" spc="-1" strike="noStrike">
              <a:latin typeface="Arial"/>
            </a:endParaRPr>
          </a:p>
        </p:txBody>
      </p:sp>
      <p:sp>
        <p:nvSpPr>
          <p:cNvPr id="203" name=""/>
          <p:cNvSpPr txBox="1"/>
          <p:nvPr/>
        </p:nvSpPr>
        <p:spPr>
          <a:xfrm>
            <a:off x="504000" y="1326600"/>
            <a:ext cx="9071640" cy="3288240"/>
          </a:xfrm>
          <a:prstGeom prst="rect">
            <a:avLst/>
          </a:prstGeom>
          <a:solidFill>
            <a:srgbClr val="ffffff"/>
          </a:solidFill>
          <a:ln w="0">
            <a:noFill/>
          </a:ln>
        </p:spPr>
        <p:txBody>
          <a:bodyPr lIns="0" rIns="0" tIns="0" bIns="0">
            <a:normAutofit fontScale="54000"/>
          </a:bodyPr>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Before the built is deployed to the client i.e. prior to the release of any application on a specific platform, it needs to go through a successful series of load tests at high or equivalent traffic levels. After that soak testing is performed. It helps us to determine how to run any particular application for an extended period. If issues like memory leaks/memory corruption are found during the period i.e. when it is on Soak, then it should be immediately reported.</a:t>
            </a:r>
            <a:endParaRPr b="0" lang="en-IN" sz="2400" spc="-1" strike="noStrike">
              <a:latin typeface="Arial"/>
            </a:endParaRPr>
          </a:p>
          <a:p>
            <a:pPr marL="432000" indent="-324000">
              <a:spcAft>
                <a:spcPts val="1057"/>
              </a:spcAft>
              <a:buClr>
                <a:srgbClr val="000000"/>
              </a:buClr>
              <a:buSzPct val="45000"/>
              <a:buFont typeface="Wingdings" charset="2"/>
              <a:buChar char=""/>
              <a:tabLst>
                <a:tab algn="l" pos="408240"/>
              </a:tabLst>
            </a:pPr>
            <a:r>
              <a:rPr b="0" lang="en-IN" sz="2400" spc="-1" strike="noStrike">
                <a:latin typeface="Arial"/>
              </a:rPr>
              <a:t>The best time to do a soak testing is over the weekends as an application need to be in a running state for as long as over a day or night. It totally depends on the limitations of the testing situation. Soak tests are one of the most important compliance requirements which need to be very strictly followed by every company.</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LibreOffice/7.1.6.2$Windows_X86_64 LibreOffice_project/0e133318fcee89abacd6a7d077e292f1145735c3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2021-11-09T16:04:17Z</dcterms:created>
  <dc:creator/>
  <dc:description/>
  <dc:language>en-IN</dc:language>
  <cp:lastModifiedBy/>
  <dcterms:modified xsi:type="dcterms:W3CDTF">2021-11-09T16:51:56Z</dcterms:modified>
  <cp:revision>2</cp:revision>
  <dc:subject/>
  <dc:title>Beehive</dc:title>
</cp:coreProperties>
</file>