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Oswald"/>
      <p:regular r:id="rId20"/>
      <p:bold r:id="rId21"/>
    </p:embeddedFont>
    <p:embeddedFont>
      <p:font typeface="Homemade Apple"/>
      <p:regular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regular.fntdata"/><Relationship Id="rId22" Type="http://schemas.openxmlformats.org/officeDocument/2006/relationships/font" Target="fonts/HomemadeApple-regular.fntdata"/><Relationship Id="rId21" Type="http://schemas.openxmlformats.org/officeDocument/2006/relationships/font" Target="fonts/Oswald-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19" Type="http://schemas.openxmlformats.org/officeDocument/2006/relationships/font" Target="fonts/Raleway-boldItalic.fntdata"/><Relationship Id="rId18" Type="http://schemas.openxmlformats.org/officeDocument/2006/relationships/font" Target="fonts/Raleway-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516a18dbf4_0_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516a18dbf4_0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516a18dbf4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16a18dbf4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16a18dbf4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16a18dbf4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516a18dbf4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516a18dbf4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516a18dbf4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16a18dbf4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516a18dbf4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516a18dbf4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516a18dbf4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516a18dbf4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516a18dbf4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516a18dbf4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575eaf9922_1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575eaf9922_1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purple" type="title">
  <p:cSld name="TITLE">
    <p:bg>
      <p:bgPr>
        <a:gradFill>
          <a:gsLst>
            <a:gs pos="0">
              <a:srgbClr val="A90C98"/>
            </a:gs>
            <a:gs pos="100000">
              <a:srgbClr val="3A1394"/>
            </a:gs>
          </a:gsLst>
          <a:lin ang="2700006" scaled="0"/>
        </a:gra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685800" y="3143081"/>
            <a:ext cx="5656800" cy="11598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p:txBody>
      </p:sp>
      <p:sp>
        <p:nvSpPr>
          <p:cNvPr id="11" name="Google Shape;11;p2"/>
          <p:cNvSpPr/>
          <p:nvPr/>
        </p:nvSpPr>
        <p:spPr>
          <a:xfrm>
            <a:off x="0" y="0"/>
            <a:ext cx="9144000" cy="2992500"/>
          </a:xfrm>
          <a:prstGeom prst="rect">
            <a:avLst/>
          </a:prstGeom>
          <a:solidFill>
            <a:srgbClr val="20124D">
              <a:alpha val="2117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 cold">
  <p:cSld name="TITLE_ONLY_1_1">
    <p:bg>
      <p:bgPr>
        <a:gradFill>
          <a:gsLst>
            <a:gs pos="0">
              <a:srgbClr val="00D6B5"/>
            </a:gs>
            <a:gs pos="100000">
              <a:srgbClr val="172495"/>
            </a:gs>
          </a:gsLst>
          <a:lin ang="2700006" scaled="0"/>
        </a:gradFill>
      </p:bgPr>
    </p:bg>
    <p:spTree>
      <p:nvGrpSpPr>
        <p:cNvPr id="53" name="Shape 53"/>
        <p:cNvGrpSpPr/>
        <p:nvPr/>
      </p:nvGrpSpPr>
      <p:grpSpPr>
        <a:xfrm>
          <a:off x="0" y="0"/>
          <a:ext cx="0" cy="0"/>
          <a:chOff x="0" y="0"/>
          <a:chExt cx="0" cy="0"/>
        </a:xfrm>
      </p:grpSpPr>
      <p:sp>
        <p:nvSpPr>
          <p:cNvPr id="54" name="Google Shape;54;p11"/>
          <p:cNvSpPr/>
          <p:nvPr/>
        </p:nvSpPr>
        <p:spPr>
          <a:xfrm>
            <a:off x="0" y="0"/>
            <a:ext cx="9144000" cy="802800"/>
          </a:xfrm>
          <a:prstGeom prst="rect">
            <a:avLst/>
          </a:prstGeom>
          <a:solidFill>
            <a:srgbClr val="1C4587">
              <a:alpha val="3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1"/>
          <p:cNvSpPr txBox="1"/>
          <p:nvPr>
            <p:ph type="title"/>
          </p:nvPr>
        </p:nvSpPr>
        <p:spPr>
          <a:xfrm>
            <a:off x="1115100" y="321094"/>
            <a:ext cx="7571700" cy="379500"/>
          </a:xfrm>
          <a:prstGeom prst="rect">
            <a:avLst/>
          </a:prstGeom>
          <a:noFill/>
          <a:ln>
            <a:noFill/>
          </a:ln>
        </p:spPr>
        <p:txBody>
          <a:bodyPr anchorCtr="0" anchor="b" bIns="91425" lIns="91425" spcFirstLastPara="1" rIns="91425" wrap="square" tIns="91425"/>
          <a:lstStyle>
            <a:lvl1pPr lvl="0" algn="l">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56" name="Google Shape;56;p11"/>
          <p:cNvSpPr/>
          <p:nvPr/>
        </p:nvSpPr>
        <p:spPr>
          <a:xfrm>
            <a:off x="694185" y="417510"/>
            <a:ext cx="365350" cy="252494"/>
          </a:xfrm>
          <a:custGeom>
            <a:rect b="b" l="l" r="r" t="t"/>
            <a:pathLst>
              <a:path extrusionOk="0" h="15403" w="16717">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1"/>
          <p:cNvSpPr txBox="1"/>
          <p:nvPr>
            <p:ph idx="12" type="sldNum"/>
          </p:nvPr>
        </p:nvSpPr>
        <p:spPr>
          <a:xfrm>
            <a:off x="8480584" y="4749850"/>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 hot">
  <p:cSld name="TITLE_ONLY_1">
    <p:bg>
      <p:bgPr>
        <a:gradFill>
          <a:gsLst>
            <a:gs pos="0">
              <a:srgbClr val="FFA400"/>
            </a:gs>
            <a:gs pos="100000">
              <a:srgbClr val="BA0068"/>
            </a:gs>
          </a:gsLst>
          <a:lin ang="2700006" scaled="0"/>
        </a:gradFill>
      </p:bgPr>
    </p:bg>
    <p:spTree>
      <p:nvGrpSpPr>
        <p:cNvPr id="58" name="Shape 58"/>
        <p:cNvGrpSpPr/>
        <p:nvPr/>
      </p:nvGrpSpPr>
      <p:grpSpPr>
        <a:xfrm>
          <a:off x="0" y="0"/>
          <a:ext cx="0" cy="0"/>
          <a:chOff x="0" y="0"/>
          <a:chExt cx="0" cy="0"/>
        </a:xfrm>
      </p:grpSpPr>
      <p:sp>
        <p:nvSpPr>
          <p:cNvPr id="59" name="Google Shape;59;p12"/>
          <p:cNvSpPr/>
          <p:nvPr/>
        </p:nvSpPr>
        <p:spPr>
          <a:xfrm>
            <a:off x="0" y="0"/>
            <a:ext cx="9144000" cy="802800"/>
          </a:xfrm>
          <a:prstGeom prst="rect">
            <a:avLst/>
          </a:prstGeom>
          <a:solidFill>
            <a:srgbClr val="4C1130">
              <a:alpha val="1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2"/>
          <p:cNvSpPr txBox="1"/>
          <p:nvPr>
            <p:ph type="title"/>
          </p:nvPr>
        </p:nvSpPr>
        <p:spPr>
          <a:xfrm>
            <a:off x="1115100" y="321094"/>
            <a:ext cx="7571700" cy="379500"/>
          </a:xfrm>
          <a:prstGeom prst="rect">
            <a:avLst/>
          </a:prstGeom>
          <a:noFill/>
          <a:ln>
            <a:noFill/>
          </a:ln>
        </p:spPr>
        <p:txBody>
          <a:bodyPr anchorCtr="0" anchor="b" bIns="91425" lIns="91425" spcFirstLastPara="1" rIns="91425" wrap="square" tIns="91425"/>
          <a:lstStyle>
            <a:lvl1pPr lvl="0" algn="l">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61" name="Google Shape;61;p12"/>
          <p:cNvSpPr/>
          <p:nvPr/>
        </p:nvSpPr>
        <p:spPr>
          <a:xfrm>
            <a:off x="694185" y="417510"/>
            <a:ext cx="365350" cy="252494"/>
          </a:xfrm>
          <a:custGeom>
            <a:rect b="b" l="l" r="r" t="t"/>
            <a:pathLst>
              <a:path extrusionOk="0" h="15403" w="16717">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2"/>
          <p:cNvSpPr txBox="1"/>
          <p:nvPr>
            <p:ph idx="12" type="sldNum"/>
          </p:nvPr>
        </p:nvSpPr>
        <p:spPr>
          <a:xfrm>
            <a:off x="8480584" y="4749850"/>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 purple" type="titleOnly">
  <p:cSld name="TITLE_ONLY">
    <p:bg>
      <p:bgPr>
        <a:gradFill>
          <a:gsLst>
            <a:gs pos="0">
              <a:srgbClr val="A90C98"/>
            </a:gs>
            <a:gs pos="100000">
              <a:srgbClr val="3A1394"/>
            </a:gs>
          </a:gsLst>
          <a:lin ang="2700006" scaled="0"/>
        </a:gradFill>
      </p:bgPr>
    </p:bg>
    <p:spTree>
      <p:nvGrpSpPr>
        <p:cNvPr id="63" name="Shape 63"/>
        <p:cNvGrpSpPr/>
        <p:nvPr/>
      </p:nvGrpSpPr>
      <p:grpSpPr>
        <a:xfrm>
          <a:off x="0" y="0"/>
          <a:ext cx="0" cy="0"/>
          <a:chOff x="0" y="0"/>
          <a:chExt cx="0" cy="0"/>
        </a:xfrm>
      </p:grpSpPr>
      <p:sp>
        <p:nvSpPr>
          <p:cNvPr id="64" name="Google Shape;64;p13"/>
          <p:cNvSpPr/>
          <p:nvPr/>
        </p:nvSpPr>
        <p:spPr>
          <a:xfrm>
            <a:off x="0" y="0"/>
            <a:ext cx="9144000" cy="802800"/>
          </a:xfrm>
          <a:prstGeom prst="rect">
            <a:avLst/>
          </a:prstGeom>
          <a:solidFill>
            <a:srgbClr val="20124D">
              <a:alpha val="2117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3"/>
          <p:cNvSpPr txBox="1"/>
          <p:nvPr>
            <p:ph type="title"/>
          </p:nvPr>
        </p:nvSpPr>
        <p:spPr>
          <a:xfrm>
            <a:off x="1115100" y="321094"/>
            <a:ext cx="7571700" cy="379500"/>
          </a:xfrm>
          <a:prstGeom prst="rect">
            <a:avLst/>
          </a:prstGeom>
          <a:noFill/>
          <a:ln>
            <a:noFill/>
          </a:ln>
        </p:spPr>
        <p:txBody>
          <a:bodyPr anchorCtr="0" anchor="b" bIns="91425" lIns="91425" spcFirstLastPara="1" rIns="91425" wrap="square" tIns="91425"/>
          <a:lstStyle>
            <a:lvl1pPr lvl="0" algn="l">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66" name="Google Shape;66;p13"/>
          <p:cNvSpPr/>
          <p:nvPr/>
        </p:nvSpPr>
        <p:spPr>
          <a:xfrm>
            <a:off x="694185" y="417510"/>
            <a:ext cx="365350" cy="252494"/>
          </a:xfrm>
          <a:custGeom>
            <a:rect b="b" l="l" r="r" t="t"/>
            <a:pathLst>
              <a:path extrusionOk="0" h="15403" w="16717">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3"/>
          <p:cNvSpPr txBox="1"/>
          <p:nvPr>
            <p:ph idx="12" type="sldNum"/>
          </p:nvPr>
        </p:nvSpPr>
        <p:spPr>
          <a:xfrm>
            <a:off x="8480584" y="4749850"/>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 cold">
  <p:cSld name="BLANK_1_1">
    <p:bg>
      <p:bgPr>
        <a:gradFill>
          <a:gsLst>
            <a:gs pos="0">
              <a:srgbClr val="00D6B5"/>
            </a:gs>
            <a:gs pos="100000">
              <a:srgbClr val="172495"/>
            </a:gs>
          </a:gsLst>
          <a:lin ang="2700006" scaled="0"/>
        </a:gradFill>
      </p:bgPr>
    </p:bg>
    <p:spTree>
      <p:nvGrpSpPr>
        <p:cNvPr id="68" name="Shape 68"/>
        <p:cNvGrpSpPr/>
        <p:nvPr/>
      </p:nvGrpSpPr>
      <p:grpSpPr>
        <a:xfrm>
          <a:off x="0" y="0"/>
          <a:ext cx="0" cy="0"/>
          <a:chOff x="0" y="0"/>
          <a:chExt cx="0" cy="0"/>
        </a:xfrm>
      </p:grpSpPr>
      <p:sp>
        <p:nvSpPr>
          <p:cNvPr id="69" name="Google Shape;69;p14"/>
          <p:cNvSpPr txBox="1"/>
          <p:nvPr>
            <p:ph idx="12" type="sldNum"/>
          </p:nvPr>
        </p:nvSpPr>
        <p:spPr>
          <a:xfrm>
            <a:off x="8480584" y="4749850"/>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 cold">
  <p:cSld name="TITLE_AND_TWO_COLUMNS_1_1_1">
    <p:bg>
      <p:bgPr>
        <a:gradFill>
          <a:gsLst>
            <a:gs pos="0">
              <a:srgbClr val="00D6B5"/>
            </a:gs>
            <a:gs pos="100000">
              <a:srgbClr val="172495"/>
            </a:gs>
          </a:gsLst>
          <a:lin ang="2700006" scaled="0"/>
        </a:gradFill>
      </p:bgPr>
    </p:bg>
    <p:spTree>
      <p:nvGrpSpPr>
        <p:cNvPr id="70" name="Shape 70"/>
        <p:cNvGrpSpPr/>
        <p:nvPr/>
      </p:nvGrpSpPr>
      <p:grpSpPr>
        <a:xfrm>
          <a:off x="0" y="0"/>
          <a:ext cx="0" cy="0"/>
          <a:chOff x="0" y="0"/>
          <a:chExt cx="0" cy="0"/>
        </a:xfrm>
      </p:grpSpPr>
      <p:sp>
        <p:nvSpPr>
          <p:cNvPr id="71" name="Google Shape;71;p15"/>
          <p:cNvSpPr/>
          <p:nvPr/>
        </p:nvSpPr>
        <p:spPr>
          <a:xfrm>
            <a:off x="0" y="0"/>
            <a:ext cx="9144000" cy="802800"/>
          </a:xfrm>
          <a:prstGeom prst="rect">
            <a:avLst/>
          </a:prstGeom>
          <a:solidFill>
            <a:srgbClr val="1C4587">
              <a:alpha val="3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5"/>
          <p:cNvSpPr txBox="1"/>
          <p:nvPr>
            <p:ph type="title"/>
          </p:nvPr>
        </p:nvSpPr>
        <p:spPr>
          <a:xfrm>
            <a:off x="1115100" y="321094"/>
            <a:ext cx="7571700" cy="379500"/>
          </a:xfrm>
          <a:prstGeom prst="rect">
            <a:avLst/>
          </a:prstGeom>
          <a:noFill/>
          <a:ln>
            <a:noFill/>
          </a:ln>
        </p:spPr>
        <p:txBody>
          <a:bodyPr anchorCtr="0" anchor="b" bIns="91425" lIns="91425" spcFirstLastPara="1" rIns="91425" wrap="square" tIns="91425"/>
          <a:lstStyle>
            <a:lvl1pPr lvl="0" algn="l">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73" name="Google Shape;73;p15"/>
          <p:cNvSpPr txBox="1"/>
          <p:nvPr>
            <p:ph idx="1" type="body"/>
          </p:nvPr>
        </p:nvSpPr>
        <p:spPr>
          <a:xfrm>
            <a:off x="1115101" y="1257300"/>
            <a:ext cx="2419800" cy="3725700"/>
          </a:xfrm>
          <a:prstGeom prst="rect">
            <a:avLst/>
          </a:prstGeom>
          <a:noFill/>
          <a:ln>
            <a:noFill/>
          </a:ln>
        </p:spPr>
        <p:txBody>
          <a:bodyPr anchorCtr="0" anchor="t" bIns="91425" lIns="91425" spcFirstLastPara="1" rIns="91425" wrap="square" tIns="91425"/>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74" name="Google Shape;74;p15"/>
          <p:cNvSpPr txBox="1"/>
          <p:nvPr>
            <p:ph idx="2" type="body"/>
          </p:nvPr>
        </p:nvSpPr>
        <p:spPr>
          <a:xfrm>
            <a:off x="3658942" y="1257300"/>
            <a:ext cx="2419800" cy="3725700"/>
          </a:xfrm>
          <a:prstGeom prst="rect">
            <a:avLst/>
          </a:prstGeom>
          <a:noFill/>
          <a:ln>
            <a:noFill/>
          </a:ln>
        </p:spPr>
        <p:txBody>
          <a:bodyPr anchorCtr="0" anchor="t" bIns="91425" lIns="91425" spcFirstLastPara="1" rIns="91425" wrap="square" tIns="91425"/>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75" name="Google Shape;75;p15"/>
          <p:cNvSpPr txBox="1"/>
          <p:nvPr>
            <p:ph idx="3" type="body"/>
          </p:nvPr>
        </p:nvSpPr>
        <p:spPr>
          <a:xfrm>
            <a:off x="6202784" y="1257300"/>
            <a:ext cx="2419800" cy="3725700"/>
          </a:xfrm>
          <a:prstGeom prst="rect">
            <a:avLst/>
          </a:prstGeom>
          <a:noFill/>
          <a:ln>
            <a:noFill/>
          </a:ln>
        </p:spPr>
        <p:txBody>
          <a:bodyPr anchorCtr="0" anchor="t" bIns="91425" lIns="91425" spcFirstLastPara="1" rIns="91425" wrap="square" tIns="91425"/>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76" name="Google Shape;76;p15"/>
          <p:cNvSpPr/>
          <p:nvPr/>
        </p:nvSpPr>
        <p:spPr>
          <a:xfrm>
            <a:off x="694185" y="417510"/>
            <a:ext cx="365350" cy="252494"/>
          </a:xfrm>
          <a:custGeom>
            <a:rect b="b" l="l" r="r" t="t"/>
            <a:pathLst>
              <a:path extrusionOk="0" h="15403" w="16717">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5"/>
          <p:cNvSpPr txBox="1"/>
          <p:nvPr>
            <p:ph idx="12" type="sldNum"/>
          </p:nvPr>
        </p:nvSpPr>
        <p:spPr>
          <a:xfrm>
            <a:off x="8480584" y="4749850"/>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 hot">
  <p:cSld name="CAPTION_ONLY_1">
    <p:bg>
      <p:bgPr>
        <a:gradFill>
          <a:gsLst>
            <a:gs pos="0">
              <a:srgbClr val="FFA400"/>
            </a:gs>
            <a:gs pos="100000">
              <a:srgbClr val="BA0068"/>
            </a:gs>
          </a:gsLst>
          <a:lin ang="2700006" scaled="0"/>
        </a:gradFill>
      </p:bgPr>
    </p:bg>
    <p:spTree>
      <p:nvGrpSpPr>
        <p:cNvPr id="78" name="Shape 78"/>
        <p:cNvGrpSpPr/>
        <p:nvPr/>
      </p:nvGrpSpPr>
      <p:grpSpPr>
        <a:xfrm>
          <a:off x="0" y="0"/>
          <a:ext cx="0" cy="0"/>
          <a:chOff x="0" y="0"/>
          <a:chExt cx="0" cy="0"/>
        </a:xfrm>
      </p:grpSpPr>
      <p:sp>
        <p:nvSpPr>
          <p:cNvPr id="79" name="Google Shape;79;p16"/>
          <p:cNvSpPr/>
          <p:nvPr/>
        </p:nvSpPr>
        <p:spPr>
          <a:xfrm>
            <a:off x="0" y="4721325"/>
            <a:ext cx="9144000" cy="422100"/>
          </a:xfrm>
          <a:prstGeom prst="rect">
            <a:avLst/>
          </a:prstGeom>
          <a:solidFill>
            <a:srgbClr val="4C1130">
              <a:alpha val="1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6"/>
          <p:cNvSpPr txBox="1"/>
          <p:nvPr>
            <p:ph type="title"/>
          </p:nvPr>
        </p:nvSpPr>
        <p:spPr>
          <a:xfrm>
            <a:off x="0" y="4685438"/>
            <a:ext cx="9144000" cy="3795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81" name="Google Shape;81;p16"/>
          <p:cNvSpPr txBox="1"/>
          <p:nvPr>
            <p:ph idx="12" type="sldNum"/>
          </p:nvPr>
        </p:nvSpPr>
        <p:spPr>
          <a:xfrm>
            <a:off x="8480584" y="4749850"/>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hot">
  <p:cSld name="TITLE_2">
    <p:bg>
      <p:bgPr>
        <a:gradFill>
          <a:gsLst>
            <a:gs pos="0">
              <a:srgbClr val="FFA400"/>
            </a:gs>
            <a:gs pos="100000">
              <a:srgbClr val="BA0068"/>
            </a:gs>
          </a:gsLst>
          <a:lin ang="2700006" scaled="0"/>
        </a:gradFill>
      </p:bgPr>
    </p:bg>
    <p:spTree>
      <p:nvGrpSpPr>
        <p:cNvPr id="82" name="Shape 82"/>
        <p:cNvGrpSpPr/>
        <p:nvPr/>
      </p:nvGrpSpPr>
      <p:grpSpPr>
        <a:xfrm>
          <a:off x="0" y="0"/>
          <a:ext cx="0" cy="0"/>
          <a:chOff x="0" y="0"/>
          <a:chExt cx="0" cy="0"/>
        </a:xfrm>
      </p:grpSpPr>
      <p:sp>
        <p:nvSpPr>
          <p:cNvPr id="83" name="Google Shape;83;p17"/>
          <p:cNvSpPr txBox="1"/>
          <p:nvPr>
            <p:ph type="ctrTitle"/>
          </p:nvPr>
        </p:nvSpPr>
        <p:spPr>
          <a:xfrm>
            <a:off x="685800" y="3143081"/>
            <a:ext cx="5656800" cy="11598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p:txBody>
      </p:sp>
      <p:sp>
        <p:nvSpPr>
          <p:cNvPr id="84" name="Google Shape;84;p17"/>
          <p:cNvSpPr/>
          <p:nvPr/>
        </p:nvSpPr>
        <p:spPr>
          <a:xfrm>
            <a:off x="0" y="0"/>
            <a:ext cx="9144000" cy="2992500"/>
          </a:xfrm>
          <a:prstGeom prst="rect">
            <a:avLst/>
          </a:prstGeom>
          <a:solidFill>
            <a:srgbClr val="4C1130">
              <a:alpha val="1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cold">
  <p:cSld name="TITLE_2_1">
    <p:bg>
      <p:bgPr>
        <a:gradFill>
          <a:gsLst>
            <a:gs pos="0">
              <a:srgbClr val="00D6B5"/>
            </a:gs>
            <a:gs pos="100000">
              <a:srgbClr val="172495"/>
            </a:gs>
          </a:gsLst>
          <a:lin ang="2700006" scaled="0"/>
        </a:gradFill>
      </p:bgPr>
    </p:bg>
    <p:spTree>
      <p:nvGrpSpPr>
        <p:cNvPr id="85" name="Shape 85"/>
        <p:cNvGrpSpPr/>
        <p:nvPr/>
      </p:nvGrpSpPr>
      <p:grpSpPr>
        <a:xfrm>
          <a:off x="0" y="0"/>
          <a:ext cx="0" cy="0"/>
          <a:chOff x="0" y="0"/>
          <a:chExt cx="0" cy="0"/>
        </a:xfrm>
      </p:grpSpPr>
      <p:sp>
        <p:nvSpPr>
          <p:cNvPr id="86" name="Google Shape;86;p18"/>
          <p:cNvSpPr txBox="1"/>
          <p:nvPr>
            <p:ph type="ctrTitle"/>
          </p:nvPr>
        </p:nvSpPr>
        <p:spPr>
          <a:xfrm>
            <a:off x="685800" y="3143081"/>
            <a:ext cx="5656800" cy="11598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p:txBody>
      </p:sp>
      <p:sp>
        <p:nvSpPr>
          <p:cNvPr id="87" name="Google Shape;87;p18"/>
          <p:cNvSpPr/>
          <p:nvPr/>
        </p:nvSpPr>
        <p:spPr>
          <a:xfrm>
            <a:off x="0" y="0"/>
            <a:ext cx="9144000" cy="2992500"/>
          </a:xfrm>
          <a:prstGeom prst="rect">
            <a:avLst/>
          </a:prstGeom>
          <a:solidFill>
            <a:srgbClr val="1C4587">
              <a:alpha val="3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 hot">
  <p:cSld name="TITLE_1_2">
    <p:bg>
      <p:bgPr>
        <a:gradFill>
          <a:gsLst>
            <a:gs pos="0">
              <a:srgbClr val="FFA400"/>
            </a:gs>
            <a:gs pos="100000">
              <a:srgbClr val="BA0068"/>
            </a:gs>
          </a:gsLst>
          <a:lin ang="2700006" scaled="0"/>
        </a:gradFill>
      </p:bgPr>
    </p:bg>
    <p:spTree>
      <p:nvGrpSpPr>
        <p:cNvPr id="88" name="Shape 88"/>
        <p:cNvGrpSpPr/>
        <p:nvPr/>
      </p:nvGrpSpPr>
      <p:grpSpPr>
        <a:xfrm>
          <a:off x="0" y="0"/>
          <a:ext cx="0" cy="0"/>
          <a:chOff x="0" y="0"/>
          <a:chExt cx="0" cy="0"/>
        </a:xfrm>
      </p:grpSpPr>
      <p:sp>
        <p:nvSpPr>
          <p:cNvPr id="89" name="Google Shape;89;p19"/>
          <p:cNvSpPr/>
          <p:nvPr/>
        </p:nvSpPr>
        <p:spPr>
          <a:xfrm>
            <a:off x="0" y="0"/>
            <a:ext cx="9144000" cy="1296300"/>
          </a:xfrm>
          <a:prstGeom prst="rect">
            <a:avLst/>
          </a:prstGeom>
          <a:solidFill>
            <a:srgbClr val="4C1130">
              <a:alpha val="1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9"/>
          <p:cNvSpPr txBox="1"/>
          <p:nvPr>
            <p:ph type="ctrTitle"/>
          </p:nvPr>
        </p:nvSpPr>
        <p:spPr>
          <a:xfrm>
            <a:off x="685800" y="897544"/>
            <a:ext cx="5878800" cy="1159800"/>
          </a:xfrm>
          <a:prstGeom prst="rect">
            <a:avLst/>
          </a:prstGeom>
          <a:noFill/>
          <a:ln>
            <a:noFill/>
          </a:ln>
        </p:spPr>
        <p:txBody>
          <a:bodyPr anchorCtr="0" anchor="b" bIns="91425" lIns="91425" spcFirstLastPara="1" rIns="91425" wrap="square" tIns="91425"/>
          <a:lstStyle>
            <a:lvl1pPr lvl="0" algn="l">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91" name="Google Shape;91;p19"/>
          <p:cNvSpPr txBox="1"/>
          <p:nvPr>
            <p:ph idx="1" type="subTitle"/>
          </p:nvPr>
        </p:nvSpPr>
        <p:spPr>
          <a:xfrm>
            <a:off x="685800" y="2039960"/>
            <a:ext cx="5878800" cy="7848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Clr>
                <a:srgbClr val="FFFFFF"/>
              </a:buClr>
              <a:buSzPts val="1800"/>
              <a:buFont typeface="Homemade Apple"/>
              <a:buNone/>
              <a:defRPr sz="1800">
                <a:solidFill>
                  <a:srgbClr val="FFFFFF"/>
                </a:solidFill>
                <a:latin typeface="Homemade Apple"/>
                <a:ea typeface="Homemade Apple"/>
                <a:cs typeface="Homemade Apple"/>
                <a:sym typeface="Homemade Apple"/>
              </a:defRPr>
            </a:lvl1pPr>
            <a:lvl2pPr lvl="1" algn="ctr">
              <a:lnSpc>
                <a:spcPct val="100000"/>
              </a:lnSpc>
              <a:spcBef>
                <a:spcPts val="0"/>
              </a:spcBef>
              <a:spcAft>
                <a:spcPts val="0"/>
              </a:spcAft>
              <a:buClr>
                <a:schemeClr val="dk2"/>
              </a:buClr>
              <a:buSzPts val="1800"/>
              <a:buFont typeface="Homemade Apple"/>
              <a:buNone/>
              <a:defRPr>
                <a:solidFill>
                  <a:schemeClr val="dk2"/>
                </a:solidFill>
                <a:latin typeface="Homemade Apple"/>
                <a:ea typeface="Homemade Apple"/>
                <a:cs typeface="Homemade Apple"/>
                <a:sym typeface="Homemade Apple"/>
              </a:defRPr>
            </a:lvl2pPr>
            <a:lvl3pPr lvl="2" algn="ctr">
              <a:lnSpc>
                <a:spcPct val="100000"/>
              </a:lnSpc>
              <a:spcBef>
                <a:spcPts val="0"/>
              </a:spcBef>
              <a:spcAft>
                <a:spcPts val="0"/>
              </a:spcAft>
              <a:buClr>
                <a:schemeClr val="dk2"/>
              </a:buClr>
              <a:buSzPts val="1800"/>
              <a:buFont typeface="Homemade Apple"/>
              <a:buNone/>
              <a:defRPr>
                <a:solidFill>
                  <a:schemeClr val="dk2"/>
                </a:solidFill>
                <a:latin typeface="Homemade Apple"/>
                <a:ea typeface="Homemade Apple"/>
                <a:cs typeface="Homemade Apple"/>
                <a:sym typeface="Homemade Apple"/>
              </a:defRPr>
            </a:lvl3pPr>
            <a:lvl4pPr lvl="3" algn="ctr">
              <a:lnSpc>
                <a:spcPct val="100000"/>
              </a:lnSpc>
              <a:spcBef>
                <a:spcPts val="0"/>
              </a:spcBef>
              <a:spcAft>
                <a:spcPts val="0"/>
              </a:spcAft>
              <a:buClr>
                <a:schemeClr val="dk2"/>
              </a:buClr>
              <a:buSzPts val="1800"/>
              <a:buFont typeface="Homemade Apple"/>
              <a:buNone/>
              <a:defRPr>
                <a:solidFill>
                  <a:schemeClr val="dk2"/>
                </a:solidFill>
                <a:latin typeface="Homemade Apple"/>
                <a:ea typeface="Homemade Apple"/>
                <a:cs typeface="Homemade Apple"/>
                <a:sym typeface="Homemade Apple"/>
              </a:defRPr>
            </a:lvl4pPr>
            <a:lvl5pPr lvl="4" algn="ctr">
              <a:lnSpc>
                <a:spcPct val="100000"/>
              </a:lnSpc>
              <a:spcBef>
                <a:spcPts val="0"/>
              </a:spcBef>
              <a:spcAft>
                <a:spcPts val="0"/>
              </a:spcAft>
              <a:buClr>
                <a:schemeClr val="dk2"/>
              </a:buClr>
              <a:buSzPts val="1800"/>
              <a:buFont typeface="Homemade Apple"/>
              <a:buNone/>
              <a:defRPr>
                <a:solidFill>
                  <a:schemeClr val="dk2"/>
                </a:solidFill>
                <a:latin typeface="Homemade Apple"/>
                <a:ea typeface="Homemade Apple"/>
                <a:cs typeface="Homemade Apple"/>
                <a:sym typeface="Homemade Apple"/>
              </a:defRPr>
            </a:lvl5pPr>
            <a:lvl6pPr lvl="5" algn="ctr">
              <a:lnSpc>
                <a:spcPct val="100000"/>
              </a:lnSpc>
              <a:spcBef>
                <a:spcPts val="0"/>
              </a:spcBef>
              <a:spcAft>
                <a:spcPts val="0"/>
              </a:spcAft>
              <a:buClr>
                <a:schemeClr val="dk2"/>
              </a:buClr>
              <a:buSzPts val="1800"/>
              <a:buFont typeface="Homemade Apple"/>
              <a:buNone/>
              <a:defRPr>
                <a:solidFill>
                  <a:schemeClr val="dk2"/>
                </a:solidFill>
                <a:latin typeface="Homemade Apple"/>
                <a:ea typeface="Homemade Apple"/>
                <a:cs typeface="Homemade Apple"/>
                <a:sym typeface="Homemade Apple"/>
              </a:defRPr>
            </a:lvl6pPr>
            <a:lvl7pPr lvl="6" algn="ctr">
              <a:lnSpc>
                <a:spcPct val="100000"/>
              </a:lnSpc>
              <a:spcBef>
                <a:spcPts val="0"/>
              </a:spcBef>
              <a:spcAft>
                <a:spcPts val="0"/>
              </a:spcAft>
              <a:buClr>
                <a:schemeClr val="dk2"/>
              </a:buClr>
              <a:buSzPts val="1800"/>
              <a:buFont typeface="Homemade Apple"/>
              <a:buNone/>
              <a:defRPr>
                <a:solidFill>
                  <a:schemeClr val="dk2"/>
                </a:solidFill>
                <a:latin typeface="Homemade Apple"/>
                <a:ea typeface="Homemade Apple"/>
                <a:cs typeface="Homemade Apple"/>
                <a:sym typeface="Homemade Apple"/>
              </a:defRPr>
            </a:lvl7pPr>
            <a:lvl8pPr lvl="7" algn="ctr">
              <a:lnSpc>
                <a:spcPct val="100000"/>
              </a:lnSpc>
              <a:spcBef>
                <a:spcPts val="0"/>
              </a:spcBef>
              <a:spcAft>
                <a:spcPts val="0"/>
              </a:spcAft>
              <a:buClr>
                <a:schemeClr val="dk2"/>
              </a:buClr>
              <a:buSzPts val="1800"/>
              <a:buFont typeface="Homemade Apple"/>
              <a:buNone/>
              <a:defRPr>
                <a:solidFill>
                  <a:schemeClr val="dk2"/>
                </a:solidFill>
                <a:latin typeface="Homemade Apple"/>
                <a:ea typeface="Homemade Apple"/>
                <a:cs typeface="Homemade Apple"/>
                <a:sym typeface="Homemade Apple"/>
              </a:defRPr>
            </a:lvl8pPr>
            <a:lvl9pPr lvl="8" algn="ctr">
              <a:lnSpc>
                <a:spcPct val="100000"/>
              </a:lnSpc>
              <a:spcBef>
                <a:spcPts val="0"/>
              </a:spcBef>
              <a:spcAft>
                <a:spcPts val="0"/>
              </a:spcAft>
              <a:buClr>
                <a:schemeClr val="dk2"/>
              </a:buClr>
              <a:buSzPts val="1800"/>
              <a:buFont typeface="Homemade Apple"/>
              <a:buNone/>
              <a:defRPr>
                <a:solidFill>
                  <a:schemeClr val="dk2"/>
                </a:solidFill>
                <a:latin typeface="Homemade Apple"/>
                <a:ea typeface="Homemade Apple"/>
                <a:cs typeface="Homemade Apple"/>
                <a:sym typeface="Homemade Apple"/>
              </a:defRPr>
            </a:lvl9pPr>
          </a:lstStyle>
          <a:p/>
        </p:txBody>
      </p:sp>
      <p:sp>
        <p:nvSpPr>
          <p:cNvPr id="92" name="Google Shape;92;p19"/>
          <p:cNvSpPr txBox="1"/>
          <p:nvPr>
            <p:ph idx="12" type="sldNum"/>
          </p:nvPr>
        </p:nvSpPr>
        <p:spPr>
          <a:xfrm>
            <a:off x="8480584" y="4749850"/>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 cold">
  <p:cSld name="TITLE_1_2_1">
    <p:bg>
      <p:bgPr>
        <a:gradFill>
          <a:gsLst>
            <a:gs pos="0">
              <a:srgbClr val="00D6B5"/>
            </a:gs>
            <a:gs pos="100000">
              <a:srgbClr val="172495"/>
            </a:gs>
          </a:gsLst>
          <a:lin ang="2700006" scaled="0"/>
        </a:gradFill>
      </p:bgPr>
    </p:bg>
    <p:spTree>
      <p:nvGrpSpPr>
        <p:cNvPr id="93" name="Shape 93"/>
        <p:cNvGrpSpPr/>
        <p:nvPr/>
      </p:nvGrpSpPr>
      <p:grpSpPr>
        <a:xfrm>
          <a:off x="0" y="0"/>
          <a:ext cx="0" cy="0"/>
          <a:chOff x="0" y="0"/>
          <a:chExt cx="0" cy="0"/>
        </a:xfrm>
      </p:grpSpPr>
      <p:sp>
        <p:nvSpPr>
          <p:cNvPr id="94" name="Google Shape;94;p20"/>
          <p:cNvSpPr/>
          <p:nvPr/>
        </p:nvSpPr>
        <p:spPr>
          <a:xfrm>
            <a:off x="0" y="0"/>
            <a:ext cx="9144000" cy="1296300"/>
          </a:xfrm>
          <a:prstGeom prst="rect">
            <a:avLst/>
          </a:prstGeom>
          <a:solidFill>
            <a:srgbClr val="1C4587">
              <a:alpha val="3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20"/>
          <p:cNvSpPr txBox="1"/>
          <p:nvPr>
            <p:ph type="ctrTitle"/>
          </p:nvPr>
        </p:nvSpPr>
        <p:spPr>
          <a:xfrm>
            <a:off x="685800" y="897544"/>
            <a:ext cx="5878800" cy="1159800"/>
          </a:xfrm>
          <a:prstGeom prst="rect">
            <a:avLst/>
          </a:prstGeom>
          <a:noFill/>
          <a:ln>
            <a:noFill/>
          </a:ln>
        </p:spPr>
        <p:txBody>
          <a:bodyPr anchorCtr="0" anchor="b" bIns="91425" lIns="91425" spcFirstLastPara="1" rIns="91425" wrap="square" tIns="91425"/>
          <a:lstStyle>
            <a:lvl1pPr lvl="0" algn="l">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96" name="Google Shape;96;p20"/>
          <p:cNvSpPr txBox="1"/>
          <p:nvPr>
            <p:ph idx="1" type="subTitle"/>
          </p:nvPr>
        </p:nvSpPr>
        <p:spPr>
          <a:xfrm>
            <a:off x="685800" y="2039960"/>
            <a:ext cx="5878800" cy="7848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Clr>
                <a:srgbClr val="FFFFFF"/>
              </a:buClr>
              <a:buSzPts val="1800"/>
              <a:buFont typeface="Homemade Apple"/>
              <a:buNone/>
              <a:defRPr sz="1800">
                <a:solidFill>
                  <a:srgbClr val="FFFFFF"/>
                </a:solidFill>
                <a:latin typeface="Homemade Apple"/>
                <a:ea typeface="Homemade Apple"/>
                <a:cs typeface="Homemade Apple"/>
                <a:sym typeface="Homemade Apple"/>
              </a:defRPr>
            </a:lvl1pPr>
            <a:lvl2pPr lvl="1" algn="ctr">
              <a:lnSpc>
                <a:spcPct val="100000"/>
              </a:lnSpc>
              <a:spcBef>
                <a:spcPts val="0"/>
              </a:spcBef>
              <a:spcAft>
                <a:spcPts val="0"/>
              </a:spcAft>
              <a:buClr>
                <a:schemeClr val="dk2"/>
              </a:buClr>
              <a:buSzPts val="1800"/>
              <a:buFont typeface="Homemade Apple"/>
              <a:buNone/>
              <a:defRPr>
                <a:solidFill>
                  <a:schemeClr val="dk2"/>
                </a:solidFill>
                <a:latin typeface="Homemade Apple"/>
                <a:ea typeface="Homemade Apple"/>
                <a:cs typeface="Homemade Apple"/>
                <a:sym typeface="Homemade Apple"/>
              </a:defRPr>
            </a:lvl2pPr>
            <a:lvl3pPr lvl="2" algn="ctr">
              <a:lnSpc>
                <a:spcPct val="100000"/>
              </a:lnSpc>
              <a:spcBef>
                <a:spcPts val="0"/>
              </a:spcBef>
              <a:spcAft>
                <a:spcPts val="0"/>
              </a:spcAft>
              <a:buClr>
                <a:schemeClr val="dk2"/>
              </a:buClr>
              <a:buSzPts val="1800"/>
              <a:buFont typeface="Homemade Apple"/>
              <a:buNone/>
              <a:defRPr>
                <a:solidFill>
                  <a:schemeClr val="dk2"/>
                </a:solidFill>
                <a:latin typeface="Homemade Apple"/>
                <a:ea typeface="Homemade Apple"/>
                <a:cs typeface="Homemade Apple"/>
                <a:sym typeface="Homemade Apple"/>
              </a:defRPr>
            </a:lvl3pPr>
            <a:lvl4pPr lvl="3" algn="ctr">
              <a:lnSpc>
                <a:spcPct val="100000"/>
              </a:lnSpc>
              <a:spcBef>
                <a:spcPts val="0"/>
              </a:spcBef>
              <a:spcAft>
                <a:spcPts val="0"/>
              </a:spcAft>
              <a:buClr>
                <a:schemeClr val="dk2"/>
              </a:buClr>
              <a:buSzPts val="1800"/>
              <a:buFont typeface="Homemade Apple"/>
              <a:buNone/>
              <a:defRPr>
                <a:solidFill>
                  <a:schemeClr val="dk2"/>
                </a:solidFill>
                <a:latin typeface="Homemade Apple"/>
                <a:ea typeface="Homemade Apple"/>
                <a:cs typeface="Homemade Apple"/>
                <a:sym typeface="Homemade Apple"/>
              </a:defRPr>
            </a:lvl4pPr>
            <a:lvl5pPr lvl="4" algn="ctr">
              <a:lnSpc>
                <a:spcPct val="100000"/>
              </a:lnSpc>
              <a:spcBef>
                <a:spcPts val="0"/>
              </a:spcBef>
              <a:spcAft>
                <a:spcPts val="0"/>
              </a:spcAft>
              <a:buClr>
                <a:schemeClr val="dk2"/>
              </a:buClr>
              <a:buSzPts val="1800"/>
              <a:buFont typeface="Homemade Apple"/>
              <a:buNone/>
              <a:defRPr>
                <a:solidFill>
                  <a:schemeClr val="dk2"/>
                </a:solidFill>
                <a:latin typeface="Homemade Apple"/>
                <a:ea typeface="Homemade Apple"/>
                <a:cs typeface="Homemade Apple"/>
                <a:sym typeface="Homemade Apple"/>
              </a:defRPr>
            </a:lvl5pPr>
            <a:lvl6pPr lvl="5" algn="ctr">
              <a:lnSpc>
                <a:spcPct val="100000"/>
              </a:lnSpc>
              <a:spcBef>
                <a:spcPts val="0"/>
              </a:spcBef>
              <a:spcAft>
                <a:spcPts val="0"/>
              </a:spcAft>
              <a:buClr>
                <a:schemeClr val="dk2"/>
              </a:buClr>
              <a:buSzPts val="1800"/>
              <a:buFont typeface="Homemade Apple"/>
              <a:buNone/>
              <a:defRPr>
                <a:solidFill>
                  <a:schemeClr val="dk2"/>
                </a:solidFill>
                <a:latin typeface="Homemade Apple"/>
                <a:ea typeface="Homemade Apple"/>
                <a:cs typeface="Homemade Apple"/>
                <a:sym typeface="Homemade Apple"/>
              </a:defRPr>
            </a:lvl6pPr>
            <a:lvl7pPr lvl="6" algn="ctr">
              <a:lnSpc>
                <a:spcPct val="100000"/>
              </a:lnSpc>
              <a:spcBef>
                <a:spcPts val="0"/>
              </a:spcBef>
              <a:spcAft>
                <a:spcPts val="0"/>
              </a:spcAft>
              <a:buClr>
                <a:schemeClr val="dk2"/>
              </a:buClr>
              <a:buSzPts val="1800"/>
              <a:buFont typeface="Homemade Apple"/>
              <a:buNone/>
              <a:defRPr>
                <a:solidFill>
                  <a:schemeClr val="dk2"/>
                </a:solidFill>
                <a:latin typeface="Homemade Apple"/>
                <a:ea typeface="Homemade Apple"/>
                <a:cs typeface="Homemade Apple"/>
                <a:sym typeface="Homemade Apple"/>
              </a:defRPr>
            </a:lvl7pPr>
            <a:lvl8pPr lvl="7" algn="ctr">
              <a:lnSpc>
                <a:spcPct val="100000"/>
              </a:lnSpc>
              <a:spcBef>
                <a:spcPts val="0"/>
              </a:spcBef>
              <a:spcAft>
                <a:spcPts val="0"/>
              </a:spcAft>
              <a:buClr>
                <a:schemeClr val="dk2"/>
              </a:buClr>
              <a:buSzPts val="1800"/>
              <a:buFont typeface="Homemade Apple"/>
              <a:buNone/>
              <a:defRPr>
                <a:solidFill>
                  <a:schemeClr val="dk2"/>
                </a:solidFill>
                <a:latin typeface="Homemade Apple"/>
                <a:ea typeface="Homemade Apple"/>
                <a:cs typeface="Homemade Apple"/>
                <a:sym typeface="Homemade Apple"/>
              </a:defRPr>
            </a:lvl8pPr>
            <a:lvl9pPr lvl="8" algn="ctr">
              <a:lnSpc>
                <a:spcPct val="100000"/>
              </a:lnSpc>
              <a:spcBef>
                <a:spcPts val="0"/>
              </a:spcBef>
              <a:spcAft>
                <a:spcPts val="0"/>
              </a:spcAft>
              <a:buClr>
                <a:schemeClr val="dk2"/>
              </a:buClr>
              <a:buSzPts val="1800"/>
              <a:buFont typeface="Homemade Apple"/>
              <a:buNone/>
              <a:defRPr>
                <a:solidFill>
                  <a:schemeClr val="dk2"/>
                </a:solidFill>
                <a:latin typeface="Homemade Apple"/>
                <a:ea typeface="Homemade Apple"/>
                <a:cs typeface="Homemade Apple"/>
                <a:sym typeface="Homemade Apple"/>
              </a:defRPr>
            </a:lvl9pPr>
          </a:lstStyle>
          <a:p/>
        </p:txBody>
      </p:sp>
      <p:sp>
        <p:nvSpPr>
          <p:cNvPr id="97" name="Google Shape;97;p20"/>
          <p:cNvSpPr txBox="1"/>
          <p:nvPr>
            <p:ph idx="12" type="sldNum"/>
          </p:nvPr>
        </p:nvSpPr>
        <p:spPr>
          <a:xfrm>
            <a:off x="8480584" y="4749850"/>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 cold">
  <p:cSld name="TITLE_AND_TWO_COLUMNS_2_1">
    <p:bg>
      <p:bgPr>
        <a:gradFill>
          <a:gsLst>
            <a:gs pos="0">
              <a:srgbClr val="00D6B5"/>
            </a:gs>
            <a:gs pos="100000">
              <a:srgbClr val="172495"/>
            </a:gs>
          </a:gsLst>
          <a:lin ang="2700006" scaled="0"/>
        </a:gradFill>
      </p:bgPr>
    </p:bg>
    <p:spTree>
      <p:nvGrpSpPr>
        <p:cNvPr id="12" name="Shape 12"/>
        <p:cNvGrpSpPr/>
        <p:nvPr/>
      </p:nvGrpSpPr>
      <p:grpSpPr>
        <a:xfrm>
          <a:off x="0" y="0"/>
          <a:ext cx="0" cy="0"/>
          <a:chOff x="0" y="0"/>
          <a:chExt cx="0" cy="0"/>
        </a:xfrm>
      </p:grpSpPr>
      <p:sp>
        <p:nvSpPr>
          <p:cNvPr id="13" name="Google Shape;13;p3"/>
          <p:cNvSpPr/>
          <p:nvPr/>
        </p:nvSpPr>
        <p:spPr>
          <a:xfrm>
            <a:off x="0" y="0"/>
            <a:ext cx="9144000" cy="802800"/>
          </a:xfrm>
          <a:prstGeom prst="rect">
            <a:avLst/>
          </a:prstGeom>
          <a:solidFill>
            <a:srgbClr val="1C4587">
              <a:alpha val="3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
          <p:cNvSpPr txBox="1"/>
          <p:nvPr>
            <p:ph type="title"/>
          </p:nvPr>
        </p:nvSpPr>
        <p:spPr>
          <a:xfrm>
            <a:off x="1115100" y="321094"/>
            <a:ext cx="7571700" cy="379500"/>
          </a:xfrm>
          <a:prstGeom prst="rect">
            <a:avLst/>
          </a:prstGeom>
          <a:noFill/>
          <a:ln>
            <a:noFill/>
          </a:ln>
        </p:spPr>
        <p:txBody>
          <a:bodyPr anchorCtr="0" anchor="b" bIns="91425" lIns="91425" spcFirstLastPara="1" rIns="91425" wrap="square" tIns="91425"/>
          <a:lstStyle>
            <a:lvl1pPr lvl="0" algn="l">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15" name="Google Shape;15;p3"/>
          <p:cNvSpPr txBox="1"/>
          <p:nvPr>
            <p:ph idx="1" type="body"/>
          </p:nvPr>
        </p:nvSpPr>
        <p:spPr>
          <a:xfrm>
            <a:off x="1115100" y="1257300"/>
            <a:ext cx="3355800" cy="3725700"/>
          </a:xfrm>
          <a:prstGeom prst="rect">
            <a:avLst/>
          </a:prstGeom>
          <a:noFill/>
          <a:ln>
            <a:noFill/>
          </a:ln>
        </p:spPr>
        <p:txBody>
          <a:bodyPr anchorCtr="0" anchor="t" bIns="91425" lIns="91425" spcFirstLastPara="1" rIns="91425" wrap="square" tIns="91425"/>
          <a:lstStyle>
            <a:lvl1pPr indent="-381000" lvl="0" marL="457200" algn="l">
              <a:lnSpc>
                <a:spcPct val="100000"/>
              </a:lnSpc>
              <a:spcBef>
                <a:spcPts val="600"/>
              </a:spcBef>
              <a:spcAft>
                <a:spcPts val="0"/>
              </a:spcAft>
              <a:buSzPts val="2400"/>
              <a:buChar char="▹"/>
              <a:defRPr/>
            </a:lvl1pPr>
            <a:lvl2pPr indent="-342900" lvl="1" marL="914400" algn="l">
              <a:lnSpc>
                <a:spcPct val="100000"/>
              </a:lnSpc>
              <a:spcBef>
                <a:spcPts val="0"/>
              </a:spcBef>
              <a:spcAft>
                <a:spcPts val="0"/>
              </a:spcAft>
              <a:buSzPts val="1800"/>
              <a:buChar char="▸"/>
              <a:defRPr/>
            </a:lvl2pPr>
            <a:lvl3pPr indent="-342900" lvl="2" marL="1371600" algn="l">
              <a:lnSpc>
                <a:spcPct val="100000"/>
              </a:lnSpc>
              <a:spcBef>
                <a:spcPts val="0"/>
              </a:spcBef>
              <a:spcAft>
                <a:spcPts val="0"/>
              </a:spcAft>
              <a:buSzPts val="1800"/>
              <a:buChar char="■"/>
              <a:defRPr/>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16" name="Google Shape;16;p3"/>
          <p:cNvSpPr txBox="1"/>
          <p:nvPr>
            <p:ph idx="2" type="body"/>
          </p:nvPr>
        </p:nvSpPr>
        <p:spPr>
          <a:xfrm>
            <a:off x="4673042" y="1257300"/>
            <a:ext cx="3355800" cy="3725700"/>
          </a:xfrm>
          <a:prstGeom prst="rect">
            <a:avLst/>
          </a:prstGeom>
          <a:noFill/>
          <a:ln>
            <a:noFill/>
          </a:ln>
        </p:spPr>
        <p:txBody>
          <a:bodyPr anchorCtr="0" anchor="t" bIns="91425" lIns="91425" spcFirstLastPara="1" rIns="91425" wrap="square" tIns="91425"/>
          <a:lstStyle>
            <a:lvl1pPr indent="-381000" lvl="0" marL="457200" algn="l">
              <a:lnSpc>
                <a:spcPct val="100000"/>
              </a:lnSpc>
              <a:spcBef>
                <a:spcPts val="600"/>
              </a:spcBef>
              <a:spcAft>
                <a:spcPts val="0"/>
              </a:spcAft>
              <a:buSzPts val="2400"/>
              <a:buChar char="▹"/>
              <a:defRPr/>
            </a:lvl1pPr>
            <a:lvl2pPr indent="-342900" lvl="1" marL="914400" algn="l">
              <a:lnSpc>
                <a:spcPct val="100000"/>
              </a:lnSpc>
              <a:spcBef>
                <a:spcPts val="0"/>
              </a:spcBef>
              <a:spcAft>
                <a:spcPts val="0"/>
              </a:spcAft>
              <a:buSzPts val="1800"/>
              <a:buChar char="▸"/>
              <a:defRPr/>
            </a:lvl2pPr>
            <a:lvl3pPr indent="-342900" lvl="2" marL="1371600" algn="l">
              <a:lnSpc>
                <a:spcPct val="100000"/>
              </a:lnSpc>
              <a:spcBef>
                <a:spcPts val="0"/>
              </a:spcBef>
              <a:spcAft>
                <a:spcPts val="0"/>
              </a:spcAft>
              <a:buSzPts val="1800"/>
              <a:buChar char="■"/>
              <a:defRPr/>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17" name="Google Shape;17;p3"/>
          <p:cNvSpPr/>
          <p:nvPr/>
        </p:nvSpPr>
        <p:spPr>
          <a:xfrm>
            <a:off x="694185" y="417510"/>
            <a:ext cx="365350" cy="252494"/>
          </a:xfrm>
          <a:custGeom>
            <a:rect b="b" l="l" r="r" t="t"/>
            <a:pathLst>
              <a:path extrusionOk="0" h="15403" w="16717">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txBox="1"/>
          <p:nvPr>
            <p:ph idx="12" type="sldNum"/>
          </p:nvPr>
        </p:nvSpPr>
        <p:spPr>
          <a:xfrm>
            <a:off x="8480584" y="4749850"/>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 purple">
  <p:cSld name="TITLE_1_1">
    <p:bg>
      <p:bgPr>
        <a:gradFill>
          <a:gsLst>
            <a:gs pos="0">
              <a:srgbClr val="A90C98"/>
            </a:gs>
            <a:gs pos="100000">
              <a:srgbClr val="3A1394"/>
            </a:gs>
          </a:gsLst>
          <a:lin ang="2700006" scaled="0"/>
        </a:gradFill>
      </p:bgPr>
    </p:bg>
    <p:spTree>
      <p:nvGrpSpPr>
        <p:cNvPr id="98" name="Shape 98"/>
        <p:cNvGrpSpPr/>
        <p:nvPr/>
      </p:nvGrpSpPr>
      <p:grpSpPr>
        <a:xfrm>
          <a:off x="0" y="0"/>
          <a:ext cx="0" cy="0"/>
          <a:chOff x="0" y="0"/>
          <a:chExt cx="0" cy="0"/>
        </a:xfrm>
      </p:grpSpPr>
      <p:sp>
        <p:nvSpPr>
          <p:cNvPr id="99" name="Google Shape;99;p21"/>
          <p:cNvSpPr/>
          <p:nvPr/>
        </p:nvSpPr>
        <p:spPr>
          <a:xfrm>
            <a:off x="3890100" y="0"/>
            <a:ext cx="1363800" cy="1992000"/>
          </a:xfrm>
          <a:prstGeom prst="rect">
            <a:avLst/>
          </a:prstGeom>
          <a:solidFill>
            <a:srgbClr val="20124D">
              <a:alpha val="2117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21"/>
          <p:cNvSpPr txBox="1"/>
          <p:nvPr>
            <p:ph idx="1" type="body"/>
          </p:nvPr>
        </p:nvSpPr>
        <p:spPr>
          <a:xfrm>
            <a:off x="1524450" y="2161800"/>
            <a:ext cx="6095100" cy="819900"/>
          </a:xfrm>
          <a:prstGeom prst="rect">
            <a:avLst/>
          </a:prstGeom>
          <a:noFill/>
          <a:ln>
            <a:noFill/>
          </a:ln>
        </p:spPr>
        <p:txBody>
          <a:bodyPr anchorCtr="0" anchor="t" bIns="91425" lIns="91425" spcFirstLastPara="1" rIns="91425" wrap="square" tIns="91425"/>
          <a:lstStyle>
            <a:lvl1pPr indent="-381000" lvl="0" marL="457200" algn="ctr">
              <a:lnSpc>
                <a:spcPct val="100000"/>
              </a:lnSpc>
              <a:spcBef>
                <a:spcPts val="600"/>
              </a:spcBef>
              <a:spcAft>
                <a:spcPts val="0"/>
              </a:spcAft>
              <a:buSzPts val="2400"/>
              <a:buFont typeface="Homemade Apple"/>
              <a:buChar char="▹"/>
              <a:defRPr>
                <a:latin typeface="Homemade Apple"/>
                <a:ea typeface="Homemade Apple"/>
                <a:cs typeface="Homemade Apple"/>
                <a:sym typeface="Homemade Apple"/>
              </a:defRPr>
            </a:lvl1pPr>
            <a:lvl2pPr indent="-342900" lvl="1" marL="914400" algn="ctr">
              <a:lnSpc>
                <a:spcPct val="100000"/>
              </a:lnSpc>
              <a:spcBef>
                <a:spcPts val="0"/>
              </a:spcBef>
              <a:spcAft>
                <a:spcPts val="0"/>
              </a:spcAft>
              <a:buSzPts val="1800"/>
              <a:buFont typeface="Homemade Apple"/>
              <a:buChar char="▸"/>
              <a:defRPr>
                <a:latin typeface="Homemade Apple"/>
                <a:ea typeface="Homemade Apple"/>
                <a:cs typeface="Homemade Apple"/>
                <a:sym typeface="Homemade Apple"/>
              </a:defRPr>
            </a:lvl2pPr>
            <a:lvl3pPr indent="-342900" lvl="2" marL="1371600" algn="ctr">
              <a:lnSpc>
                <a:spcPct val="100000"/>
              </a:lnSpc>
              <a:spcBef>
                <a:spcPts val="0"/>
              </a:spcBef>
              <a:spcAft>
                <a:spcPts val="0"/>
              </a:spcAft>
              <a:buSzPts val="1800"/>
              <a:buFont typeface="Homemade Apple"/>
              <a:buChar char="■"/>
              <a:defRPr>
                <a:latin typeface="Homemade Apple"/>
                <a:ea typeface="Homemade Apple"/>
                <a:cs typeface="Homemade Apple"/>
                <a:sym typeface="Homemade Apple"/>
              </a:defRPr>
            </a:lvl3pPr>
            <a:lvl4pPr indent="-342900" lvl="3" marL="1828800" algn="ctr">
              <a:lnSpc>
                <a:spcPct val="100000"/>
              </a:lnSpc>
              <a:spcBef>
                <a:spcPts val="0"/>
              </a:spcBef>
              <a:spcAft>
                <a:spcPts val="0"/>
              </a:spcAft>
              <a:buSzPts val="1800"/>
              <a:buFont typeface="Homemade Apple"/>
              <a:buChar char="●"/>
              <a:defRPr>
                <a:latin typeface="Homemade Apple"/>
                <a:ea typeface="Homemade Apple"/>
                <a:cs typeface="Homemade Apple"/>
                <a:sym typeface="Homemade Apple"/>
              </a:defRPr>
            </a:lvl4pPr>
            <a:lvl5pPr indent="-342900" lvl="4" marL="2286000" algn="ctr">
              <a:lnSpc>
                <a:spcPct val="100000"/>
              </a:lnSpc>
              <a:spcBef>
                <a:spcPts val="0"/>
              </a:spcBef>
              <a:spcAft>
                <a:spcPts val="0"/>
              </a:spcAft>
              <a:buSzPts val="1800"/>
              <a:buFont typeface="Homemade Apple"/>
              <a:buChar char="○"/>
              <a:defRPr>
                <a:latin typeface="Homemade Apple"/>
                <a:ea typeface="Homemade Apple"/>
                <a:cs typeface="Homemade Apple"/>
                <a:sym typeface="Homemade Apple"/>
              </a:defRPr>
            </a:lvl5pPr>
            <a:lvl6pPr indent="-342900" lvl="5" marL="2743200" algn="ctr">
              <a:lnSpc>
                <a:spcPct val="100000"/>
              </a:lnSpc>
              <a:spcBef>
                <a:spcPts val="0"/>
              </a:spcBef>
              <a:spcAft>
                <a:spcPts val="0"/>
              </a:spcAft>
              <a:buSzPts val="1800"/>
              <a:buFont typeface="Homemade Apple"/>
              <a:buChar char="■"/>
              <a:defRPr>
                <a:latin typeface="Homemade Apple"/>
                <a:ea typeface="Homemade Apple"/>
                <a:cs typeface="Homemade Apple"/>
                <a:sym typeface="Homemade Apple"/>
              </a:defRPr>
            </a:lvl6pPr>
            <a:lvl7pPr indent="-342900" lvl="6" marL="3200400" algn="ctr">
              <a:lnSpc>
                <a:spcPct val="100000"/>
              </a:lnSpc>
              <a:spcBef>
                <a:spcPts val="0"/>
              </a:spcBef>
              <a:spcAft>
                <a:spcPts val="0"/>
              </a:spcAft>
              <a:buSzPts val="1800"/>
              <a:buFont typeface="Homemade Apple"/>
              <a:buChar char="●"/>
              <a:defRPr>
                <a:latin typeface="Homemade Apple"/>
                <a:ea typeface="Homemade Apple"/>
                <a:cs typeface="Homemade Apple"/>
                <a:sym typeface="Homemade Apple"/>
              </a:defRPr>
            </a:lvl7pPr>
            <a:lvl8pPr indent="-342900" lvl="7" marL="3657600" algn="ctr">
              <a:lnSpc>
                <a:spcPct val="100000"/>
              </a:lnSpc>
              <a:spcBef>
                <a:spcPts val="0"/>
              </a:spcBef>
              <a:spcAft>
                <a:spcPts val="0"/>
              </a:spcAft>
              <a:buSzPts val="1800"/>
              <a:buFont typeface="Homemade Apple"/>
              <a:buChar char="○"/>
              <a:defRPr>
                <a:latin typeface="Homemade Apple"/>
                <a:ea typeface="Homemade Apple"/>
                <a:cs typeface="Homemade Apple"/>
                <a:sym typeface="Homemade Apple"/>
              </a:defRPr>
            </a:lvl8pPr>
            <a:lvl9pPr indent="-342900" lvl="8" marL="4114800" algn="ctr">
              <a:lnSpc>
                <a:spcPct val="100000"/>
              </a:lnSpc>
              <a:spcBef>
                <a:spcPts val="0"/>
              </a:spcBef>
              <a:spcAft>
                <a:spcPts val="0"/>
              </a:spcAft>
              <a:buSzPts val="1800"/>
              <a:buFont typeface="Homemade Apple"/>
              <a:buChar char="■"/>
              <a:defRPr>
                <a:latin typeface="Homemade Apple"/>
                <a:ea typeface="Homemade Apple"/>
                <a:cs typeface="Homemade Apple"/>
                <a:sym typeface="Homemade Apple"/>
              </a:defRPr>
            </a:lvl9pPr>
          </a:lstStyle>
          <a:p/>
        </p:txBody>
      </p:sp>
      <p:sp>
        <p:nvSpPr>
          <p:cNvPr id="101" name="Google Shape;101;p21"/>
          <p:cNvSpPr/>
          <p:nvPr/>
        </p:nvSpPr>
        <p:spPr>
          <a:xfrm>
            <a:off x="4335078" y="1317096"/>
            <a:ext cx="473838" cy="426456"/>
          </a:xfrm>
          <a:custGeom>
            <a:rect b="b" l="l" r="r" t="t"/>
            <a:pathLst>
              <a:path extrusionOk="0" h="18981" w="15817">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21"/>
          <p:cNvSpPr txBox="1"/>
          <p:nvPr>
            <p:ph idx="12" type="sldNum"/>
          </p:nvPr>
        </p:nvSpPr>
        <p:spPr>
          <a:xfrm>
            <a:off x="8480584" y="4749850"/>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Homemade Apple"/>
                <a:ea typeface="Homemade Apple"/>
                <a:cs typeface="Homemade Apple"/>
                <a:sym typeface="Homemade Appl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Homemade Apple"/>
                <a:ea typeface="Homemade Apple"/>
                <a:cs typeface="Homemade Apple"/>
                <a:sym typeface="Homemade Appl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Homemade Apple"/>
                <a:ea typeface="Homemade Apple"/>
                <a:cs typeface="Homemade Apple"/>
                <a:sym typeface="Homemade Appl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Homemade Apple"/>
                <a:ea typeface="Homemade Apple"/>
                <a:cs typeface="Homemade Apple"/>
                <a:sym typeface="Homemade Appl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Homemade Apple"/>
                <a:ea typeface="Homemade Apple"/>
                <a:cs typeface="Homemade Apple"/>
                <a:sym typeface="Homemade Appl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Homemade Apple"/>
                <a:ea typeface="Homemade Apple"/>
                <a:cs typeface="Homemade Apple"/>
                <a:sym typeface="Homemade Appl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Homemade Apple"/>
                <a:ea typeface="Homemade Apple"/>
                <a:cs typeface="Homemade Apple"/>
                <a:sym typeface="Homemade Appl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Homemade Apple"/>
                <a:ea typeface="Homemade Apple"/>
                <a:cs typeface="Homemade Apple"/>
                <a:sym typeface="Homemade Appl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Homemade Apple"/>
                <a:ea typeface="Homemade Apple"/>
                <a:cs typeface="Homemade Apple"/>
                <a:sym typeface="Homemade Appl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 hot">
  <p:cSld name="TITLE_1_1_1">
    <p:bg>
      <p:bgPr>
        <a:gradFill>
          <a:gsLst>
            <a:gs pos="0">
              <a:srgbClr val="FFA400"/>
            </a:gs>
            <a:gs pos="100000">
              <a:srgbClr val="BA0068"/>
            </a:gs>
          </a:gsLst>
          <a:lin ang="2700006" scaled="0"/>
        </a:gradFill>
      </p:bgPr>
    </p:bg>
    <p:spTree>
      <p:nvGrpSpPr>
        <p:cNvPr id="103" name="Shape 103"/>
        <p:cNvGrpSpPr/>
        <p:nvPr/>
      </p:nvGrpSpPr>
      <p:grpSpPr>
        <a:xfrm>
          <a:off x="0" y="0"/>
          <a:ext cx="0" cy="0"/>
          <a:chOff x="0" y="0"/>
          <a:chExt cx="0" cy="0"/>
        </a:xfrm>
      </p:grpSpPr>
      <p:sp>
        <p:nvSpPr>
          <p:cNvPr id="104" name="Google Shape;104;p22"/>
          <p:cNvSpPr/>
          <p:nvPr/>
        </p:nvSpPr>
        <p:spPr>
          <a:xfrm>
            <a:off x="3890100" y="0"/>
            <a:ext cx="1363800" cy="1992000"/>
          </a:xfrm>
          <a:prstGeom prst="rect">
            <a:avLst/>
          </a:prstGeom>
          <a:solidFill>
            <a:srgbClr val="4C1130">
              <a:alpha val="1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22"/>
          <p:cNvSpPr txBox="1"/>
          <p:nvPr>
            <p:ph idx="1" type="body"/>
          </p:nvPr>
        </p:nvSpPr>
        <p:spPr>
          <a:xfrm>
            <a:off x="1524450" y="2161800"/>
            <a:ext cx="6095100" cy="819900"/>
          </a:xfrm>
          <a:prstGeom prst="rect">
            <a:avLst/>
          </a:prstGeom>
          <a:noFill/>
          <a:ln>
            <a:noFill/>
          </a:ln>
        </p:spPr>
        <p:txBody>
          <a:bodyPr anchorCtr="0" anchor="t" bIns="91425" lIns="91425" spcFirstLastPara="1" rIns="91425" wrap="square" tIns="91425"/>
          <a:lstStyle>
            <a:lvl1pPr indent="-381000" lvl="0" marL="457200" algn="ctr">
              <a:lnSpc>
                <a:spcPct val="100000"/>
              </a:lnSpc>
              <a:spcBef>
                <a:spcPts val="600"/>
              </a:spcBef>
              <a:spcAft>
                <a:spcPts val="0"/>
              </a:spcAft>
              <a:buSzPts val="2400"/>
              <a:buFont typeface="Homemade Apple"/>
              <a:buChar char="▹"/>
              <a:defRPr>
                <a:latin typeface="Homemade Apple"/>
                <a:ea typeface="Homemade Apple"/>
                <a:cs typeface="Homemade Apple"/>
                <a:sym typeface="Homemade Apple"/>
              </a:defRPr>
            </a:lvl1pPr>
            <a:lvl2pPr indent="-342900" lvl="1" marL="914400" algn="ctr">
              <a:lnSpc>
                <a:spcPct val="100000"/>
              </a:lnSpc>
              <a:spcBef>
                <a:spcPts val="0"/>
              </a:spcBef>
              <a:spcAft>
                <a:spcPts val="0"/>
              </a:spcAft>
              <a:buSzPts val="1800"/>
              <a:buFont typeface="Homemade Apple"/>
              <a:buChar char="▸"/>
              <a:defRPr>
                <a:latin typeface="Homemade Apple"/>
                <a:ea typeface="Homemade Apple"/>
                <a:cs typeface="Homemade Apple"/>
                <a:sym typeface="Homemade Apple"/>
              </a:defRPr>
            </a:lvl2pPr>
            <a:lvl3pPr indent="-342900" lvl="2" marL="1371600" algn="ctr">
              <a:lnSpc>
                <a:spcPct val="100000"/>
              </a:lnSpc>
              <a:spcBef>
                <a:spcPts val="0"/>
              </a:spcBef>
              <a:spcAft>
                <a:spcPts val="0"/>
              </a:spcAft>
              <a:buSzPts val="1800"/>
              <a:buFont typeface="Homemade Apple"/>
              <a:buChar char="■"/>
              <a:defRPr>
                <a:latin typeface="Homemade Apple"/>
                <a:ea typeface="Homemade Apple"/>
                <a:cs typeface="Homemade Apple"/>
                <a:sym typeface="Homemade Apple"/>
              </a:defRPr>
            </a:lvl3pPr>
            <a:lvl4pPr indent="-342900" lvl="3" marL="1828800" algn="ctr">
              <a:lnSpc>
                <a:spcPct val="100000"/>
              </a:lnSpc>
              <a:spcBef>
                <a:spcPts val="0"/>
              </a:spcBef>
              <a:spcAft>
                <a:spcPts val="0"/>
              </a:spcAft>
              <a:buSzPts val="1800"/>
              <a:buFont typeface="Homemade Apple"/>
              <a:buChar char="●"/>
              <a:defRPr>
                <a:latin typeface="Homemade Apple"/>
                <a:ea typeface="Homemade Apple"/>
                <a:cs typeface="Homemade Apple"/>
                <a:sym typeface="Homemade Apple"/>
              </a:defRPr>
            </a:lvl4pPr>
            <a:lvl5pPr indent="-342900" lvl="4" marL="2286000" algn="ctr">
              <a:lnSpc>
                <a:spcPct val="100000"/>
              </a:lnSpc>
              <a:spcBef>
                <a:spcPts val="0"/>
              </a:spcBef>
              <a:spcAft>
                <a:spcPts val="0"/>
              </a:spcAft>
              <a:buSzPts val="1800"/>
              <a:buFont typeface="Homemade Apple"/>
              <a:buChar char="○"/>
              <a:defRPr>
                <a:latin typeface="Homemade Apple"/>
                <a:ea typeface="Homemade Apple"/>
                <a:cs typeface="Homemade Apple"/>
                <a:sym typeface="Homemade Apple"/>
              </a:defRPr>
            </a:lvl5pPr>
            <a:lvl6pPr indent="-342900" lvl="5" marL="2743200" algn="ctr">
              <a:lnSpc>
                <a:spcPct val="100000"/>
              </a:lnSpc>
              <a:spcBef>
                <a:spcPts val="0"/>
              </a:spcBef>
              <a:spcAft>
                <a:spcPts val="0"/>
              </a:spcAft>
              <a:buSzPts val="1800"/>
              <a:buFont typeface="Homemade Apple"/>
              <a:buChar char="■"/>
              <a:defRPr>
                <a:latin typeface="Homemade Apple"/>
                <a:ea typeface="Homemade Apple"/>
                <a:cs typeface="Homemade Apple"/>
                <a:sym typeface="Homemade Apple"/>
              </a:defRPr>
            </a:lvl6pPr>
            <a:lvl7pPr indent="-342900" lvl="6" marL="3200400" algn="ctr">
              <a:lnSpc>
                <a:spcPct val="100000"/>
              </a:lnSpc>
              <a:spcBef>
                <a:spcPts val="0"/>
              </a:spcBef>
              <a:spcAft>
                <a:spcPts val="0"/>
              </a:spcAft>
              <a:buSzPts val="1800"/>
              <a:buFont typeface="Homemade Apple"/>
              <a:buChar char="●"/>
              <a:defRPr>
                <a:latin typeface="Homemade Apple"/>
                <a:ea typeface="Homemade Apple"/>
                <a:cs typeface="Homemade Apple"/>
                <a:sym typeface="Homemade Apple"/>
              </a:defRPr>
            </a:lvl7pPr>
            <a:lvl8pPr indent="-342900" lvl="7" marL="3657600" algn="ctr">
              <a:lnSpc>
                <a:spcPct val="100000"/>
              </a:lnSpc>
              <a:spcBef>
                <a:spcPts val="0"/>
              </a:spcBef>
              <a:spcAft>
                <a:spcPts val="0"/>
              </a:spcAft>
              <a:buSzPts val="1800"/>
              <a:buFont typeface="Homemade Apple"/>
              <a:buChar char="○"/>
              <a:defRPr>
                <a:latin typeface="Homemade Apple"/>
                <a:ea typeface="Homemade Apple"/>
                <a:cs typeface="Homemade Apple"/>
                <a:sym typeface="Homemade Apple"/>
              </a:defRPr>
            </a:lvl8pPr>
            <a:lvl9pPr indent="-342900" lvl="8" marL="4114800" algn="ctr">
              <a:lnSpc>
                <a:spcPct val="100000"/>
              </a:lnSpc>
              <a:spcBef>
                <a:spcPts val="0"/>
              </a:spcBef>
              <a:spcAft>
                <a:spcPts val="0"/>
              </a:spcAft>
              <a:buSzPts val="1800"/>
              <a:buFont typeface="Homemade Apple"/>
              <a:buChar char="■"/>
              <a:defRPr>
                <a:latin typeface="Homemade Apple"/>
                <a:ea typeface="Homemade Apple"/>
                <a:cs typeface="Homemade Apple"/>
                <a:sym typeface="Homemade Apple"/>
              </a:defRPr>
            </a:lvl9pPr>
          </a:lstStyle>
          <a:p/>
        </p:txBody>
      </p:sp>
      <p:sp>
        <p:nvSpPr>
          <p:cNvPr id="106" name="Google Shape;106;p22"/>
          <p:cNvSpPr/>
          <p:nvPr/>
        </p:nvSpPr>
        <p:spPr>
          <a:xfrm>
            <a:off x="4335078" y="1317096"/>
            <a:ext cx="473838" cy="426456"/>
          </a:xfrm>
          <a:custGeom>
            <a:rect b="b" l="l" r="r" t="t"/>
            <a:pathLst>
              <a:path extrusionOk="0" h="18981" w="15817">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22"/>
          <p:cNvSpPr txBox="1"/>
          <p:nvPr>
            <p:ph idx="12" type="sldNum"/>
          </p:nvPr>
        </p:nvSpPr>
        <p:spPr>
          <a:xfrm>
            <a:off x="8480584" y="4749850"/>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Homemade Apple"/>
                <a:ea typeface="Homemade Apple"/>
                <a:cs typeface="Homemade Apple"/>
                <a:sym typeface="Homemade Appl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Homemade Apple"/>
                <a:ea typeface="Homemade Apple"/>
                <a:cs typeface="Homemade Apple"/>
                <a:sym typeface="Homemade Appl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Homemade Apple"/>
                <a:ea typeface="Homemade Apple"/>
                <a:cs typeface="Homemade Apple"/>
                <a:sym typeface="Homemade Appl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Homemade Apple"/>
                <a:ea typeface="Homemade Apple"/>
                <a:cs typeface="Homemade Apple"/>
                <a:sym typeface="Homemade Appl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Homemade Apple"/>
                <a:ea typeface="Homemade Apple"/>
                <a:cs typeface="Homemade Apple"/>
                <a:sym typeface="Homemade Appl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Homemade Apple"/>
                <a:ea typeface="Homemade Apple"/>
                <a:cs typeface="Homemade Apple"/>
                <a:sym typeface="Homemade Appl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Homemade Apple"/>
                <a:ea typeface="Homemade Apple"/>
                <a:cs typeface="Homemade Apple"/>
                <a:sym typeface="Homemade Appl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Homemade Apple"/>
                <a:ea typeface="Homemade Apple"/>
                <a:cs typeface="Homemade Apple"/>
                <a:sym typeface="Homemade Appl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Homemade Apple"/>
                <a:ea typeface="Homemade Apple"/>
                <a:cs typeface="Homemade Apple"/>
                <a:sym typeface="Homemade Appl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 cold">
  <p:cSld name="TITLE_AND_BODY_1_1">
    <p:bg>
      <p:bgPr>
        <a:gradFill>
          <a:gsLst>
            <a:gs pos="0">
              <a:srgbClr val="00D6B5"/>
            </a:gs>
            <a:gs pos="100000">
              <a:srgbClr val="172495"/>
            </a:gs>
          </a:gsLst>
          <a:lin ang="2700006" scaled="0"/>
        </a:gradFill>
      </p:bgPr>
    </p:bg>
    <p:spTree>
      <p:nvGrpSpPr>
        <p:cNvPr id="108" name="Shape 108"/>
        <p:cNvGrpSpPr/>
        <p:nvPr/>
      </p:nvGrpSpPr>
      <p:grpSpPr>
        <a:xfrm>
          <a:off x="0" y="0"/>
          <a:ext cx="0" cy="0"/>
          <a:chOff x="0" y="0"/>
          <a:chExt cx="0" cy="0"/>
        </a:xfrm>
      </p:grpSpPr>
      <p:sp>
        <p:nvSpPr>
          <p:cNvPr id="109" name="Google Shape;109;p23"/>
          <p:cNvSpPr/>
          <p:nvPr/>
        </p:nvSpPr>
        <p:spPr>
          <a:xfrm>
            <a:off x="0" y="0"/>
            <a:ext cx="9144000" cy="802800"/>
          </a:xfrm>
          <a:prstGeom prst="rect">
            <a:avLst/>
          </a:prstGeom>
          <a:solidFill>
            <a:srgbClr val="1C4587">
              <a:alpha val="3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23"/>
          <p:cNvSpPr txBox="1"/>
          <p:nvPr>
            <p:ph type="title"/>
          </p:nvPr>
        </p:nvSpPr>
        <p:spPr>
          <a:xfrm>
            <a:off x="1115250" y="321094"/>
            <a:ext cx="7571700" cy="379500"/>
          </a:xfrm>
          <a:prstGeom prst="rect">
            <a:avLst/>
          </a:prstGeom>
          <a:noFill/>
          <a:ln>
            <a:noFill/>
          </a:ln>
        </p:spPr>
        <p:txBody>
          <a:bodyPr anchorCtr="0" anchor="b" bIns="91425" lIns="91425" spcFirstLastPara="1" rIns="91425" wrap="square" tIns="91425"/>
          <a:lstStyle>
            <a:lvl1pPr lvl="0" algn="l">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p:txBody>
      </p:sp>
      <p:sp>
        <p:nvSpPr>
          <p:cNvPr id="111" name="Google Shape;111;p23"/>
          <p:cNvSpPr txBox="1"/>
          <p:nvPr>
            <p:ph idx="1" type="body"/>
          </p:nvPr>
        </p:nvSpPr>
        <p:spPr>
          <a:xfrm>
            <a:off x="1115250" y="1236825"/>
            <a:ext cx="7494900" cy="3534600"/>
          </a:xfrm>
          <a:prstGeom prst="rect">
            <a:avLst/>
          </a:prstGeom>
          <a:noFill/>
          <a:ln>
            <a:noFill/>
          </a:ln>
        </p:spPr>
        <p:txBody>
          <a:bodyPr anchorCtr="0" anchor="t" bIns="91425" lIns="91425" spcFirstLastPara="1" rIns="91425" wrap="square" tIns="91425"/>
          <a:lstStyle>
            <a:lvl1pPr indent="-381000" lvl="0" marL="457200" algn="l">
              <a:lnSpc>
                <a:spcPct val="100000"/>
              </a:lnSpc>
              <a:spcBef>
                <a:spcPts val="600"/>
              </a:spcBef>
              <a:spcAft>
                <a:spcPts val="0"/>
              </a:spcAft>
              <a:buSzPts val="2400"/>
              <a:buChar char="▹"/>
              <a:defRPr/>
            </a:lvl1pPr>
            <a:lvl2pPr indent="-342900" lvl="1" marL="914400" algn="l">
              <a:lnSpc>
                <a:spcPct val="100000"/>
              </a:lnSpc>
              <a:spcBef>
                <a:spcPts val="0"/>
              </a:spcBef>
              <a:spcAft>
                <a:spcPts val="0"/>
              </a:spcAft>
              <a:buSzPts val="1800"/>
              <a:buChar char="▸"/>
              <a:defRPr/>
            </a:lvl2pPr>
            <a:lvl3pPr indent="-342900" lvl="2" marL="1371600" algn="l">
              <a:lnSpc>
                <a:spcPct val="100000"/>
              </a:lnSpc>
              <a:spcBef>
                <a:spcPts val="0"/>
              </a:spcBef>
              <a:spcAft>
                <a:spcPts val="0"/>
              </a:spcAft>
              <a:buSzPts val="1800"/>
              <a:buChar char="■"/>
              <a:defRPr/>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112" name="Google Shape;112;p23"/>
          <p:cNvSpPr/>
          <p:nvPr/>
        </p:nvSpPr>
        <p:spPr>
          <a:xfrm>
            <a:off x="694185" y="417510"/>
            <a:ext cx="365350" cy="252494"/>
          </a:xfrm>
          <a:custGeom>
            <a:rect b="b" l="l" r="r" t="t"/>
            <a:pathLst>
              <a:path extrusionOk="0" h="15403" w="16717">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3"/>
          <p:cNvSpPr txBox="1"/>
          <p:nvPr>
            <p:ph idx="12" type="sldNum"/>
          </p:nvPr>
        </p:nvSpPr>
        <p:spPr>
          <a:xfrm>
            <a:off x="8480584" y="4749850"/>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 purple" type="twoColTx">
  <p:cSld name="TITLE_AND_TWO_COLUMNS">
    <p:bg>
      <p:bgPr>
        <a:gradFill>
          <a:gsLst>
            <a:gs pos="0">
              <a:srgbClr val="A90C98"/>
            </a:gs>
            <a:gs pos="100000">
              <a:srgbClr val="3A1394"/>
            </a:gs>
          </a:gsLst>
          <a:lin ang="2700006" scaled="0"/>
        </a:gradFill>
      </p:bgPr>
    </p:bg>
    <p:spTree>
      <p:nvGrpSpPr>
        <p:cNvPr id="114" name="Shape 114"/>
        <p:cNvGrpSpPr/>
        <p:nvPr/>
      </p:nvGrpSpPr>
      <p:grpSpPr>
        <a:xfrm>
          <a:off x="0" y="0"/>
          <a:ext cx="0" cy="0"/>
          <a:chOff x="0" y="0"/>
          <a:chExt cx="0" cy="0"/>
        </a:xfrm>
      </p:grpSpPr>
      <p:sp>
        <p:nvSpPr>
          <p:cNvPr id="115" name="Google Shape;115;p24"/>
          <p:cNvSpPr/>
          <p:nvPr/>
        </p:nvSpPr>
        <p:spPr>
          <a:xfrm>
            <a:off x="0" y="0"/>
            <a:ext cx="9144000" cy="802800"/>
          </a:xfrm>
          <a:prstGeom prst="rect">
            <a:avLst/>
          </a:prstGeom>
          <a:solidFill>
            <a:srgbClr val="20124D">
              <a:alpha val="2117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6" name="Google Shape;116;p24"/>
          <p:cNvPicPr preferRelativeResize="0"/>
          <p:nvPr/>
        </p:nvPicPr>
        <p:blipFill rotWithShape="1">
          <a:blip r:embed="rId2">
            <a:alphaModFix/>
          </a:blip>
          <a:srcRect b="0" l="0" r="0" t="0"/>
          <a:stretch/>
        </p:blipFill>
        <p:spPr>
          <a:xfrm>
            <a:off x="675586" y="392792"/>
            <a:ext cx="301925" cy="301923"/>
          </a:xfrm>
          <a:prstGeom prst="rect">
            <a:avLst/>
          </a:prstGeom>
          <a:noFill/>
          <a:ln>
            <a:noFill/>
          </a:ln>
        </p:spPr>
      </p:pic>
      <p:sp>
        <p:nvSpPr>
          <p:cNvPr id="117" name="Google Shape;117;p24"/>
          <p:cNvSpPr txBox="1"/>
          <p:nvPr>
            <p:ph type="title"/>
          </p:nvPr>
        </p:nvSpPr>
        <p:spPr>
          <a:xfrm>
            <a:off x="1115100" y="321094"/>
            <a:ext cx="7571700" cy="379500"/>
          </a:xfrm>
          <a:prstGeom prst="rect">
            <a:avLst/>
          </a:prstGeom>
          <a:noFill/>
          <a:ln>
            <a:noFill/>
          </a:ln>
        </p:spPr>
        <p:txBody>
          <a:bodyPr anchorCtr="0" anchor="b" bIns="91425" lIns="91425" spcFirstLastPara="1" rIns="91425" wrap="square" tIns="91425"/>
          <a:lstStyle>
            <a:lvl1pPr lvl="0" algn="l">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118" name="Google Shape;118;p24"/>
          <p:cNvSpPr txBox="1"/>
          <p:nvPr>
            <p:ph idx="1" type="body"/>
          </p:nvPr>
        </p:nvSpPr>
        <p:spPr>
          <a:xfrm>
            <a:off x="1115100" y="1257300"/>
            <a:ext cx="3355800" cy="3725700"/>
          </a:xfrm>
          <a:prstGeom prst="rect">
            <a:avLst/>
          </a:prstGeom>
          <a:noFill/>
          <a:ln>
            <a:noFill/>
          </a:ln>
        </p:spPr>
        <p:txBody>
          <a:bodyPr anchorCtr="0" anchor="t" bIns="91425" lIns="91425" spcFirstLastPara="1" rIns="91425" wrap="square" tIns="91425"/>
          <a:lstStyle>
            <a:lvl1pPr indent="-381000" lvl="0" marL="457200" algn="l">
              <a:lnSpc>
                <a:spcPct val="100000"/>
              </a:lnSpc>
              <a:spcBef>
                <a:spcPts val="600"/>
              </a:spcBef>
              <a:spcAft>
                <a:spcPts val="0"/>
              </a:spcAft>
              <a:buSzPts val="2400"/>
              <a:buChar char="▹"/>
              <a:defRPr/>
            </a:lvl1pPr>
            <a:lvl2pPr indent="-342900" lvl="1" marL="914400" algn="l">
              <a:lnSpc>
                <a:spcPct val="100000"/>
              </a:lnSpc>
              <a:spcBef>
                <a:spcPts val="0"/>
              </a:spcBef>
              <a:spcAft>
                <a:spcPts val="0"/>
              </a:spcAft>
              <a:buSzPts val="1800"/>
              <a:buChar char="▸"/>
              <a:defRPr/>
            </a:lvl2pPr>
            <a:lvl3pPr indent="-342900" lvl="2" marL="1371600" algn="l">
              <a:lnSpc>
                <a:spcPct val="100000"/>
              </a:lnSpc>
              <a:spcBef>
                <a:spcPts val="0"/>
              </a:spcBef>
              <a:spcAft>
                <a:spcPts val="0"/>
              </a:spcAft>
              <a:buSzPts val="1800"/>
              <a:buChar char="■"/>
              <a:defRPr/>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119" name="Google Shape;119;p24"/>
          <p:cNvSpPr txBox="1"/>
          <p:nvPr>
            <p:ph idx="2" type="body"/>
          </p:nvPr>
        </p:nvSpPr>
        <p:spPr>
          <a:xfrm>
            <a:off x="4673042" y="1257300"/>
            <a:ext cx="3355800" cy="3725700"/>
          </a:xfrm>
          <a:prstGeom prst="rect">
            <a:avLst/>
          </a:prstGeom>
          <a:noFill/>
          <a:ln>
            <a:noFill/>
          </a:ln>
        </p:spPr>
        <p:txBody>
          <a:bodyPr anchorCtr="0" anchor="t" bIns="91425" lIns="91425" spcFirstLastPara="1" rIns="91425" wrap="square" tIns="91425"/>
          <a:lstStyle>
            <a:lvl1pPr indent="-381000" lvl="0" marL="457200" algn="l">
              <a:lnSpc>
                <a:spcPct val="100000"/>
              </a:lnSpc>
              <a:spcBef>
                <a:spcPts val="600"/>
              </a:spcBef>
              <a:spcAft>
                <a:spcPts val="0"/>
              </a:spcAft>
              <a:buSzPts val="2400"/>
              <a:buChar char="▹"/>
              <a:defRPr/>
            </a:lvl1pPr>
            <a:lvl2pPr indent="-342900" lvl="1" marL="914400" algn="l">
              <a:lnSpc>
                <a:spcPct val="100000"/>
              </a:lnSpc>
              <a:spcBef>
                <a:spcPts val="0"/>
              </a:spcBef>
              <a:spcAft>
                <a:spcPts val="0"/>
              </a:spcAft>
              <a:buSzPts val="1800"/>
              <a:buChar char="▸"/>
              <a:defRPr/>
            </a:lvl2pPr>
            <a:lvl3pPr indent="-342900" lvl="2" marL="1371600" algn="l">
              <a:lnSpc>
                <a:spcPct val="100000"/>
              </a:lnSpc>
              <a:spcBef>
                <a:spcPts val="0"/>
              </a:spcBef>
              <a:spcAft>
                <a:spcPts val="0"/>
              </a:spcAft>
              <a:buSzPts val="1800"/>
              <a:buChar char="■"/>
              <a:defRPr/>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120" name="Google Shape;120;p24"/>
          <p:cNvSpPr txBox="1"/>
          <p:nvPr>
            <p:ph idx="12" type="sldNum"/>
          </p:nvPr>
        </p:nvSpPr>
        <p:spPr>
          <a:xfrm>
            <a:off x="8480584" y="4749850"/>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 hot">
  <p:cSld name="TITLE_AND_TWO_COLUMNS_2">
    <p:bg>
      <p:bgPr>
        <a:gradFill>
          <a:gsLst>
            <a:gs pos="0">
              <a:srgbClr val="FFA400"/>
            </a:gs>
            <a:gs pos="100000">
              <a:srgbClr val="BA0068"/>
            </a:gs>
          </a:gsLst>
          <a:lin ang="2700006" scaled="0"/>
        </a:gradFill>
      </p:bgPr>
    </p:bg>
    <p:spTree>
      <p:nvGrpSpPr>
        <p:cNvPr id="121" name="Shape 121"/>
        <p:cNvGrpSpPr/>
        <p:nvPr/>
      </p:nvGrpSpPr>
      <p:grpSpPr>
        <a:xfrm>
          <a:off x="0" y="0"/>
          <a:ext cx="0" cy="0"/>
          <a:chOff x="0" y="0"/>
          <a:chExt cx="0" cy="0"/>
        </a:xfrm>
      </p:grpSpPr>
      <p:sp>
        <p:nvSpPr>
          <p:cNvPr id="122" name="Google Shape;122;p25"/>
          <p:cNvSpPr/>
          <p:nvPr/>
        </p:nvSpPr>
        <p:spPr>
          <a:xfrm>
            <a:off x="0" y="0"/>
            <a:ext cx="9144000" cy="802800"/>
          </a:xfrm>
          <a:prstGeom prst="rect">
            <a:avLst/>
          </a:prstGeom>
          <a:solidFill>
            <a:srgbClr val="4C1130">
              <a:alpha val="1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5"/>
          <p:cNvSpPr txBox="1"/>
          <p:nvPr>
            <p:ph type="title"/>
          </p:nvPr>
        </p:nvSpPr>
        <p:spPr>
          <a:xfrm>
            <a:off x="1115100" y="321094"/>
            <a:ext cx="7571700" cy="379500"/>
          </a:xfrm>
          <a:prstGeom prst="rect">
            <a:avLst/>
          </a:prstGeom>
          <a:noFill/>
          <a:ln>
            <a:noFill/>
          </a:ln>
        </p:spPr>
        <p:txBody>
          <a:bodyPr anchorCtr="0" anchor="b" bIns="91425" lIns="91425" spcFirstLastPara="1" rIns="91425" wrap="square" tIns="91425"/>
          <a:lstStyle>
            <a:lvl1pPr lvl="0" algn="l">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124" name="Google Shape;124;p25"/>
          <p:cNvSpPr txBox="1"/>
          <p:nvPr>
            <p:ph idx="1" type="body"/>
          </p:nvPr>
        </p:nvSpPr>
        <p:spPr>
          <a:xfrm>
            <a:off x="1115100" y="1257300"/>
            <a:ext cx="3355800" cy="3725700"/>
          </a:xfrm>
          <a:prstGeom prst="rect">
            <a:avLst/>
          </a:prstGeom>
          <a:noFill/>
          <a:ln>
            <a:noFill/>
          </a:ln>
        </p:spPr>
        <p:txBody>
          <a:bodyPr anchorCtr="0" anchor="t" bIns="91425" lIns="91425" spcFirstLastPara="1" rIns="91425" wrap="square" tIns="91425"/>
          <a:lstStyle>
            <a:lvl1pPr indent="-381000" lvl="0" marL="457200" algn="l">
              <a:lnSpc>
                <a:spcPct val="100000"/>
              </a:lnSpc>
              <a:spcBef>
                <a:spcPts val="600"/>
              </a:spcBef>
              <a:spcAft>
                <a:spcPts val="0"/>
              </a:spcAft>
              <a:buSzPts val="2400"/>
              <a:buChar char="▹"/>
              <a:defRPr/>
            </a:lvl1pPr>
            <a:lvl2pPr indent="-342900" lvl="1" marL="914400" algn="l">
              <a:lnSpc>
                <a:spcPct val="100000"/>
              </a:lnSpc>
              <a:spcBef>
                <a:spcPts val="0"/>
              </a:spcBef>
              <a:spcAft>
                <a:spcPts val="0"/>
              </a:spcAft>
              <a:buSzPts val="1800"/>
              <a:buChar char="▸"/>
              <a:defRPr/>
            </a:lvl2pPr>
            <a:lvl3pPr indent="-342900" lvl="2" marL="1371600" algn="l">
              <a:lnSpc>
                <a:spcPct val="100000"/>
              </a:lnSpc>
              <a:spcBef>
                <a:spcPts val="0"/>
              </a:spcBef>
              <a:spcAft>
                <a:spcPts val="0"/>
              </a:spcAft>
              <a:buSzPts val="1800"/>
              <a:buChar char="■"/>
              <a:defRPr/>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125" name="Google Shape;125;p25"/>
          <p:cNvSpPr txBox="1"/>
          <p:nvPr>
            <p:ph idx="2" type="body"/>
          </p:nvPr>
        </p:nvSpPr>
        <p:spPr>
          <a:xfrm>
            <a:off x="4673042" y="1257300"/>
            <a:ext cx="3355800" cy="3725700"/>
          </a:xfrm>
          <a:prstGeom prst="rect">
            <a:avLst/>
          </a:prstGeom>
          <a:noFill/>
          <a:ln>
            <a:noFill/>
          </a:ln>
        </p:spPr>
        <p:txBody>
          <a:bodyPr anchorCtr="0" anchor="t" bIns="91425" lIns="91425" spcFirstLastPara="1" rIns="91425" wrap="square" tIns="91425"/>
          <a:lstStyle>
            <a:lvl1pPr indent="-381000" lvl="0" marL="457200" algn="l">
              <a:lnSpc>
                <a:spcPct val="100000"/>
              </a:lnSpc>
              <a:spcBef>
                <a:spcPts val="600"/>
              </a:spcBef>
              <a:spcAft>
                <a:spcPts val="0"/>
              </a:spcAft>
              <a:buSzPts val="2400"/>
              <a:buChar char="▹"/>
              <a:defRPr/>
            </a:lvl1pPr>
            <a:lvl2pPr indent="-342900" lvl="1" marL="914400" algn="l">
              <a:lnSpc>
                <a:spcPct val="100000"/>
              </a:lnSpc>
              <a:spcBef>
                <a:spcPts val="0"/>
              </a:spcBef>
              <a:spcAft>
                <a:spcPts val="0"/>
              </a:spcAft>
              <a:buSzPts val="1800"/>
              <a:buChar char="▸"/>
              <a:defRPr/>
            </a:lvl2pPr>
            <a:lvl3pPr indent="-342900" lvl="2" marL="1371600" algn="l">
              <a:lnSpc>
                <a:spcPct val="100000"/>
              </a:lnSpc>
              <a:spcBef>
                <a:spcPts val="0"/>
              </a:spcBef>
              <a:spcAft>
                <a:spcPts val="0"/>
              </a:spcAft>
              <a:buSzPts val="1800"/>
              <a:buChar char="■"/>
              <a:defRPr/>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126" name="Google Shape;126;p25"/>
          <p:cNvSpPr/>
          <p:nvPr/>
        </p:nvSpPr>
        <p:spPr>
          <a:xfrm>
            <a:off x="694185" y="417510"/>
            <a:ext cx="365350" cy="252494"/>
          </a:xfrm>
          <a:custGeom>
            <a:rect b="b" l="l" r="r" t="t"/>
            <a:pathLst>
              <a:path extrusionOk="0" h="15403" w="16717">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25"/>
          <p:cNvSpPr txBox="1"/>
          <p:nvPr>
            <p:ph idx="12" type="sldNum"/>
          </p:nvPr>
        </p:nvSpPr>
        <p:spPr>
          <a:xfrm>
            <a:off x="8480584" y="4749850"/>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 purple">
  <p:cSld name="TITLE_AND_TWO_COLUMNS_1">
    <p:bg>
      <p:bgPr>
        <a:gradFill>
          <a:gsLst>
            <a:gs pos="0">
              <a:srgbClr val="A90C98"/>
            </a:gs>
            <a:gs pos="100000">
              <a:srgbClr val="3A1394"/>
            </a:gs>
          </a:gsLst>
          <a:lin ang="2700006" scaled="0"/>
        </a:gradFill>
      </p:bgPr>
    </p:bg>
    <p:spTree>
      <p:nvGrpSpPr>
        <p:cNvPr id="128" name="Shape 128"/>
        <p:cNvGrpSpPr/>
        <p:nvPr/>
      </p:nvGrpSpPr>
      <p:grpSpPr>
        <a:xfrm>
          <a:off x="0" y="0"/>
          <a:ext cx="0" cy="0"/>
          <a:chOff x="0" y="0"/>
          <a:chExt cx="0" cy="0"/>
        </a:xfrm>
      </p:grpSpPr>
      <p:sp>
        <p:nvSpPr>
          <p:cNvPr id="129" name="Google Shape;129;p26"/>
          <p:cNvSpPr/>
          <p:nvPr/>
        </p:nvSpPr>
        <p:spPr>
          <a:xfrm>
            <a:off x="0" y="0"/>
            <a:ext cx="9144000" cy="802800"/>
          </a:xfrm>
          <a:prstGeom prst="rect">
            <a:avLst/>
          </a:prstGeom>
          <a:solidFill>
            <a:srgbClr val="20124D">
              <a:alpha val="2117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6"/>
          <p:cNvSpPr txBox="1"/>
          <p:nvPr>
            <p:ph type="title"/>
          </p:nvPr>
        </p:nvSpPr>
        <p:spPr>
          <a:xfrm>
            <a:off x="1115100" y="321094"/>
            <a:ext cx="7571700" cy="379500"/>
          </a:xfrm>
          <a:prstGeom prst="rect">
            <a:avLst/>
          </a:prstGeom>
          <a:noFill/>
          <a:ln>
            <a:noFill/>
          </a:ln>
        </p:spPr>
        <p:txBody>
          <a:bodyPr anchorCtr="0" anchor="b" bIns="91425" lIns="91425" spcFirstLastPara="1" rIns="91425" wrap="square" tIns="91425"/>
          <a:lstStyle>
            <a:lvl1pPr lvl="0" algn="l">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131" name="Google Shape;131;p26"/>
          <p:cNvSpPr txBox="1"/>
          <p:nvPr>
            <p:ph idx="1" type="body"/>
          </p:nvPr>
        </p:nvSpPr>
        <p:spPr>
          <a:xfrm>
            <a:off x="1115101" y="1257300"/>
            <a:ext cx="2419800" cy="3725700"/>
          </a:xfrm>
          <a:prstGeom prst="rect">
            <a:avLst/>
          </a:prstGeom>
          <a:noFill/>
          <a:ln>
            <a:noFill/>
          </a:ln>
        </p:spPr>
        <p:txBody>
          <a:bodyPr anchorCtr="0" anchor="t" bIns="91425" lIns="91425" spcFirstLastPara="1" rIns="91425" wrap="square" tIns="91425"/>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132" name="Google Shape;132;p26"/>
          <p:cNvSpPr txBox="1"/>
          <p:nvPr>
            <p:ph idx="2" type="body"/>
          </p:nvPr>
        </p:nvSpPr>
        <p:spPr>
          <a:xfrm>
            <a:off x="3658942" y="1257300"/>
            <a:ext cx="2419800" cy="3725700"/>
          </a:xfrm>
          <a:prstGeom prst="rect">
            <a:avLst/>
          </a:prstGeom>
          <a:noFill/>
          <a:ln>
            <a:noFill/>
          </a:ln>
        </p:spPr>
        <p:txBody>
          <a:bodyPr anchorCtr="0" anchor="t" bIns="91425" lIns="91425" spcFirstLastPara="1" rIns="91425" wrap="square" tIns="91425"/>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133" name="Google Shape;133;p26"/>
          <p:cNvSpPr txBox="1"/>
          <p:nvPr>
            <p:ph idx="3" type="body"/>
          </p:nvPr>
        </p:nvSpPr>
        <p:spPr>
          <a:xfrm>
            <a:off x="6202784" y="1257300"/>
            <a:ext cx="2419800" cy="3725700"/>
          </a:xfrm>
          <a:prstGeom prst="rect">
            <a:avLst/>
          </a:prstGeom>
          <a:noFill/>
          <a:ln>
            <a:noFill/>
          </a:ln>
        </p:spPr>
        <p:txBody>
          <a:bodyPr anchorCtr="0" anchor="t" bIns="91425" lIns="91425" spcFirstLastPara="1" rIns="91425" wrap="square" tIns="91425"/>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134" name="Google Shape;134;p26"/>
          <p:cNvSpPr/>
          <p:nvPr/>
        </p:nvSpPr>
        <p:spPr>
          <a:xfrm>
            <a:off x="694185" y="417510"/>
            <a:ext cx="365350" cy="252494"/>
          </a:xfrm>
          <a:custGeom>
            <a:rect b="b" l="l" r="r" t="t"/>
            <a:pathLst>
              <a:path extrusionOk="0" h="15403" w="16717">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26"/>
          <p:cNvSpPr txBox="1"/>
          <p:nvPr>
            <p:ph idx="12" type="sldNum"/>
          </p:nvPr>
        </p:nvSpPr>
        <p:spPr>
          <a:xfrm>
            <a:off x="8480584" y="4749850"/>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 purple">
  <p:cSld name="CAPTION_ONLY">
    <p:bg>
      <p:bgPr>
        <a:gradFill>
          <a:gsLst>
            <a:gs pos="0">
              <a:srgbClr val="A90C98"/>
            </a:gs>
            <a:gs pos="100000">
              <a:srgbClr val="3A1394"/>
            </a:gs>
          </a:gsLst>
          <a:lin ang="2700006" scaled="0"/>
        </a:gradFill>
      </p:bgPr>
    </p:bg>
    <p:spTree>
      <p:nvGrpSpPr>
        <p:cNvPr id="136" name="Shape 136"/>
        <p:cNvGrpSpPr/>
        <p:nvPr/>
      </p:nvGrpSpPr>
      <p:grpSpPr>
        <a:xfrm>
          <a:off x="0" y="0"/>
          <a:ext cx="0" cy="0"/>
          <a:chOff x="0" y="0"/>
          <a:chExt cx="0" cy="0"/>
        </a:xfrm>
      </p:grpSpPr>
      <p:sp>
        <p:nvSpPr>
          <p:cNvPr id="137" name="Google Shape;137;p27"/>
          <p:cNvSpPr/>
          <p:nvPr/>
        </p:nvSpPr>
        <p:spPr>
          <a:xfrm>
            <a:off x="0" y="4721325"/>
            <a:ext cx="9144000" cy="422100"/>
          </a:xfrm>
          <a:prstGeom prst="rect">
            <a:avLst/>
          </a:prstGeom>
          <a:solidFill>
            <a:srgbClr val="20124D">
              <a:alpha val="2117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27"/>
          <p:cNvSpPr txBox="1"/>
          <p:nvPr>
            <p:ph type="title"/>
          </p:nvPr>
        </p:nvSpPr>
        <p:spPr>
          <a:xfrm>
            <a:off x="0" y="4685438"/>
            <a:ext cx="9144000" cy="3795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39" name="Google Shape;139;p27"/>
          <p:cNvSpPr txBox="1"/>
          <p:nvPr>
            <p:ph idx="12" type="sldNum"/>
          </p:nvPr>
        </p:nvSpPr>
        <p:spPr>
          <a:xfrm>
            <a:off x="8480584" y="4749850"/>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 cold">
  <p:cSld name="CAPTION_ONLY_1_1">
    <p:bg>
      <p:bgPr>
        <a:gradFill>
          <a:gsLst>
            <a:gs pos="0">
              <a:srgbClr val="00D6B5"/>
            </a:gs>
            <a:gs pos="100000">
              <a:srgbClr val="172495"/>
            </a:gs>
          </a:gsLst>
          <a:lin ang="2700006" scaled="0"/>
        </a:gradFill>
      </p:bgPr>
    </p:bg>
    <p:spTree>
      <p:nvGrpSpPr>
        <p:cNvPr id="140" name="Shape 140"/>
        <p:cNvGrpSpPr/>
        <p:nvPr/>
      </p:nvGrpSpPr>
      <p:grpSpPr>
        <a:xfrm>
          <a:off x="0" y="0"/>
          <a:ext cx="0" cy="0"/>
          <a:chOff x="0" y="0"/>
          <a:chExt cx="0" cy="0"/>
        </a:xfrm>
      </p:grpSpPr>
      <p:sp>
        <p:nvSpPr>
          <p:cNvPr id="141" name="Google Shape;141;p28"/>
          <p:cNvSpPr/>
          <p:nvPr/>
        </p:nvSpPr>
        <p:spPr>
          <a:xfrm>
            <a:off x="0" y="4721325"/>
            <a:ext cx="9144000" cy="422100"/>
          </a:xfrm>
          <a:prstGeom prst="rect">
            <a:avLst/>
          </a:prstGeom>
          <a:solidFill>
            <a:srgbClr val="1C4587">
              <a:alpha val="3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28"/>
          <p:cNvSpPr txBox="1"/>
          <p:nvPr>
            <p:ph type="title"/>
          </p:nvPr>
        </p:nvSpPr>
        <p:spPr>
          <a:xfrm>
            <a:off x="0" y="4685438"/>
            <a:ext cx="9144000" cy="3795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43" name="Google Shape;143;p28"/>
          <p:cNvSpPr txBox="1"/>
          <p:nvPr>
            <p:ph idx="12" type="sldNum"/>
          </p:nvPr>
        </p:nvSpPr>
        <p:spPr>
          <a:xfrm>
            <a:off x="8480584" y="4749850"/>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2_2">
  <p:cSld name="TITLE_2_2">
    <p:spTree>
      <p:nvGrpSpPr>
        <p:cNvPr id="144" name="Shape 144"/>
        <p:cNvGrpSpPr/>
        <p:nvPr/>
      </p:nvGrpSpPr>
      <p:grpSpPr>
        <a:xfrm>
          <a:off x="0" y="0"/>
          <a:ext cx="0" cy="0"/>
          <a:chOff x="0" y="0"/>
          <a:chExt cx="0" cy="0"/>
        </a:xfrm>
      </p:grpSpPr>
      <p:sp>
        <p:nvSpPr>
          <p:cNvPr id="145" name="Google Shape;145;p29"/>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9"/>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9"/>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48" name="Google Shape;148;p29"/>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rtl="0">
              <a:lnSpc>
                <a:spcPct val="100000"/>
              </a:lnSpc>
              <a:spcBef>
                <a:spcPts val="600"/>
              </a:spcBef>
              <a:spcAft>
                <a:spcPts val="0"/>
              </a:spcAft>
              <a:buClr>
                <a:schemeClr val="lt1"/>
              </a:buClr>
              <a:buSzPts val="24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49" name="Google Shape;149;p29"/>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 hot">
  <p:cSld name="BLANK_1">
    <p:bg>
      <p:bgPr>
        <a:gradFill>
          <a:gsLst>
            <a:gs pos="0">
              <a:srgbClr val="FFA400"/>
            </a:gs>
            <a:gs pos="100000">
              <a:srgbClr val="BA0068"/>
            </a:gs>
          </a:gsLst>
          <a:lin ang="2700006" scaled="0"/>
        </a:gradFill>
      </p:bgPr>
    </p:bg>
    <p:spTree>
      <p:nvGrpSpPr>
        <p:cNvPr id="19" name="Shape 19"/>
        <p:cNvGrpSpPr/>
        <p:nvPr/>
      </p:nvGrpSpPr>
      <p:grpSpPr>
        <a:xfrm>
          <a:off x="0" y="0"/>
          <a:ext cx="0" cy="0"/>
          <a:chOff x="0" y="0"/>
          <a:chExt cx="0" cy="0"/>
        </a:xfrm>
      </p:grpSpPr>
      <p:sp>
        <p:nvSpPr>
          <p:cNvPr id="20" name="Google Shape;20;p4"/>
          <p:cNvSpPr txBox="1"/>
          <p:nvPr>
            <p:ph idx="12" type="sldNum"/>
          </p:nvPr>
        </p:nvSpPr>
        <p:spPr>
          <a:xfrm>
            <a:off x="8480584" y="4749850"/>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 purple">
  <p:cSld name="TITLE_1">
    <p:bg>
      <p:bgPr>
        <a:gradFill>
          <a:gsLst>
            <a:gs pos="0">
              <a:srgbClr val="A90C98"/>
            </a:gs>
            <a:gs pos="100000">
              <a:srgbClr val="3A1394"/>
            </a:gs>
          </a:gsLst>
          <a:lin ang="2700006" scaled="0"/>
        </a:gradFill>
      </p:bgPr>
    </p:bg>
    <p:spTree>
      <p:nvGrpSpPr>
        <p:cNvPr id="21" name="Shape 21"/>
        <p:cNvGrpSpPr/>
        <p:nvPr/>
      </p:nvGrpSpPr>
      <p:grpSpPr>
        <a:xfrm>
          <a:off x="0" y="0"/>
          <a:ext cx="0" cy="0"/>
          <a:chOff x="0" y="0"/>
          <a:chExt cx="0" cy="0"/>
        </a:xfrm>
      </p:grpSpPr>
      <p:sp>
        <p:nvSpPr>
          <p:cNvPr id="22" name="Google Shape;22;p5"/>
          <p:cNvSpPr/>
          <p:nvPr/>
        </p:nvSpPr>
        <p:spPr>
          <a:xfrm>
            <a:off x="0" y="0"/>
            <a:ext cx="9144000" cy="1296300"/>
          </a:xfrm>
          <a:prstGeom prst="rect">
            <a:avLst/>
          </a:prstGeom>
          <a:solidFill>
            <a:srgbClr val="20124D">
              <a:alpha val="2117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5"/>
          <p:cNvSpPr txBox="1"/>
          <p:nvPr>
            <p:ph type="ctrTitle"/>
          </p:nvPr>
        </p:nvSpPr>
        <p:spPr>
          <a:xfrm>
            <a:off x="685800" y="897544"/>
            <a:ext cx="5878800" cy="1159800"/>
          </a:xfrm>
          <a:prstGeom prst="rect">
            <a:avLst/>
          </a:prstGeom>
          <a:noFill/>
          <a:ln>
            <a:noFill/>
          </a:ln>
        </p:spPr>
        <p:txBody>
          <a:bodyPr anchorCtr="0" anchor="b" bIns="91425" lIns="91425" spcFirstLastPara="1" rIns="91425" wrap="square" tIns="91425"/>
          <a:lstStyle>
            <a:lvl1pPr lvl="0" algn="l">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4" name="Google Shape;24;p5"/>
          <p:cNvSpPr txBox="1"/>
          <p:nvPr>
            <p:ph idx="1" type="subTitle"/>
          </p:nvPr>
        </p:nvSpPr>
        <p:spPr>
          <a:xfrm>
            <a:off x="685800" y="2039960"/>
            <a:ext cx="5878800" cy="7848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Clr>
                <a:srgbClr val="FFFFFF"/>
              </a:buClr>
              <a:buSzPts val="1800"/>
              <a:buFont typeface="Homemade Apple"/>
              <a:buNone/>
              <a:defRPr sz="1800">
                <a:solidFill>
                  <a:srgbClr val="FFFFFF"/>
                </a:solidFill>
                <a:latin typeface="Homemade Apple"/>
                <a:ea typeface="Homemade Apple"/>
                <a:cs typeface="Homemade Apple"/>
                <a:sym typeface="Homemade Apple"/>
              </a:defRPr>
            </a:lvl1pPr>
            <a:lvl2pPr lvl="1" algn="ctr">
              <a:lnSpc>
                <a:spcPct val="100000"/>
              </a:lnSpc>
              <a:spcBef>
                <a:spcPts val="0"/>
              </a:spcBef>
              <a:spcAft>
                <a:spcPts val="0"/>
              </a:spcAft>
              <a:buClr>
                <a:schemeClr val="dk2"/>
              </a:buClr>
              <a:buSzPts val="1800"/>
              <a:buFont typeface="Homemade Apple"/>
              <a:buNone/>
              <a:defRPr>
                <a:solidFill>
                  <a:schemeClr val="dk2"/>
                </a:solidFill>
                <a:latin typeface="Homemade Apple"/>
                <a:ea typeface="Homemade Apple"/>
                <a:cs typeface="Homemade Apple"/>
                <a:sym typeface="Homemade Apple"/>
              </a:defRPr>
            </a:lvl2pPr>
            <a:lvl3pPr lvl="2" algn="ctr">
              <a:lnSpc>
                <a:spcPct val="100000"/>
              </a:lnSpc>
              <a:spcBef>
                <a:spcPts val="0"/>
              </a:spcBef>
              <a:spcAft>
                <a:spcPts val="0"/>
              </a:spcAft>
              <a:buClr>
                <a:schemeClr val="dk2"/>
              </a:buClr>
              <a:buSzPts val="1800"/>
              <a:buFont typeface="Homemade Apple"/>
              <a:buNone/>
              <a:defRPr>
                <a:solidFill>
                  <a:schemeClr val="dk2"/>
                </a:solidFill>
                <a:latin typeface="Homemade Apple"/>
                <a:ea typeface="Homemade Apple"/>
                <a:cs typeface="Homemade Apple"/>
                <a:sym typeface="Homemade Apple"/>
              </a:defRPr>
            </a:lvl3pPr>
            <a:lvl4pPr lvl="3" algn="ctr">
              <a:lnSpc>
                <a:spcPct val="100000"/>
              </a:lnSpc>
              <a:spcBef>
                <a:spcPts val="0"/>
              </a:spcBef>
              <a:spcAft>
                <a:spcPts val="0"/>
              </a:spcAft>
              <a:buClr>
                <a:schemeClr val="dk2"/>
              </a:buClr>
              <a:buSzPts val="1800"/>
              <a:buFont typeface="Homemade Apple"/>
              <a:buNone/>
              <a:defRPr>
                <a:solidFill>
                  <a:schemeClr val="dk2"/>
                </a:solidFill>
                <a:latin typeface="Homemade Apple"/>
                <a:ea typeface="Homemade Apple"/>
                <a:cs typeface="Homemade Apple"/>
                <a:sym typeface="Homemade Apple"/>
              </a:defRPr>
            </a:lvl4pPr>
            <a:lvl5pPr lvl="4" algn="ctr">
              <a:lnSpc>
                <a:spcPct val="100000"/>
              </a:lnSpc>
              <a:spcBef>
                <a:spcPts val="0"/>
              </a:spcBef>
              <a:spcAft>
                <a:spcPts val="0"/>
              </a:spcAft>
              <a:buClr>
                <a:schemeClr val="dk2"/>
              </a:buClr>
              <a:buSzPts val="1800"/>
              <a:buFont typeface="Homemade Apple"/>
              <a:buNone/>
              <a:defRPr>
                <a:solidFill>
                  <a:schemeClr val="dk2"/>
                </a:solidFill>
                <a:latin typeface="Homemade Apple"/>
                <a:ea typeface="Homemade Apple"/>
                <a:cs typeface="Homemade Apple"/>
                <a:sym typeface="Homemade Apple"/>
              </a:defRPr>
            </a:lvl5pPr>
            <a:lvl6pPr lvl="5" algn="ctr">
              <a:lnSpc>
                <a:spcPct val="100000"/>
              </a:lnSpc>
              <a:spcBef>
                <a:spcPts val="0"/>
              </a:spcBef>
              <a:spcAft>
                <a:spcPts val="0"/>
              </a:spcAft>
              <a:buClr>
                <a:schemeClr val="dk2"/>
              </a:buClr>
              <a:buSzPts val="1800"/>
              <a:buFont typeface="Homemade Apple"/>
              <a:buNone/>
              <a:defRPr>
                <a:solidFill>
                  <a:schemeClr val="dk2"/>
                </a:solidFill>
                <a:latin typeface="Homemade Apple"/>
                <a:ea typeface="Homemade Apple"/>
                <a:cs typeface="Homemade Apple"/>
                <a:sym typeface="Homemade Apple"/>
              </a:defRPr>
            </a:lvl6pPr>
            <a:lvl7pPr lvl="6" algn="ctr">
              <a:lnSpc>
                <a:spcPct val="100000"/>
              </a:lnSpc>
              <a:spcBef>
                <a:spcPts val="0"/>
              </a:spcBef>
              <a:spcAft>
                <a:spcPts val="0"/>
              </a:spcAft>
              <a:buClr>
                <a:schemeClr val="dk2"/>
              </a:buClr>
              <a:buSzPts val="1800"/>
              <a:buFont typeface="Homemade Apple"/>
              <a:buNone/>
              <a:defRPr>
                <a:solidFill>
                  <a:schemeClr val="dk2"/>
                </a:solidFill>
                <a:latin typeface="Homemade Apple"/>
                <a:ea typeface="Homemade Apple"/>
                <a:cs typeface="Homemade Apple"/>
                <a:sym typeface="Homemade Apple"/>
              </a:defRPr>
            </a:lvl7pPr>
            <a:lvl8pPr lvl="7" algn="ctr">
              <a:lnSpc>
                <a:spcPct val="100000"/>
              </a:lnSpc>
              <a:spcBef>
                <a:spcPts val="0"/>
              </a:spcBef>
              <a:spcAft>
                <a:spcPts val="0"/>
              </a:spcAft>
              <a:buClr>
                <a:schemeClr val="dk2"/>
              </a:buClr>
              <a:buSzPts val="1800"/>
              <a:buFont typeface="Homemade Apple"/>
              <a:buNone/>
              <a:defRPr>
                <a:solidFill>
                  <a:schemeClr val="dk2"/>
                </a:solidFill>
                <a:latin typeface="Homemade Apple"/>
                <a:ea typeface="Homemade Apple"/>
                <a:cs typeface="Homemade Apple"/>
                <a:sym typeface="Homemade Apple"/>
              </a:defRPr>
            </a:lvl8pPr>
            <a:lvl9pPr lvl="8" algn="ctr">
              <a:lnSpc>
                <a:spcPct val="100000"/>
              </a:lnSpc>
              <a:spcBef>
                <a:spcPts val="0"/>
              </a:spcBef>
              <a:spcAft>
                <a:spcPts val="0"/>
              </a:spcAft>
              <a:buClr>
                <a:schemeClr val="dk2"/>
              </a:buClr>
              <a:buSzPts val="1800"/>
              <a:buFont typeface="Homemade Apple"/>
              <a:buNone/>
              <a:defRPr>
                <a:solidFill>
                  <a:schemeClr val="dk2"/>
                </a:solidFill>
                <a:latin typeface="Homemade Apple"/>
                <a:ea typeface="Homemade Apple"/>
                <a:cs typeface="Homemade Apple"/>
                <a:sym typeface="Homemade Apple"/>
              </a:defRPr>
            </a:lvl9pPr>
          </a:lstStyle>
          <a:p/>
        </p:txBody>
      </p:sp>
      <p:sp>
        <p:nvSpPr>
          <p:cNvPr id="25" name="Google Shape;25;p5"/>
          <p:cNvSpPr txBox="1"/>
          <p:nvPr>
            <p:ph idx="12" type="sldNum"/>
          </p:nvPr>
        </p:nvSpPr>
        <p:spPr>
          <a:xfrm>
            <a:off x="8480584" y="4749850"/>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 cold">
  <p:cSld name="TITLE_1_1_1_1">
    <p:bg>
      <p:bgPr>
        <a:gradFill>
          <a:gsLst>
            <a:gs pos="0">
              <a:srgbClr val="00D6B5"/>
            </a:gs>
            <a:gs pos="100000">
              <a:srgbClr val="172495"/>
            </a:gs>
          </a:gsLst>
          <a:lin ang="2700006" scaled="0"/>
        </a:gradFill>
      </p:bgPr>
    </p:bg>
    <p:spTree>
      <p:nvGrpSpPr>
        <p:cNvPr id="26" name="Shape 26"/>
        <p:cNvGrpSpPr/>
        <p:nvPr/>
      </p:nvGrpSpPr>
      <p:grpSpPr>
        <a:xfrm>
          <a:off x="0" y="0"/>
          <a:ext cx="0" cy="0"/>
          <a:chOff x="0" y="0"/>
          <a:chExt cx="0" cy="0"/>
        </a:xfrm>
      </p:grpSpPr>
      <p:sp>
        <p:nvSpPr>
          <p:cNvPr id="27" name="Google Shape;27;p6"/>
          <p:cNvSpPr/>
          <p:nvPr/>
        </p:nvSpPr>
        <p:spPr>
          <a:xfrm>
            <a:off x="3890100" y="0"/>
            <a:ext cx="1363800" cy="1992000"/>
          </a:xfrm>
          <a:prstGeom prst="rect">
            <a:avLst/>
          </a:prstGeom>
          <a:solidFill>
            <a:srgbClr val="1C4587">
              <a:alpha val="3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6"/>
          <p:cNvSpPr txBox="1"/>
          <p:nvPr>
            <p:ph idx="1" type="body"/>
          </p:nvPr>
        </p:nvSpPr>
        <p:spPr>
          <a:xfrm>
            <a:off x="1524450" y="2161800"/>
            <a:ext cx="6095100" cy="819900"/>
          </a:xfrm>
          <a:prstGeom prst="rect">
            <a:avLst/>
          </a:prstGeom>
          <a:noFill/>
          <a:ln>
            <a:noFill/>
          </a:ln>
        </p:spPr>
        <p:txBody>
          <a:bodyPr anchorCtr="0" anchor="t" bIns="91425" lIns="91425" spcFirstLastPara="1" rIns="91425" wrap="square" tIns="91425"/>
          <a:lstStyle>
            <a:lvl1pPr indent="-381000" lvl="0" marL="457200" algn="ctr">
              <a:lnSpc>
                <a:spcPct val="100000"/>
              </a:lnSpc>
              <a:spcBef>
                <a:spcPts val="600"/>
              </a:spcBef>
              <a:spcAft>
                <a:spcPts val="0"/>
              </a:spcAft>
              <a:buSzPts val="2400"/>
              <a:buFont typeface="Homemade Apple"/>
              <a:buChar char="▹"/>
              <a:defRPr>
                <a:latin typeface="Homemade Apple"/>
                <a:ea typeface="Homemade Apple"/>
                <a:cs typeface="Homemade Apple"/>
                <a:sym typeface="Homemade Apple"/>
              </a:defRPr>
            </a:lvl1pPr>
            <a:lvl2pPr indent="-342900" lvl="1" marL="914400" algn="ctr">
              <a:lnSpc>
                <a:spcPct val="100000"/>
              </a:lnSpc>
              <a:spcBef>
                <a:spcPts val="0"/>
              </a:spcBef>
              <a:spcAft>
                <a:spcPts val="0"/>
              </a:spcAft>
              <a:buSzPts val="1800"/>
              <a:buFont typeface="Homemade Apple"/>
              <a:buChar char="▸"/>
              <a:defRPr>
                <a:latin typeface="Homemade Apple"/>
                <a:ea typeface="Homemade Apple"/>
                <a:cs typeface="Homemade Apple"/>
                <a:sym typeface="Homemade Apple"/>
              </a:defRPr>
            </a:lvl2pPr>
            <a:lvl3pPr indent="-342900" lvl="2" marL="1371600" algn="ctr">
              <a:lnSpc>
                <a:spcPct val="100000"/>
              </a:lnSpc>
              <a:spcBef>
                <a:spcPts val="0"/>
              </a:spcBef>
              <a:spcAft>
                <a:spcPts val="0"/>
              </a:spcAft>
              <a:buSzPts val="1800"/>
              <a:buFont typeface="Homemade Apple"/>
              <a:buChar char="■"/>
              <a:defRPr>
                <a:latin typeface="Homemade Apple"/>
                <a:ea typeface="Homemade Apple"/>
                <a:cs typeface="Homemade Apple"/>
                <a:sym typeface="Homemade Apple"/>
              </a:defRPr>
            </a:lvl3pPr>
            <a:lvl4pPr indent="-342900" lvl="3" marL="1828800" algn="ctr">
              <a:lnSpc>
                <a:spcPct val="100000"/>
              </a:lnSpc>
              <a:spcBef>
                <a:spcPts val="0"/>
              </a:spcBef>
              <a:spcAft>
                <a:spcPts val="0"/>
              </a:spcAft>
              <a:buSzPts val="1800"/>
              <a:buFont typeface="Homemade Apple"/>
              <a:buChar char="●"/>
              <a:defRPr>
                <a:latin typeface="Homemade Apple"/>
                <a:ea typeface="Homemade Apple"/>
                <a:cs typeface="Homemade Apple"/>
                <a:sym typeface="Homemade Apple"/>
              </a:defRPr>
            </a:lvl4pPr>
            <a:lvl5pPr indent="-342900" lvl="4" marL="2286000" algn="ctr">
              <a:lnSpc>
                <a:spcPct val="100000"/>
              </a:lnSpc>
              <a:spcBef>
                <a:spcPts val="0"/>
              </a:spcBef>
              <a:spcAft>
                <a:spcPts val="0"/>
              </a:spcAft>
              <a:buSzPts val="1800"/>
              <a:buFont typeface="Homemade Apple"/>
              <a:buChar char="○"/>
              <a:defRPr>
                <a:latin typeface="Homemade Apple"/>
                <a:ea typeface="Homemade Apple"/>
                <a:cs typeface="Homemade Apple"/>
                <a:sym typeface="Homemade Apple"/>
              </a:defRPr>
            </a:lvl5pPr>
            <a:lvl6pPr indent="-342900" lvl="5" marL="2743200" algn="ctr">
              <a:lnSpc>
                <a:spcPct val="100000"/>
              </a:lnSpc>
              <a:spcBef>
                <a:spcPts val="0"/>
              </a:spcBef>
              <a:spcAft>
                <a:spcPts val="0"/>
              </a:spcAft>
              <a:buSzPts val="1800"/>
              <a:buFont typeface="Homemade Apple"/>
              <a:buChar char="■"/>
              <a:defRPr>
                <a:latin typeface="Homemade Apple"/>
                <a:ea typeface="Homemade Apple"/>
                <a:cs typeface="Homemade Apple"/>
                <a:sym typeface="Homemade Apple"/>
              </a:defRPr>
            </a:lvl6pPr>
            <a:lvl7pPr indent="-342900" lvl="6" marL="3200400" algn="ctr">
              <a:lnSpc>
                <a:spcPct val="100000"/>
              </a:lnSpc>
              <a:spcBef>
                <a:spcPts val="0"/>
              </a:spcBef>
              <a:spcAft>
                <a:spcPts val="0"/>
              </a:spcAft>
              <a:buSzPts val="1800"/>
              <a:buFont typeface="Homemade Apple"/>
              <a:buChar char="●"/>
              <a:defRPr>
                <a:latin typeface="Homemade Apple"/>
                <a:ea typeface="Homemade Apple"/>
                <a:cs typeface="Homemade Apple"/>
                <a:sym typeface="Homemade Apple"/>
              </a:defRPr>
            </a:lvl7pPr>
            <a:lvl8pPr indent="-342900" lvl="7" marL="3657600" algn="ctr">
              <a:lnSpc>
                <a:spcPct val="100000"/>
              </a:lnSpc>
              <a:spcBef>
                <a:spcPts val="0"/>
              </a:spcBef>
              <a:spcAft>
                <a:spcPts val="0"/>
              </a:spcAft>
              <a:buSzPts val="1800"/>
              <a:buFont typeface="Homemade Apple"/>
              <a:buChar char="○"/>
              <a:defRPr>
                <a:latin typeface="Homemade Apple"/>
                <a:ea typeface="Homemade Apple"/>
                <a:cs typeface="Homemade Apple"/>
                <a:sym typeface="Homemade Apple"/>
              </a:defRPr>
            </a:lvl8pPr>
            <a:lvl9pPr indent="-342900" lvl="8" marL="4114800" algn="ctr">
              <a:lnSpc>
                <a:spcPct val="100000"/>
              </a:lnSpc>
              <a:spcBef>
                <a:spcPts val="0"/>
              </a:spcBef>
              <a:spcAft>
                <a:spcPts val="0"/>
              </a:spcAft>
              <a:buSzPts val="1800"/>
              <a:buFont typeface="Homemade Apple"/>
              <a:buChar char="■"/>
              <a:defRPr>
                <a:latin typeface="Homemade Apple"/>
                <a:ea typeface="Homemade Apple"/>
                <a:cs typeface="Homemade Apple"/>
                <a:sym typeface="Homemade Apple"/>
              </a:defRPr>
            </a:lvl9pPr>
          </a:lstStyle>
          <a:p/>
        </p:txBody>
      </p:sp>
      <p:sp>
        <p:nvSpPr>
          <p:cNvPr id="29" name="Google Shape;29;p6"/>
          <p:cNvSpPr/>
          <p:nvPr/>
        </p:nvSpPr>
        <p:spPr>
          <a:xfrm>
            <a:off x="4335078" y="1317096"/>
            <a:ext cx="473838" cy="426456"/>
          </a:xfrm>
          <a:custGeom>
            <a:rect b="b" l="l" r="r" t="t"/>
            <a:pathLst>
              <a:path extrusionOk="0" h="18981" w="15817">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6"/>
          <p:cNvSpPr txBox="1"/>
          <p:nvPr>
            <p:ph idx="12" type="sldNum"/>
          </p:nvPr>
        </p:nvSpPr>
        <p:spPr>
          <a:xfrm>
            <a:off x="8480584" y="4749850"/>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Homemade Apple"/>
                <a:ea typeface="Homemade Apple"/>
                <a:cs typeface="Homemade Apple"/>
                <a:sym typeface="Homemade Appl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Homemade Apple"/>
                <a:ea typeface="Homemade Apple"/>
                <a:cs typeface="Homemade Apple"/>
                <a:sym typeface="Homemade Appl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Homemade Apple"/>
                <a:ea typeface="Homemade Apple"/>
                <a:cs typeface="Homemade Apple"/>
                <a:sym typeface="Homemade Appl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Homemade Apple"/>
                <a:ea typeface="Homemade Apple"/>
                <a:cs typeface="Homemade Apple"/>
                <a:sym typeface="Homemade Appl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Homemade Apple"/>
                <a:ea typeface="Homemade Apple"/>
                <a:cs typeface="Homemade Apple"/>
                <a:sym typeface="Homemade Appl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Homemade Apple"/>
                <a:ea typeface="Homemade Apple"/>
                <a:cs typeface="Homemade Apple"/>
                <a:sym typeface="Homemade Appl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Homemade Apple"/>
                <a:ea typeface="Homemade Apple"/>
                <a:cs typeface="Homemade Apple"/>
                <a:sym typeface="Homemade Appl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Homemade Apple"/>
                <a:ea typeface="Homemade Apple"/>
                <a:cs typeface="Homemade Apple"/>
                <a:sym typeface="Homemade Appl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Homemade Apple"/>
                <a:ea typeface="Homemade Apple"/>
                <a:cs typeface="Homemade Apple"/>
                <a:sym typeface="Homemade Appl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 hot">
  <p:cSld name="TITLE_AND_BODY_1">
    <p:bg>
      <p:bgPr>
        <a:gradFill>
          <a:gsLst>
            <a:gs pos="0">
              <a:srgbClr val="FFA400"/>
            </a:gs>
            <a:gs pos="100000">
              <a:srgbClr val="BA0068"/>
            </a:gs>
          </a:gsLst>
          <a:lin ang="2700006" scaled="0"/>
        </a:gradFill>
      </p:bgPr>
    </p:bg>
    <p:spTree>
      <p:nvGrpSpPr>
        <p:cNvPr id="31" name="Shape 31"/>
        <p:cNvGrpSpPr/>
        <p:nvPr/>
      </p:nvGrpSpPr>
      <p:grpSpPr>
        <a:xfrm>
          <a:off x="0" y="0"/>
          <a:ext cx="0" cy="0"/>
          <a:chOff x="0" y="0"/>
          <a:chExt cx="0" cy="0"/>
        </a:xfrm>
      </p:grpSpPr>
      <p:sp>
        <p:nvSpPr>
          <p:cNvPr id="32" name="Google Shape;32;p7"/>
          <p:cNvSpPr/>
          <p:nvPr/>
        </p:nvSpPr>
        <p:spPr>
          <a:xfrm>
            <a:off x="0" y="0"/>
            <a:ext cx="9144000" cy="802800"/>
          </a:xfrm>
          <a:prstGeom prst="rect">
            <a:avLst/>
          </a:prstGeom>
          <a:solidFill>
            <a:srgbClr val="4C1130">
              <a:alpha val="1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7"/>
          <p:cNvSpPr txBox="1"/>
          <p:nvPr>
            <p:ph type="title"/>
          </p:nvPr>
        </p:nvSpPr>
        <p:spPr>
          <a:xfrm>
            <a:off x="1115250" y="321094"/>
            <a:ext cx="7571700" cy="379500"/>
          </a:xfrm>
          <a:prstGeom prst="rect">
            <a:avLst/>
          </a:prstGeom>
          <a:noFill/>
          <a:ln>
            <a:noFill/>
          </a:ln>
        </p:spPr>
        <p:txBody>
          <a:bodyPr anchorCtr="0" anchor="b" bIns="91425" lIns="91425" spcFirstLastPara="1" rIns="91425" wrap="square" tIns="91425"/>
          <a:lstStyle>
            <a:lvl1pPr lvl="0" algn="l">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p:txBody>
      </p:sp>
      <p:sp>
        <p:nvSpPr>
          <p:cNvPr id="34" name="Google Shape;34;p7"/>
          <p:cNvSpPr txBox="1"/>
          <p:nvPr>
            <p:ph idx="1" type="body"/>
          </p:nvPr>
        </p:nvSpPr>
        <p:spPr>
          <a:xfrm>
            <a:off x="1115250" y="1236825"/>
            <a:ext cx="7494900" cy="3534600"/>
          </a:xfrm>
          <a:prstGeom prst="rect">
            <a:avLst/>
          </a:prstGeom>
          <a:noFill/>
          <a:ln>
            <a:noFill/>
          </a:ln>
        </p:spPr>
        <p:txBody>
          <a:bodyPr anchorCtr="0" anchor="t" bIns="91425" lIns="91425" spcFirstLastPara="1" rIns="91425" wrap="square" tIns="91425"/>
          <a:lstStyle>
            <a:lvl1pPr indent="-381000" lvl="0" marL="457200" algn="l">
              <a:lnSpc>
                <a:spcPct val="100000"/>
              </a:lnSpc>
              <a:spcBef>
                <a:spcPts val="600"/>
              </a:spcBef>
              <a:spcAft>
                <a:spcPts val="0"/>
              </a:spcAft>
              <a:buSzPts val="2400"/>
              <a:buChar char="▹"/>
              <a:defRPr/>
            </a:lvl1pPr>
            <a:lvl2pPr indent="-342900" lvl="1" marL="914400" algn="l">
              <a:lnSpc>
                <a:spcPct val="100000"/>
              </a:lnSpc>
              <a:spcBef>
                <a:spcPts val="0"/>
              </a:spcBef>
              <a:spcAft>
                <a:spcPts val="0"/>
              </a:spcAft>
              <a:buSzPts val="1800"/>
              <a:buChar char="▸"/>
              <a:defRPr/>
            </a:lvl2pPr>
            <a:lvl3pPr indent="-342900" lvl="2" marL="1371600" algn="l">
              <a:lnSpc>
                <a:spcPct val="100000"/>
              </a:lnSpc>
              <a:spcBef>
                <a:spcPts val="0"/>
              </a:spcBef>
              <a:spcAft>
                <a:spcPts val="0"/>
              </a:spcAft>
              <a:buSzPts val="1800"/>
              <a:buChar char="■"/>
              <a:defRPr/>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35" name="Google Shape;35;p7"/>
          <p:cNvSpPr/>
          <p:nvPr/>
        </p:nvSpPr>
        <p:spPr>
          <a:xfrm>
            <a:off x="694185" y="417510"/>
            <a:ext cx="365350" cy="252494"/>
          </a:xfrm>
          <a:custGeom>
            <a:rect b="b" l="l" r="r" t="t"/>
            <a:pathLst>
              <a:path extrusionOk="0" h="15403" w="16717">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7"/>
          <p:cNvSpPr txBox="1"/>
          <p:nvPr>
            <p:ph idx="12" type="sldNum"/>
          </p:nvPr>
        </p:nvSpPr>
        <p:spPr>
          <a:xfrm>
            <a:off x="8480584" y="4749850"/>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 purple" type="blank">
  <p:cSld name="BLANK">
    <p:bg>
      <p:bgPr>
        <a:gradFill>
          <a:gsLst>
            <a:gs pos="0">
              <a:srgbClr val="A90C98"/>
            </a:gs>
            <a:gs pos="100000">
              <a:srgbClr val="3A1394"/>
            </a:gs>
          </a:gsLst>
          <a:lin ang="2700006" scaled="0"/>
        </a:gradFill>
      </p:bgPr>
    </p:bg>
    <p:spTree>
      <p:nvGrpSpPr>
        <p:cNvPr id="37" name="Shape 37"/>
        <p:cNvGrpSpPr/>
        <p:nvPr/>
      </p:nvGrpSpPr>
      <p:grpSpPr>
        <a:xfrm>
          <a:off x="0" y="0"/>
          <a:ext cx="0" cy="0"/>
          <a:chOff x="0" y="0"/>
          <a:chExt cx="0" cy="0"/>
        </a:xfrm>
      </p:grpSpPr>
      <p:sp>
        <p:nvSpPr>
          <p:cNvPr id="38" name="Google Shape;38;p8"/>
          <p:cNvSpPr txBox="1"/>
          <p:nvPr>
            <p:ph idx="12" type="sldNum"/>
          </p:nvPr>
        </p:nvSpPr>
        <p:spPr>
          <a:xfrm>
            <a:off x="8480584" y="4749850"/>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 hot">
  <p:cSld name="TITLE_AND_TWO_COLUMNS_1_1">
    <p:bg>
      <p:bgPr>
        <a:gradFill>
          <a:gsLst>
            <a:gs pos="0">
              <a:srgbClr val="FFA400"/>
            </a:gs>
            <a:gs pos="100000">
              <a:srgbClr val="BA0068"/>
            </a:gs>
          </a:gsLst>
          <a:lin ang="2700006" scaled="0"/>
        </a:gradFill>
      </p:bgPr>
    </p:bg>
    <p:spTree>
      <p:nvGrpSpPr>
        <p:cNvPr id="39" name="Shape 39"/>
        <p:cNvGrpSpPr/>
        <p:nvPr/>
      </p:nvGrpSpPr>
      <p:grpSpPr>
        <a:xfrm>
          <a:off x="0" y="0"/>
          <a:ext cx="0" cy="0"/>
          <a:chOff x="0" y="0"/>
          <a:chExt cx="0" cy="0"/>
        </a:xfrm>
      </p:grpSpPr>
      <p:sp>
        <p:nvSpPr>
          <p:cNvPr id="40" name="Google Shape;40;p9"/>
          <p:cNvSpPr/>
          <p:nvPr/>
        </p:nvSpPr>
        <p:spPr>
          <a:xfrm>
            <a:off x="0" y="0"/>
            <a:ext cx="9144000" cy="802800"/>
          </a:xfrm>
          <a:prstGeom prst="rect">
            <a:avLst/>
          </a:prstGeom>
          <a:solidFill>
            <a:srgbClr val="4C1130">
              <a:alpha val="1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9"/>
          <p:cNvSpPr txBox="1"/>
          <p:nvPr>
            <p:ph type="title"/>
          </p:nvPr>
        </p:nvSpPr>
        <p:spPr>
          <a:xfrm>
            <a:off x="1115100" y="321094"/>
            <a:ext cx="7571700" cy="379500"/>
          </a:xfrm>
          <a:prstGeom prst="rect">
            <a:avLst/>
          </a:prstGeom>
          <a:noFill/>
          <a:ln>
            <a:noFill/>
          </a:ln>
        </p:spPr>
        <p:txBody>
          <a:bodyPr anchorCtr="0" anchor="b" bIns="91425" lIns="91425" spcFirstLastPara="1" rIns="91425" wrap="square" tIns="91425"/>
          <a:lstStyle>
            <a:lvl1pPr lvl="0" algn="l">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42" name="Google Shape;42;p9"/>
          <p:cNvSpPr txBox="1"/>
          <p:nvPr>
            <p:ph idx="1" type="body"/>
          </p:nvPr>
        </p:nvSpPr>
        <p:spPr>
          <a:xfrm>
            <a:off x="1115101" y="1257300"/>
            <a:ext cx="2419800" cy="3725700"/>
          </a:xfrm>
          <a:prstGeom prst="rect">
            <a:avLst/>
          </a:prstGeom>
          <a:noFill/>
          <a:ln>
            <a:noFill/>
          </a:ln>
        </p:spPr>
        <p:txBody>
          <a:bodyPr anchorCtr="0" anchor="t" bIns="91425" lIns="91425" spcFirstLastPara="1" rIns="91425" wrap="square" tIns="91425"/>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43" name="Google Shape;43;p9"/>
          <p:cNvSpPr txBox="1"/>
          <p:nvPr>
            <p:ph idx="2" type="body"/>
          </p:nvPr>
        </p:nvSpPr>
        <p:spPr>
          <a:xfrm>
            <a:off x="3658942" y="1257300"/>
            <a:ext cx="2419800" cy="3725700"/>
          </a:xfrm>
          <a:prstGeom prst="rect">
            <a:avLst/>
          </a:prstGeom>
          <a:noFill/>
          <a:ln>
            <a:noFill/>
          </a:ln>
        </p:spPr>
        <p:txBody>
          <a:bodyPr anchorCtr="0" anchor="t" bIns="91425" lIns="91425" spcFirstLastPara="1" rIns="91425" wrap="square" tIns="91425"/>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44" name="Google Shape;44;p9"/>
          <p:cNvSpPr txBox="1"/>
          <p:nvPr>
            <p:ph idx="3" type="body"/>
          </p:nvPr>
        </p:nvSpPr>
        <p:spPr>
          <a:xfrm>
            <a:off x="6202784" y="1257300"/>
            <a:ext cx="2419800" cy="3725700"/>
          </a:xfrm>
          <a:prstGeom prst="rect">
            <a:avLst/>
          </a:prstGeom>
          <a:noFill/>
          <a:ln>
            <a:noFill/>
          </a:ln>
        </p:spPr>
        <p:txBody>
          <a:bodyPr anchorCtr="0" anchor="t" bIns="91425" lIns="91425" spcFirstLastPara="1" rIns="91425" wrap="square" tIns="91425"/>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45" name="Google Shape;45;p9"/>
          <p:cNvSpPr/>
          <p:nvPr/>
        </p:nvSpPr>
        <p:spPr>
          <a:xfrm>
            <a:off x="694185" y="417510"/>
            <a:ext cx="365350" cy="252494"/>
          </a:xfrm>
          <a:custGeom>
            <a:rect b="b" l="l" r="r" t="t"/>
            <a:pathLst>
              <a:path extrusionOk="0" h="15403" w="16717">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9"/>
          <p:cNvSpPr txBox="1"/>
          <p:nvPr>
            <p:ph idx="12" type="sldNum"/>
          </p:nvPr>
        </p:nvSpPr>
        <p:spPr>
          <a:xfrm>
            <a:off x="8480584" y="4749850"/>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 purple" type="tx">
  <p:cSld name="TITLE_AND_BODY">
    <p:bg>
      <p:bgPr>
        <a:gradFill>
          <a:gsLst>
            <a:gs pos="0">
              <a:srgbClr val="A90C98"/>
            </a:gs>
            <a:gs pos="100000">
              <a:srgbClr val="3A1394"/>
            </a:gs>
          </a:gsLst>
          <a:lin ang="2700006" scaled="0"/>
        </a:gradFill>
      </p:bgPr>
    </p:bg>
    <p:spTree>
      <p:nvGrpSpPr>
        <p:cNvPr id="47" name="Shape 47"/>
        <p:cNvGrpSpPr/>
        <p:nvPr/>
      </p:nvGrpSpPr>
      <p:grpSpPr>
        <a:xfrm>
          <a:off x="0" y="0"/>
          <a:ext cx="0" cy="0"/>
          <a:chOff x="0" y="0"/>
          <a:chExt cx="0" cy="0"/>
        </a:xfrm>
      </p:grpSpPr>
      <p:sp>
        <p:nvSpPr>
          <p:cNvPr id="48" name="Google Shape;48;p10"/>
          <p:cNvSpPr/>
          <p:nvPr/>
        </p:nvSpPr>
        <p:spPr>
          <a:xfrm>
            <a:off x="0" y="0"/>
            <a:ext cx="9144000" cy="802800"/>
          </a:xfrm>
          <a:prstGeom prst="rect">
            <a:avLst/>
          </a:prstGeom>
          <a:solidFill>
            <a:srgbClr val="20124D">
              <a:alpha val="2117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10"/>
          <p:cNvSpPr txBox="1"/>
          <p:nvPr>
            <p:ph type="title"/>
          </p:nvPr>
        </p:nvSpPr>
        <p:spPr>
          <a:xfrm>
            <a:off x="1115250" y="321094"/>
            <a:ext cx="7571700" cy="379500"/>
          </a:xfrm>
          <a:prstGeom prst="rect">
            <a:avLst/>
          </a:prstGeom>
          <a:noFill/>
          <a:ln>
            <a:noFill/>
          </a:ln>
        </p:spPr>
        <p:txBody>
          <a:bodyPr anchorCtr="0" anchor="b" bIns="91425" lIns="91425" spcFirstLastPara="1" rIns="91425" wrap="square" tIns="91425"/>
          <a:lstStyle>
            <a:lvl1pPr lvl="0" algn="l">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p:txBody>
      </p:sp>
      <p:sp>
        <p:nvSpPr>
          <p:cNvPr id="50" name="Google Shape;50;p10"/>
          <p:cNvSpPr txBox="1"/>
          <p:nvPr>
            <p:ph idx="1" type="body"/>
          </p:nvPr>
        </p:nvSpPr>
        <p:spPr>
          <a:xfrm>
            <a:off x="1115250" y="1236825"/>
            <a:ext cx="7494900" cy="3534600"/>
          </a:xfrm>
          <a:prstGeom prst="rect">
            <a:avLst/>
          </a:prstGeom>
          <a:noFill/>
          <a:ln>
            <a:noFill/>
          </a:ln>
        </p:spPr>
        <p:txBody>
          <a:bodyPr anchorCtr="0" anchor="t" bIns="91425" lIns="91425" spcFirstLastPara="1" rIns="91425" wrap="square" tIns="91425"/>
          <a:lstStyle>
            <a:lvl1pPr indent="-381000" lvl="0" marL="457200" algn="l">
              <a:lnSpc>
                <a:spcPct val="100000"/>
              </a:lnSpc>
              <a:spcBef>
                <a:spcPts val="600"/>
              </a:spcBef>
              <a:spcAft>
                <a:spcPts val="0"/>
              </a:spcAft>
              <a:buSzPts val="2400"/>
              <a:buChar char="▹"/>
              <a:defRPr/>
            </a:lvl1pPr>
            <a:lvl2pPr indent="-342900" lvl="1" marL="914400" algn="l">
              <a:lnSpc>
                <a:spcPct val="100000"/>
              </a:lnSpc>
              <a:spcBef>
                <a:spcPts val="0"/>
              </a:spcBef>
              <a:spcAft>
                <a:spcPts val="0"/>
              </a:spcAft>
              <a:buSzPts val="1800"/>
              <a:buChar char="▸"/>
              <a:defRPr/>
            </a:lvl2pPr>
            <a:lvl3pPr indent="-342900" lvl="2" marL="1371600" algn="l">
              <a:lnSpc>
                <a:spcPct val="100000"/>
              </a:lnSpc>
              <a:spcBef>
                <a:spcPts val="0"/>
              </a:spcBef>
              <a:spcAft>
                <a:spcPts val="0"/>
              </a:spcAft>
              <a:buSzPts val="1800"/>
              <a:buChar char="■"/>
              <a:defRPr/>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51" name="Google Shape;51;p10"/>
          <p:cNvSpPr/>
          <p:nvPr/>
        </p:nvSpPr>
        <p:spPr>
          <a:xfrm>
            <a:off x="694185" y="417510"/>
            <a:ext cx="365350" cy="252494"/>
          </a:xfrm>
          <a:custGeom>
            <a:rect b="b" l="l" r="r" t="t"/>
            <a:pathLst>
              <a:path extrusionOk="0" h="15403" w="16717">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0"/>
          <p:cNvSpPr txBox="1"/>
          <p:nvPr>
            <p:ph idx="12" type="sldNum"/>
          </p:nvPr>
        </p:nvSpPr>
        <p:spPr>
          <a:xfrm>
            <a:off x="8480584" y="4749850"/>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0" Type="http://schemas.openxmlformats.org/officeDocument/2006/relationships/theme" Target="../theme/theme2.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115100" y="321094"/>
            <a:ext cx="7571700" cy="3795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lt1"/>
              </a:buClr>
              <a:buSzPts val="1600"/>
              <a:buFont typeface="Raleway"/>
              <a:buNone/>
              <a:defRPr b="0" i="0" sz="1600" u="none" cap="none" strike="noStrike">
                <a:solidFill>
                  <a:schemeClr val="lt1"/>
                </a:solidFill>
                <a:latin typeface="Raleway"/>
                <a:ea typeface="Raleway"/>
                <a:cs typeface="Raleway"/>
                <a:sym typeface="Raleway"/>
              </a:defRPr>
            </a:lvl1pPr>
            <a:lvl2pPr lvl="1" marR="0" rtl="0" algn="ctr">
              <a:lnSpc>
                <a:spcPct val="100000"/>
              </a:lnSpc>
              <a:spcBef>
                <a:spcPts val="0"/>
              </a:spcBef>
              <a:spcAft>
                <a:spcPts val="0"/>
              </a:spcAft>
              <a:buClr>
                <a:schemeClr val="lt1"/>
              </a:buClr>
              <a:buSzPts val="1600"/>
              <a:buFont typeface="Raleway"/>
              <a:buNone/>
              <a:defRPr b="0" i="0" sz="1600" u="none" cap="none" strike="noStrike">
                <a:solidFill>
                  <a:schemeClr val="lt1"/>
                </a:solidFill>
                <a:latin typeface="Raleway"/>
                <a:ea typeface="Raleway"/>
                <a:cs typeface="Raleway"/>
                <a:sym typeface="Raleway"/>
              </a:defRPr>
            </a:lvl2pPr>
            <a:lvl3pPr lvl="2" marR="0" rtl="0" algn="ctr">
              <a:lnSpc>
                <a:spcPct val="100000"/>
              </a:lnSpc>
              <a:spcBef>
                <a:spcPts val="0"/>
              </a:spcBef>
              <a:spcAft>
                <a:spcPts val="0"/>
              </a:spcAft>
              <a:buClr>
                <a:schemeClr val="lt1"/>
              </a:buClr>
              <a:buSzPts val="1600"/>
              <a:buFont typeface="Raleway"/>
              <a:buNone/>
              <a:defRPr b="0" i="0" sz="1600" u="none" cap="none" strike="noStrike">
                <a:solidFill>
                  <a:schemeClr val="lt1"/>
                </a:solidFill>
                <a:latin typeface="Raleway"/>
                <a:ea typeface="Raleway"/>
                <a:cs typeface="Raleway"/>
                <a:sym typeface="Raleway"/>
              </a:defRPr>
            </a:lvl3pPr>
            <a:lvl4pPr lvl="3" marR="0" rtl="0" algn="ctr">
              <a:lnSpc>
                <a:spcPct val="100000"/>
              </a:lnSpc>
              <a:spcBef>
                <a:spcPts val="0"/>
              </a:spcBef>
              <a:spcAft>
                <a:spcPts val="0"/>
              </a:spcAft>
              <a:buClr>
                <a:schemeClr val="lt1"/>
              </a:buClr>
              <a:buSzPts val="1600"/>
              <a:buFont typeface="Raleway"/>
              <a:buNone/>
              <a:defRPr b="0" i="0" sz="1600" u="none" cap="none" strike="noStrike">
                <a:solidFill>
                  <a:schemeClr val="lt1"/>
                </a:solidFill>
                <a:latin typeface="Raleway"/>
                <a:ea typeface="Raleway"/>
                <a:cs typeface="Raleway"/>
                <a:sym typeface="Raleway"/>
              </a:defRPr>
            </a:lvl4pPr>
            <a:lvl5pPr lvl="4" marR="0" rtl="0" algn="ctr">
              <a:lnSpc>
                <a:spcPct val="100000"/>
              </a:lnSpc>
              <a:spcBef>
                <a:spcPts val="0"/>
              </a:spcBef>
              <a:spcAft>
                <a:spcPts val="0"/>
              </a:spcAft>
              <a:buClr>
                <a:schemeClr val="lt1"/>
              </a:buClr>
              <a:buSzPts val="1600"/>
              <a:buFont typeface="Raleway"/>
              <a:buNone/>
              <a:defRPr b="0" i="0" sz="1600" u="none" cap="none" strike="noStrike">
                <a:solidFill>
                  <a:schemeClr val="lt1"/>
                </a:solidFill>
                <a:latin typeface="Raleway"/>
                <a:ea typeface="Raleway"/>
                <a:cs typeface="Raleway"/>
                <a:sym typeface="Raleway"/>
              </a:defRPr>
            </a:lvl5pPr>
            <a:lvl6pPr lvl="5" marR="0" rtl="0" algn="ctr">
              <a:lnSpc>
                <a:spcPct val="100000"/>
              </a:lnSpc>
              <a:spcBef>
                <a:spcPts val="0"/>
              </a:spcBef>
              <a:spcAft>
                <a:spcPts val="0"/>
              </a:spcAft>
              <a:buClr>
                <a:schemeClr val="lt1"/>
              </a:buClr>
              <a:buSzPts val="1600"/>
              <a:buFont typeface="Raleway"/>
              <a:buNone/>
              <a:defRPr b="0" i="0" sz="1600" u="none" cap="none" strike="noStrike">
                <a:solidFill>
                  <a:schemeClr val="lt1"/>
                </a:solidFill>
                <a:latin typeface="Raleway"/>
                <a:ea typeface="Raleway"/>
                <a:cs typeface="Raleway"/>
                <a:sym typeface="Raleway"/>
              </a:defRPr>
            </a:lvl6pPr>
            <a:lvl7pPr lvl="6" marR="0" rtl="0" algn="ctr">
              <a:lnSpc>
                <a:spcPct val="100000"/>
              </a:lnSpc>
              <a:spcBef>
                <a:spcPts val="0"/>
              </a:spcBef>
              <a:spcAft>
                <a:spcPts val="0"/>
              </a:spcAft>
              <a:buClr>
                <a:schemeClr val="lt1"/>
              </a:buClr>
              <a:buSzPts val="1600"/>
              <a:buFont typeface="Raleway"/>
              <a:buNone/>
              <a:defRPr b="0" i="0" sz="1600" u="none" cap="none" strike="noStrike">
                <a:solidFill>
                  <a:schemeClr val="lt1"/>
                </a:solidFill>
                <a:latin typeface="Raleway"/>
                <a:ea typeface="Raleway"/>
                <a:cs typeface="Raleway"/>
                <a:sym typeface="Raleway"/>
              </a:defRPr>
            </a:lvl7pPr>
            <a:lvl8pPr lvl="7" marR="0" rtl="0" algn="ctr">
              <a:lnSpc>
                <a:spcPct val="100000"/>
              </a:lnSpc>
              <a:spcBef>
                <a:spcPts val="0"/>
              </a:spcBef>
              <a:spcAft>
                <a:spcPts val="0"/>
              </a:spcAft>
              <a:buClr>
                <a:schemeClr val="lt1"/>
              </a:buClr>
              <a:buSzPts val="1600"/>
              <a:buFont typeface="Raleway"/>
              <a:buNone/>
              <a:defRPr b="0" i="0" sz="1600" u="none" cap="none" strike="noStrike">
                <a:solidFill>
                  <a:schemeClr val="lt1"/>
                </a:solidFill>
                <a:latin typeface="Raleway"/>
                <a:ea typeface="Raleway"/>
                <a:cs typeface="Raleway"/>
                <a:sym typeface="Raleway"/>
              </a:defRPr>
            </a:lvl8pPr>
            <a:lvl9pPr lvl="8" marR="0" rtl="0" algn="ctr">
              <a:lnSpc>
                <a:spcPct val="100000"/>
              </a:lnSpc>
              <a:spcBef>
                <a:spcPts val="0"/>
              </a:spcBef>
              <a:spcAft>
                <a:spcPts val="0"/>
              </a:spcAft>
              <a:buClr>
                <a:schemeClr val="lt1"/>
              </a:buClr>
              <a:buSzPts val="1600"/>
              <a:buFont typeface="Raleway"/>
              <a:buNone/>
              <a:defRPr b="0" i="0" sz="1600" u="none" cap="none" strike="noStrike">
                <a:solidFill>
                  <a:schemeClr val="lt1"/>
                </a:solidFill>
                <a:latin typeface="Raleway"/>
                <a:ea typeface="Raleway"/>
                <a:cs typeface="Raleway"/>
                <a:sym typeface="Raleway"/>
              </a:defRPr>
            </a:lvl9pPr>
          </a:lstStyle>
          <a:p/>
        </p:txBody>
      </p:sp>
      <p:sp>
        <p:nvSpPr>
          <p:cNvPr id="7" name="Google Shape;7;p1"/>
          <p:cNvSpPr txBox="1"/>
          <p:nvPr>
            <p:ph idx="1" type="body"/>
          </p:nvPr>
        </p:nvSpPr>
        <p:spPr>
          <a:xfrm>
            <a:off x="1115100" y="1200150"/>
            <a:ext cx="7571700" cy="3562800"/>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600"/>
              </a:spcBef>
              <a:spcAft>
                <a:spcPts val="0"/>
              </a:spcAft>
              <a:buClr>
                <a:schemeClr val="lt1"/>
              </a:buClr>
              <a:buSzPts val="2400"/>
              <a:buFont typeface="Raleway"/>
              <a:buChar char="▹"/>
              <a:defRPr b="0" i="0" sz="2400" u="none" cap="none" strike="noStrike">
                <a:solidFill>
                  <a:schemeClr val="lt1"/>
                </a:solidFill>
                <a:latin typeface="Raleway"/>
                <a:ea typeface="Raleway"/>
                <a:cs typeface="Raleway"/>
                <a:sym typeface="Raleway"/>
              </a:defRPr>
            </a:lvl1pPr>
            <a:lvl2pPr indent="-342900" lvl="1" marL="914400" marR="0" rtl="0" algn="l">
              <a:lnSpc>
                <a:spcPct val="100000"/>
              </a:lnSpc>
              <a:spcBef>
                <a:spcPts val="0"/>
              </a:spcBef>
              <a:spcAft>
                <a:spcPts val="0"/>
              </a:spcAft>
              <a:buClr>
                <a:schemeClr val="lt1"/>
              </a:buClr>
              <a:buSzPts val="1800"/>
              <a:buFont typeface="Raleway"/>
              <a:buChar char="▸"/>
              <a:defRPr b="0" i="0" sz="1800" u="none" cap="none" strike="noStrike">
                <a:solidFill>
                  <a:schemeClr val="lt1"/>
                </a:solidFill>
                <a:latin typeface="Raleway"/>
                <a:ea typeface="Raleway"/>
                <a:cs typeface="Raleway"/>
                <a:sym typeface="Raleway"/>
              </a:defRPr>
            </a:lvl2pPr>
            <a:lvl3pPr indent="-342900" lvl="2" marL="1371600" marR="0" rtl="0" algn="l">
              <a:lnSpc>
                <a:spcPct val="100000"/>
              </a:lnSpc>
              <a:spcBef>
                <a:spcPts val="0"/>
              </a:spcBef>
              <a:spcAft>
                <a:spcPts val="0"/>
              </a:spcAft>
              <a:buClr>
                <a:schemeClr val="lt1"/>
              </a:buClr>
              <a:buSzPts val="1800"/>
              <a:buFont typeface="Raleway"/>
              <a:buChar char="■"/>
              <a:defRPr b="0" i="0" sz="1800" u="none" cap="none" strike="noStrike">
                <a:solidFill>
                  <a:schemeClr val="lt1"/>
                </a:solidFill>
                <a:latin typeface="Raleway"/>
                <a:ea typeface="Raleway"/>
                <a:cs typeface="Raleway"/>
                <a:sym typeface="Raleway"/>
              </a:defRPr>
            </a:lvl3pPr>
            <a:lvl4pPr indent="-342900" lvl="3" marL="1828800" marR="0" rtl="0" algn="l">
              <a:lnSpc>
                <a:spcPct val="100000"/>
              </a:lnSpc>
              <a:spcBef>
                <a:spcPts val="0"/>
              </a:spcBef>
              <a:spcAft>
                <a:spcPts val="0"/>
              </a:spcAft>
              <a:buClr>
                <a:schemeClr val="lt1"/>
              </a:buClr>
              <a:buSzPts val="1800"/>
              <a:buFont typeface="Raleway"/>
              <a:buChar char="●"/>
              <a:defRPr b="0" i="0" sz="1800" u="none" cap="none" strike="noStrike">
                <a:solidFill>
                  <a:schemeClr val="lt1"/>
                </a:solidFill>
                <a:latin typeface="Raleway"/>
                <a:ea typeface="Raleway"/>
                <a:cs typeface="Raleway"/>
                <a:sym typeface="Raleway"/>
              </a:defRPr>
            </a:lvl4pPr>
            <a:lvl5pPr indent="-342900" lvl="4" marL="2286000" marR="0" rtl="0" algn="l">
              <a:lnSpc>
                <a:spcPct val="100000"/>
              </a:lnSpc>
              <a:spcBef>
                <a:spcPts val="0"/>
              </a:spcBef>
              <a:spcAft>
                <a:spcPts val="0"/>
              </a:spcAft>
              <a:buClr>
                <a:schemeClr val="lt1"/>
              </a:buClr>
              <a:buSzPts val="1800"/>
              <a:buFont typeface="Raleway"/>
              <a:buChar char="○"/>
              <a:defRPr b="0" i="0" sz="1800" u="none" cap="none" strike="noStrike">
                <a:solidFill>
                  <a:schemeClr val="lt1"/>
                </a:solidFill>
                <a:latin typeface="Raleway"/>
                <a:ea typeface="Raleway"/>
                <a:cs typeface="Raleway"/>
                <a:sym typeface="Raleway"/>
              </a:defRPr>
            </a:lvl5pPr>
            <a:lvl6pPr indent="-342900" lvl="5" marL="2743200" marR="0" rtl="0" algn="l">
              <a:lnSpc>
                <a:spcPct val="100000"/>
              </a:lnSpc>
              <a:spcBef>
                <a:spcPts val="0"/>
              </a:spcBef>
              <a:spcAft>
                <a:spcPts val="0"/>
              </a:spcAft>
              <a:buClr>
                <a:schemeClr val="lt1"/>
              </a:buClr>
              <a:buSzPts val="1800"/>
              <a:buFont typeface="Raleway"/>
              <a:buChar char="■"/>
              <a:defRPr b="0" i="0" sz="1800" u="none" cap="none" strike="noStrike">
                <a:solidFill>
                  <a:schemeClr val="lt1"/>
                </a:solidFill>
                <a:latin typeface="Raleway"/>
                <a:ea typeface="Raleway"/>
                <a:cs typeface="Raleway"/>
                <a:sym typeface="Raleway"/>
              </a:defRPr>
            </a:lvl6pPr>
            <a:lvl7pPr indent="-342900" lvl="6" marL="3200400" marR="0" rtl="0" algn="l">
              <a:lnSpc>
                <a:spcPct val="100000"/>
              </a:lnSpc>
              <a:spcBef>
                <a:spcPts val="0"/>
              </a:spcBef>
              <a:spcAft>
                <a:spcPts val="0"/>
              </a:spcAft>
              <a:buClr>
                <a:schemeClr val="lt1"/>
              </a:buClr>
              <a:buSzPts val="1800"/>
              <a:buFont typeface="Raleway"/>
              <a:buChar char="●"/>
              <a:defRPr b="0" i="0" sz="1800" u="none" cap="none" strike="noStrike">
                <a:solidFill>
                  <a:schemeClr val="lt1"/>
                </a:solidFill>
                <a:latin typeface="Raleway"/>
                <a:ea typeface="Raleway"/>
                <a:cs typeface="Raleway"/>
                <a:sym typeface="Raleway"/>
              </a:defRPr>
            </a:lvl7pPr>
            <a:lvl8pPr indent="-342900" lvl="7" marL="3657600" marR="0" rtl="0" algn="l">
              <a:lnSpc>
                <a:spcPct val="100000"/>
              </a:lnSpc>
              <a:spcBef>
                <a:spcPts val="0"/>
              </a:spcBef>
              <a:spcAft>
                <a:spcPts val="0"/>
              </a:spcAft>
              <a:buClr>
                <a:schemeClr val="lt1"/>
              </a:buClr>
              <a:buSzPts val="1800"/>
              <a:buFont typeface="Raleway"/>
              <a:buChar char="○"/>
              <a:defRPr b="0" i="0" sz="1800" u="none" cap="none" strike="noStrike">
                <a:solidFill>
                  <a:schemeClr val="lt1"/>
                </a:solidFill>
                <a:latin typeface="Raleway"/>
                <a:ea typeface="Raleway"/>
                <a:cs typeface="Raleway"/>
                <a:sym typeface="Raleway"/>
              </a:defRPr>
            </a:lvl8pPr>
            <a:lvl9pPr indent="-342900" lvl="8" marL="4114800" marR="0" rtl="0" algn="l">
              <a:lnSpc>
                <a:spcPct val="100000"/>
              </a:lnSpc>
              <a:spcBef>
                <a:spcPts val="0"/>
              </a:spcBef>
              <a:spcAft>
                <a:spcPts val="0"/>
              </a:spcAft>
              <a:buClr>
                <a:schemeClr val="lt1"/>
              </a:buClr>
              <a:buSzPts val="1800"/>
              <a:buFont typeface="Raleway"/>
              <a:buChar char="■"/>
              <a:defRPr b="0" i="0" sz="1800" u="none" cap="none" strike="noStrike">
                <a:solidFill>
                  <a:schemeClr val="lt1"/>
                </a:solidFill>
                <a:latin typeface="Raleway"/>
                <a:ea typeface="Raleway"/>
                <a:cs typeface="Raleway"/>
                <a:sym typeface="Raleway"/>
              </a:defRPr>
            </a:lvl9pPr>
          </a:lstStyle>
          <a:p/>
        </p:txBody>
      </p:sp>
      <p:sp>
        <p:nvSpPr>
          <p:cNvPr id="8" name="Google Shape;8;p1"/>
          <p:cNvSpPr txBox="1"/>
          <p:nvPr>
            <p:ph idx="12" type="sldNum"/>
          </p:nvPr>
        </p:nvSpPr>
        <p:spPr>
          <a:xfrm>
            <a:off x="8480584" y="4749850"/>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3.jp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6.jp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30"/>
          <p:cNvSpPr txBox="1"/>
          <p:nvPr>
            <p:ph type="ctrTitle"/>
          </p:nvPr>
        </p:nvSpPr>
        <p:spPr>
          <a:xfrm>
            <a:off x="1286800" y="385525"/>
            <a:ext cx="6667800" cy="1872900"/>
          </a:xfrm>
          <a:prstGeom prst="rect">
            <a:avLst/>
          </a:prstGeom>
          <a:noFill/>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ctr">
              <a:spcBef>
                <a:spcPts val="0"/>
              </a:spcBef>
              <a:spcAft>
                <a:spcPts val="0"/>
              </a:spcAft>
              <a:buNone/>
            </a:pPr>
            <a:r>
              <a:rPr b="1" lang="en" u="sng">
                <a:solidFill>
                  <a:srgbClr val="000000"/>
                </a:solidFill>
                <a:latin typeface="Verdana"/>
                <a:ea typeface="Verdana"/>
                <a:cs typeface="Verdana"/>
                <a:sym typeface="Verdana"/>
              </a:rPr>
              <a:t>Inve</a:t>
            </a:r>
            <a:r>
              <a:rPr b="1" lang="en" u="sng">
                <a:solidFill>
                  <a:srgbClr val="000000"/>
                </a:solidFill>
                <a:latin typeface="Verdana"/>
                <a:ea typeface="Verdana"/>
                <a:cs typeface="Verdana"/>
                <a:sym typeface="Verdana"/>
              </a:rPr>
              <a:t>ntory System-</a:t>
            </a:r>
            <a:endParaRPr b="1" u="sng">
              <a:solidFill>
                <a:srgbClr val="000000"/>
              </a:solidFill>
              <a:latin typeface="Verdana"/>
              <a:ea typeface="Verdana"/>
              <a:cs typeface="Verdana"/>
              <a:sym typeface="Verdana"/>
            </a:endParaRPr>
          </a:p>
          <a:p>
            <a:pPr indent="0" lvl="0" marL="0" rtl="0" algn="ctr">
              <a:spcBef>
                <a:spcPts val="0"/>
              </a:spcBef>
              <a:spcAft>
                <a:spcPts val="0"/>
              </a:spcAft>
              <a:buNone/>
            </a:pPr>
            <a:r>
              <a:rPr b="1" lang="en" u="sng">
                <a:solidFill>
                  <a:srgbClr val="000000"/>
                </a:solidFill>
                <a:latin typeface="Verdana"/>
                <a:ea typeface="Verdana"/>
                <a:cs typeface="Verdana"/>
                <a:sym typeface="Verdana"/>
              </a:rPr>
              <a:t>Inventory Droid</a:t>
            </a:r>
            <a:endParaRPr b="1" u="sng">
              <a:solidFill>
                <a:srgbClr val="000000"/>
              </a:solidFill>
              <a:latin typeface="Verdana"/>
              <a:ea typeface="Verdana"/>
              <a:cs typeface="Verdana"/>
              <a:sym typeface="Verdana"/>
            </a:endParaRPr>
          </a:p>
        </p:txBody>
      </p:sp>
      <p:sp>
        <p:nvSpPr>
          <p:cNvPr id="155" name="Google Shape;155;p30"/>
          <p:cNvSpPr txBox="1"/>
          <p:nvPr>
            <p:ph idx="1" type="subTitle"/>
          </p:nvPr>
        </p:nvSpPr>
        <p:spPr>
          <a:xfrm>
            <a:off x="4103400" y="3999550"/>
            <a:ext cx="5040600" cy="695400"/>
          </a:xfrm>
          <a:prstGeom prst="rect">
            <a:avLst/>
          </a:prstGeom>
          <a:noFill/>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rgbClr val="000000"/>
                </a:solidFill>
                <a:latin typeface="Oswald"/>
                <a:ea typeface="Oswald"/>
                <a:cs typeface="Oswald"/>
                <a:sym typeface="Oswald"/>
              </a:rPr>
              <a:t>Presented By - Sundar Sujan K</a:t>
            </a:r>
            <a:endParaRPr b="1">
              <a:solidFill>
                <a:srgbClr val="000000"/>
              </a:solidFill>
              <a:latin typeface="Oswald"/>
              <a:ea typeface="Oswald"/>
              <a:cs typeface="Oswald"/>
              <a:sym typeface="Oswa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9"/>
          <p:cNvSpPr txBox="1"/>
          <p:nvPr>
            <p:ph type="title"/>
          </p:nvPr>
        </p:nvSpPr>
        <p:spPr>
          <a:xfrm>
            <a:off x="630975" y="319734"/>
            <a:ext cx="7571700" cy="917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u="sng">
                <a:solidFill>
                  <a:schemeClr val="lt2"/>
                </a:solidFill>
                <a:latin typeface="Impact"/>
                <a:ea typeface="Impact"/>
                <a:cs typeface="Impact"/>
                <a:sym typeface="Impact"/>
              </a:rPr>
              <a:t>Conclusion</a:t>
            </a:r>
            <a:endParaRPr u="sng"/>
          </a:p>
        </p:txBody>
      </p:sp>
      <p:sp>
        <p:nvSpPr>
          <p:cNvPr id="212" name="Google Shape;212;p39"/>
          <p:cNvSpPr txBox="1"/>
          <p:nvPr>
            <p:ph idx="1" type="body"/>
          </p:nvPr>
        </p:nvSpPr>
        <p:spPr>
          <a:xfrm>
            <a:off x="824550" y="1081625"/>
            <a:ext cx="7494900" cy="3534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latin typeface="Comic Sans MS"/>
                <a:ea typeface="Comic Sans MS"/>
                <a:cs typeface="Comic Sans MS"/>
                <a:sym typeface="Comic Sans MS"/>
              </a:rPr>
              <a:t>The primary objective of Inventory Droid is to Maintain the quantity of stocks in right manner, at right time and minimize the investment in stock holding. Every firm is faced with two Issues:</a:t>
            </a:r>
            <a:endParaRPr>
              <a:latin typeface="Comic Sans MS"/>
              <a:ea typeface="Comic Sans MS"/>
              <a:cs typeface="Comic Sans MS"/>
              <a:sym typeface="Comic Sans MS"/>
            </a:endParaRPr>
          </a:p>
          <a:p>
            <a:pPr indent="-381000" lvl="0" marL="457200" rtl="0" algn="l">
              <a:spcBef>
                <a:spcPts val="600"/>
              </a:spcBef>
              <a:spcAft>
                <a:spcPts val="0"/>
              </a:spcAft>
              <a:buSzPts val="2400"/>
              <a:buFont typeface="Comic Sans MS"/>
              <a:buChar char="❖"/>
            </a:pPr>
            <a:r>
              <a:rPr lang="en">
                <a:latin typeface="Comic Sans MS"/>
                <a:ea typeface="Comic Sans MS"/>
                <a:cs typeface="Comic Sans MS"/>
                <a:sym typeface="Comic Sans MS"/>
              </a:rPr>
              <a:t>Maximize investment by maintaining excessive quantity so that production is not affected and opportunities are not lost.</a:t>
            </a:r>
            <a:endParaRPr>
              <a:latin typeface="Comic Sans MS"/>
              <a:ea typeface="Comic Sans MS"/>
              <a:cs typeface="Comic Sans MS"/>
              <a:sym typeface="Comic Sans MS"/>
            </a:endParaRPr>
          </a:p>
          <a:p>
            <a:pPr indent="-381000" lvl="0" marL="457200" rtl="0" algn="l">
              <a:spcBef>
                <a:spcPts val="0"/>
              </a:spcBef>
              <a:spcAft>
                <a:spcPts val="0"/>
              </a:spcAft>
              <a:buSzPts val="2400"/>
              <a:buFont typeface="Comic Sans MS"/>
              <a:buChar char="❖"/>
            </a:pPr>
            <a:r>
              <a:rPr lang="en">
                <a:latin typeface="Comic Sans MS"/>
                <a:ea typeface="Comic Sans MS"/>
                <a:cs typeface="Comic Sans MS"/>
                <a:sym typeface="Comic Sans MS"/>
              </a:rPr>
              <a:t>Minimize investment in inventories as they involve costs and affect probability.</a:t>
            </a:r>
            <a:endParaRPr>
              <a:latin typeface="Comic Sans MS"/>
              <a:ea typeface="Comic Sans MS"/>
              <a:cs typeface="Comic Sans MS"/>
              <a:sym typeface="Comic Sans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31"/>
          <p:cNvSpPr txBox="1"/>
          <p:nvPr>
            <p:ph type="title"/>
          </p:nvPr>
        </p:nvSpPr>
        <p:spPr>
          <a:xfrm>
            <a:off x="471900" y="504775"/>
            <a:ext cx="8222100" cy="76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4800">
                <a:solidFill>
                  <a:schemeClr val="lt2"/>
                </a:solidFill>
                <a:latin typeface="Impact"/>
                <a:ea typeface="Impact"/>
                <a:cs typeface="Impact"/>
                <a:sym typeface="Impact"/>
              </a:rPr>
              <a:t>Introduction</a:t>
            </a:r>
            <a:endParaRPr sz="3600">
              <a:latin typeface="Impact"/>
              <a:ea typeface="Impact"/>
              <a:cs typeface="Impact"/>
              <a:sym typeface="Impact"/>
            </a:endParaRPr>
          </a:p>
        </p:txBody>
      </p:sp>
      <p:sp>
        <p:nvSpPr>
          <p:cNvPr id="161" name="Google Shape;161;p31"/>
          <p:cNvSpPr txBox="1"/>
          <p:nvPr>
            <p:ph idx="1" type="body"/>
          </p:nvPr>
        </p:nvSpPr>
        <p:spPr>
          <a:xfrm>
            <a:off x="471900" y="1423000"/>
            <a:ext cx="8222100" cy="31305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2400">
                <a:latin typeface="Comic Sans MS"/>
                <a:ea typeface="Comic Sans MS"/>
                <a:cs typeface="Comic Sans MS"/>
                <a:sym typeface="Comic Sans MS"/>
              </a:rPr>
              <a:t>Inventories constitute a major component in current assets. It constitutes around 60% in the public limited assets. It constitutes around 60% in the public limited companies, in India. For the smooth running, every enterprises needs inventory. Inventory serve as a link between production processes. </a:t>
            </a:r>
            <a:endParaRPr b="1" sz="2400">
              <a:latin typeface="Comic Sans MS"/>
              <a:ea typeface="Comic Sans MS"/>
              <a:cs typeface="Comic Sans MS"/>
              <a:sym typeface="Comic Sans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32"/>
          <p:cNvSpPr txBox="1"/>
          <p:nvPr>
            <p:ph type="title"/>
          </p:nvPr>
        </p:nvSpPr>
        <p:spPr>
          <a:xfrm>
            <a:off x="947500" y="116171"/>
            <a:ext cx="7571700" cy="1188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chemeClr val="lt2"/>
                </a:solidFill>
                <a:latin typeface="Impact"/>
                <a:ea typeface="Impact"/>
                <a:cs typeface="Impact"/>
                <a:sym typeface="Impact"/>
              </a:rPr>
              <a:t>Inventory Management</a:t>
            </a:r>
            <a:endParaRPr sz="4800">
              <a:latin typeface="Impact"/>
              <a:ea typeface="Impact"/>
              <a:cs typeface="Impact"/>
              <a:sym typeface="Impact"/>
            </a:endParaRPr>
          </a:p>
        </p:txBody>
      </p:sp>
      <p:sp>
        <p:nvSpPr>
          <p:cNvPr id="167" name="Google Shape;167;p32"/>
          <p:cNvSpPr txBox="1"/>
          <p:nvPr>
            <p:ph idx="1" type="body"/>
          </p:nvPr>
        </p:nvSpPr>
        <p:spPr>
          <a:xfrm>
            <a:off x="460950" y="997200"/>
            <a:ext cx="8222100" cy="4289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a:p>
            <a:pPr indent="0" lvl="0" marL="0" rtl="0" algn="ctr">
              <a:spcBef>
                <a:spcPts val="600"/>
              </a:spcBef>
              <a:spcAft>
                <a:spcPts val="0"/>
              </a:spcAft>
              <a:buNone/>
            </a:pPr>
            <a:r>
              <a:rPr lang="en">
                <a:latin typeface="Comic Sans MS"/>
                <a:ea typeface="Comic Sans MS"/>
                <a:cs typeface="Comic Sans MS"/>
                <a:sym typeface="Comic Sans MS"/>
              </a:rPr>
              <a:t>Inventory is any stored resource that is used to satisfy a current or future need.</a:t>
            </a:r>
            <a:endParaRPr>
              <a:latin typeface="Comic Sans MS"/>
              <a:ea typeface="Comic Sans MS"/>
              <a:cs typeface="Comic Sans MS"/>
              <a:sym typeface="Comic Sans MS"/>
            </a:endParaRPr>
          </a:p>
          <a:p>
            <a:pPr indent="0" lvl="0" marL="0" rtl="0" algn="ctr">
              <a:spcBef>
                <a:spcPts val="600"/>
              </a:spcBef>
              <a:spcAft>
                <a:spcPts val="0"/>
              </a:spcAft>
              <a:buNone/>
            </a:pPr>
            <a:r>
              <a:rPr lang="en">
                <a:latin typeface="Comic Sans MS"/>
                <a:ea typeface="Comic Sans MS"/>
                <a:cs typeface="Comic Sans MS"/>
                <a:sym typeface="Comic Sans MS"/>
              </a:rPr>
              <a:t>Raw materials, work-in-process, and finished goods are examples of inventory.</a:t>
            </a:r>
            <a:endParaRPr>
              <a:latin typeface="Comic Sans MS"/>
              <a:ea typeface="Comic Sans MS"/>
              <a:cs typeface="Comic Sans MS"/>
              <a:sym typeface="Comic Sans MS"/>
            </a:endParaRPr>
          </a:p>
          <a:p>
            <a:pPr indent="0" lvl="0" marL="0" rtl="0" algn="ctr">
              <a:spcBef>
                <a:spcPts val="600"/>
              </a:spcBef>
              <a:spcAft>
                <a:spcPts val="0"/>
              </a:spcAft>
              <a:buNone/>
            </a:pPr>
            <a:r>
              <a:rPr lang="en">
                <a:latin typeface="Comic Sans MS"/>
                <a:ea typeface="Comic Sans MS"/>
                <a:cs typeface="Comic Sans MS"/>
                <a:sym typeface="Comic Sans MS"/>
              </a:rPr>
              <a:t> Two basic questions in inventory management are (1) how much to order management and (2) when to order (or produce), and Product cost.</a:t>
            </a:r>
            <a:endParaRPr>
              <a:latin typeface="Comic Sans MS"/>
              <a:ea typeface="Comic Sans MS"/>
              <a:cs typeface="Comic Sans MS"/>
              <a:sym typeface="Comic Sans MS"/>
            </a:endParaRPr>
          </a:p>
          <a:p>
            <a:pPr indent="0" lvl="0" marL="0" rtl="0" algn="l">
              <a:spcBef>
                <a:spcPts val="6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33"/>
          <p:cNvSpPr txBox="1"/>
          <p:nvPr>
            <p:ph type="title"/>
          </p:nvPr>
        </p:nvSpPr>
        <p:spPr>
          <a:xfrm>
            <a:off x="549900" y="448425"/>
            <a:ext cx="8222100" cy="72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sz="4800">
              <a:latin typeface="Impact"/>
              <a:ea typeface="Impact"/>
              <a:cs typeface="Impact"/>
              <a:sym typeface="Impact"/>
            </a:endParaRPr>
          </a:p>
          <a:p>
            <a:pPr indent="0" lvl="0" marL="0" rtl="0" algn="ctr">
              <a:spcBef>
                <a:spcPts val="0"/>
              </a:spcBef>
              <a:spcAft>
                <a:spcPts val="0"/>
              </a:spcAft>
              <a:buNone/>
            </a:pPr>
            <a:r>
              <a:rPr lang="en" sz="4800">
                <a:solidFill>
                  <a:schemeClr val="lt2"/>
                </a:solidFill>
                <a:latin typeface="Impact"/>
                <a:ea typeface="Impact"/>
                <a:cs typeface="Impact"/>
                <a:sym typeface="Impact"/>
              </a:rPr>
              <a:t>Inventory Management</a:t>
            </a:r>
            <a:endParaRPr/>
          </a:p>
        </p:txBody>
      </p:sp>
      <p:sp>
        <p:nvSpPr>
          <p:cNvPr id="173" name="Google Shape;173;p33"/>
          <p:cNvSpPr txBox="1"/>
          <p:nvPr>
            <p:ph idx="1" type="body"/>
          </p:nvPr>
        </p:nvSpPr>
        <p:spPr>
          <a:xfrm>
            <a:off x="-261100" y="1175025"/>
            <a:ext cx="9144000" cy="3603300"/>
          </a:xfrm>
          <a:prstGeom prst="rect">
            <a:avLst/>
          </a:prstGeom>
        </p:spPr>
        <p:txBody>
          <a:bodyPr anchorCtr="0" anchor="t" bIns="91425" lIns="91425" spcFirstLastPara="1" rIns="91425" wrap="square" tIns="91425">
            <a:noAutofit/>
          </a:bodyPr>
          <a:lstStyle/>
          <a:p>
            <a:pPr indent="-381000" lvl="0" marL="457200" rtl="0" algn="r">
              <a:spcBef>
                <a:spcPts val="600"/>
              </a:spcBef>
              <a:spcAft>
                <a:spcPts val="0"/>
              </a:spcAft>
              <a:buSzPts val="2400"/>
              <a:buChar char="●"/>
            </a:pPr>
            <a:r>
              <a:rPr lang="en"/>
              <a:t>                                                                * </a:t>
            </a:r>
            <a:r>
              <a:rPr b="1" lang="en">
                <a:latin typeface="Comic Sans MS"/>
                <a:ea typeface="Comic Sans MS"/>
                <a:cs typeface="Comic Sans MS"/>
                <a:sym typeface="Comic Sans MS"/>
              </a:rPr>
              <a:t>Inventories are one of the expensive of</a:t>
            </a:r>
            <a:endParaRPr b="1">
              <a:latin typeface="Comic Sans MS"/>
              <a:ea typeface="Comic Sans MS"/>
              <a:cs typeface="Comic Sans MS"/>
              <a:sym typeface="Comic Sans MS"/>
            </a:endParaRPr>
          </a:p>
          <a:p>
            <a:pPr indent="0" lvl="0" marL="457200" rtl="0" algn="r">
              <a:spcBef>
                <a:spcPts val="600"/>
              </a:spcBef>
              <a:spcAft>
                <a:spcPts val="0"/>
              </a:spcAft>
              <a:buNone/>
            </a:pPr>
            <a:r>
              <a:rPr b="1" lang="en">
                <a:latin typeface="Comic Sans MS"/>
                <a:ea typeface="Comic Sans MS"/>
                <a:cs typeface="Comic Sans MS"/>
                <a:sym typeface="Comic Sans MS"/>
              </a:rPr>
              <a:t>                                       the expensive assets of many companies.</a:t>
            </a:r>
            <a:endParaRPr b="1">
              <a:latin typeface="Comic Sans MS"/>
              <a:ea typeface="Comic Sans MS"/>
              <a:cs typeface="Comic Sans MS"/>
              <a:sym typeface="Comic Sans MS"/>
            </a:endParaRPr>
          </a:p>
          <a:p>
            <a:pPr indent="0" lvl="0" marL="0" rtl="0" algn="r">
              <a:spcBef>
                <a:spcPts val="600"/>
              </a:spcBef>
              <a:spcAft>
                <a:spcPts val="0"/>
              </a:spcAft>
              <a:buNone/>
            </a:pPr>
            <a:r>
              <a:t/>
            </a:r>
            <a:endParaRPr b="1"/>
          </a:p>
          <a:p>
            <a:pPr indent="0" lvl="0" marL="0" rtl="0" algn="r">
              <a:spcBef>
                <a:spcPts val="600"/>
              </a:spcBef>
              <a:spcAft>
                <a:spcPts val="0"/>
              </a:spcAft>
              <a:buNone/>
            </a:pPr>
            <a:r>
              <a:rPr b="1" lang="en"/>
              <a:t>                                                                                             *  It represents as much as 40% of</a:t>
            </a:r>
            <a:endParaRPr b="1"/>
          </a:p>
          <a:p>
            <a:pPr indent="0" lvl="0" marL="0" rtl="0" algn="r">
              <a:spcBef>
                <a:spcPts val="600"/>
              </a:spcBef>
              <a:spcAft>
                <a:spcPts val="0"/>
              </a:spcAft>
              <a:buNone/>
            </a:pPr>
            <a:r>
              <a:rPr b="1" lang="en"/>
              <a:t>total invested capital.  </a:t>
            </a:r>
            <a:endParaRPr b="1"/>
          </a:p>
          <a:p>
            <a:pPr indent="0" lvl="0" marL="0" rtl="0" algn="r">
              <a:spcBef>
                <a:spcPts val="600"/>
              </a:spcBef>
              <a:spcAft>
                <a:spcPts val="0"/>
              </a:spcAft>
              <a:buNone/>
            </a:pPr>
            <a:r>
              <a:rPr b="1" lang="en"/>
              <a:t>  </a:t>
            </a:r>
            <a:r>
              <a:rPr lang="en"/>
              <a:t>                                                                                                             </a:t>
            </a:r>
            <a:endParaRPr/>
          </a:p>
        </p:txBody>
      </p:sp>
      <p:pic>
        <p:nvPicPr>
          <p:cNvPr id="174" name="Google Shape;174;p33"/>
          <p:cNvPicPr preferRelativeResize="0"/>
          <p:nvPr/>
        </p:nvPicPr>
        <p:blipFill rotWithShape="1">
          <a:blip r:embed="rId3">
            <a:alphaModFix/>
          </a:blip>
          <a:srcRect b="-226079" l="70700" r="-170700" t="126080"/>
          <a:stretch/>
        </p:blipFill>
        <p:spPr>
          <a:xfrm>
            <a:off x="-261103" y="1175025"/>
            <a:ext cx="7718008" cy="5143501"/>
          </a:xfrm>
          <a:prstGeom prst="rect">
            <a:avLst/>
          </a:prstGeom>
          <a:noFill/>
          <a:ln>
            <a:noFill/>
          </a:ln>
        </p:spPr>
      </p:pic>
      <p:pic>
        <p:nvPicPr>
          <p:cNvPr id="175" name="Google Shape;175;p33"/>
          <p:cNvPicPr preferRelativeResize="0"/>
          <p:nvPr/>
        </p:nvPicPr>
        <p:blipFill>
          <a:blip r:embed="rId4">
            <a:alphaModFix/>
          </a:blip>
          <a:stretch>
            <a:fillRect/>
          </a:stretch>
        </p:blipFill>
        <p:spPr>
          <a:xfrm>
            <a:off x="203100" y="1360025"/>
            <a:ext cx="4851725" cy="3233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4"/>
          <p:cNvSpPr txBox="1"/>
          <p:nvPr>
            <p:ph type="title"/>
          </p:nvPr>
        </p:nvSpPr>
        <p:spPr>
          <a:xfrm>
            <a:off x="786150" y="409808"/>
            <a:ext cx="7571700" cy="876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chemeClr val="lt2"/>
                </a:solidFill>
                <a:latin typeface="Impact"/>
                <a:ea typeface="Impact"/>
                <a:cs typeface="Impact"/>
                <a:sym typeface="Impact"/>
              </a:rPr>
              <a:t>Some Images</a:t>
            </a:r>
            <a:endParaRPr/>
          </a:p>
        </p:txBody>
      </p:sp>
      <p:pic>
        <p:nvPicPr>
          <p:cNvPr id="181" name="Google Shape;181;p34"/>
          <p:cNvPicPr preferRelativeResize="0"/>
          <p:nvPr/>
        </p:nvPicPr>
        <p:blipFill>
          <a:blip r:embed="rId3">
            <a:alphaModFix/>
          </a:blip>
          <a:stretch>
            <a:fillRect/>
          </a:stretch>
        </p:blipFill>
        <p:spPr>
          <a:xfrm>
            <a:off x="621925" y="2066650"/>
            <a:ext cx="3851675" cy="2164150"/>
          </a:xfrm>
          <a:prstGeom prst="rect">
            <a:avLst/>
          </a:prstGeom>
          <a:noFill/>
          <a:ln>
            <a:noFill/>
          </a:ln>
        </p:spPr>
      </p:pic>
      <p:pic>
        <p:nvPicPr>
          <p:cNvPr id="182" name="Google Shape;182;p34"/>
          <p:cNvPicPr preferRelativeResize="0"/>
          <p:nvPr/>
        </p:nvPicPr>
        <p:blipFill>
          <a:blip r:embed="rId4">
            <a:alphaModFix/>
          </a:blip>
          <a:stretch>
            <a:fillRect/>
          </a:stretch>
        </p:blipFill>
        <p:spPr>
          <a:xfrm>
            <a:off x="4763604" y="2066654"/>
            <a:ext cx="3386075" cy="2253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5"/>
          <p:cNvSpPr txBox="1"/>
          <p:nvPr>
            <p:ph type="title"/>
          </p:nvPr>
        </p:nvSpPr>
        <p:spPr>
          <a:xfrm>
            <a:off x="786150" y="523406"/>
            <a:ext cx="7571700" cy="735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chemeClr val="lt2"/>
                </a:solidFill>
                <a:latin typeface="Impact"/>
                <a:ea typeface="Impact"/>
                <a:cs typeface="Impact"/>
                <a:sym typeface="Impact"/>
              </a:rPr>
              <a:t>Inventory Droid</a:t>
            </a:r>
            <a:endParaRPr/>
          </a:p>
        </p:txBody>
      </p:sp>
      <p:sp>
        <p:nvSpPr>
          <p:cNvPr id="188" name="Google Shape;188;p35"/>
          <p:cNvSpPr txBox="1"/>
          <p:nvPr>
            <p:ph idx="1" type="body"/>
          </p:nvPr>
        </p:nvSpPr>
        <p:spPr>
          <a:xfrm>
            <a:off x="824550" y="1259000"/>
            <a:ext cx="7494900" cy="35346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Font typeface="Comic Sans MS"/>
              <a:buChar char="❏"/>
            </a:pPr>
            <a:r>
              <a:rPr lang="en">
                <a:latin typeface="Comic Sans MS"/>
                <a:ea typeface="Comic Sans MS"/>
                <a:cs typeface="Comic Sans MS"/>
                <a:sym typeface="Comic Sans MS"/>
              </a:rPr>
              <a:t>This is an Inventory management application that allows to maintain and store inventory products that are about to be sold with their records and value.</a:t>
            </a:r>
            <a:endParaRPr>
              <a:latin typeface="Comic Sans MS"/>
              <a:ea typeface="Comic Sans MS"/>
              <a:cs typeface="Comic Sans MS"/>
              <a:sym typeface="Comic Sans MS"/>
            </a:endParaRPr>
          </a:p>
          <a:p>
            <a:pPr indent="0" lvl="0" marL="457200" rtl="0" algn="l">
              <a:spcBef>
                <a:spcPts val="600"/>
              </a:spcBef>
              <a:spcAft>
                <a:spcPts val="0"/>
              </a:spcAft>
              <a:buNone/>
            </a:pPr>
            <a:r>
              <a:t/>
            </a:r>
            <a:endParaRPr>
              <a:latin typeface="Comic Sans MS"/>
              <a:ea typeface="Comic Sans MS"/>
              <a:cs typeface="Comic Sans MS"/>
              <a:sym typeface="Comic Sans MS"/>
            </a:endParaRPr>
          </a:p>
          <a:p>
            <a:pPr indent="-381000" lvl="0" marL="457200" rtl="0" algn="l">
              <a:spcBef>
                <a:spcPts val="600"/>
              </a:spcBef>
              <a:spcAft>
                <a:spcPts val="0"/>
              </a:spcAft>
              <a:buSzPts val="2400"/>
              <a:buFont typeface="Comic Sans MS"/>
              <a:buChar char="❏"/>
            </a:pPr>
            <a:r>
              <a:rPr lang="en">
                <a:latin typeface="Comic Sans MS"/>
                <a:ea typeface="Comic Sans MS"/>
                <a:cs typeface="Comic Sans MS"/>
                <a:sym typeface="Comic Sans MS"/>
              </a:rPr>
              <a:t>Inventories stored in the application has 2 types: Business-related and food-related.</a:t>
            </a:r>
            <a:endParaRPr>
              <a:latin typeface="Comic Sans MS"/>
              <a:ea typeface="Comic Sans MS"/>
              <a:cs typeface="Comic Sans MS"/>
              <a:sym typeface="Comic Sans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6"/>
          <p:cNvSpPr txBox="1"/>
          <p:nvPr>
            <p:ph type="title"/>
          </p:nvPr>
        </p:nvSpPr>
        <p:spPr>
          <a:xfrm>
            <a:off x="893550" y="853169"/>
            <a:ext cx="7571700" cy="379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chemeClr val="lt2"/>
                </a:solidFill>
                <a:latin typeface="Impact"/>
                <a:ea typeface="Impact"/>
                <a:cs typeface="Impact"/>
                <a:sym typeface="Impact"/>
              </a:rPr>
              <a:t>Inventory Droid - Accounts</a:t>
            </a:r>
            <a:endParaRPr/>
          </a:p>
        </p:txBody>
      </p:sp>
      <p:sp>
        <p:nvSpPr>
          <p:cNvPr id="194" name="Google Shape;194;p36"/>
          <p:cNvSpPr txBox="1"/>
          <p:nvPr>
            <p:ph idx="1" type="body"/>
          </p:nvPr>
        </p:nvSpPr>
        <p:spPr>
          <a:xfrm>
            <a:off x="460950" y="1520000"/>
            <a:ext cx="8222100" cy="30330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Font typeface="Comic Sans MS"/>
              <a:buChar char="❏"/>
            </a:pPr>
            <a:r>
              <a:rPr lang="en">
                <a:latin typeface="Comic Sans MS"/>
                <a:ea typeface="Comic Sans MS"/>
                <a:cs typeface="Comic Sans MS"/>
                <a:sym typeface="Comic Sans MS"/>
              </a:rPr>
              <a:t>Users can view the homepage and login to their own accounts. </a:t>
            </a:r>
            <a:endParaRPr>
              <a:latin typeface="Comic Sans MS"/>
              <a:ea typeface="Comic Sans MS"/>
              <a:cs typeface="Comic Sans MS"/>
              <a:sym typeface="Comic Sans MS"/>
            </a:endParaRPr>
          </a:p>
          <a:p>
            <a:pPr indent="-381000" lvl="0" marL="457200" rtl="0" algn="l">
              <a:spcBef>
                <a:spcPts val="0"/>
              </a:spcBef>
              <a:spcAft>
                <a:spcPts val="0"/>
              </a:spcAft>
              <a:buSzPts val="2400"/>
              <a:buFont typeface="Comic Sans MS"/>
              <a:buChar char="❏"/>
            </a:pPr>
            <a:r>
              <a:rPr lang="en">
                <a:latin typeface="Comic Sans MS"/>
                <a:ea typeface="Comic Sans MS"/>
                <a:cs typeface="Comic Sans MS"/>
                <a:sym typeface="Comic Sans MS"/>
              </a:rPr>
              <a:t>Users can register accounts and create them if they want to use the application.</a:t>
            </a:r>
            <a:endParaRPr>
              <a:latin typeface="Comic Sans MS"/>
              <a:ea typeface="Comic Sans MS"/>
              <a:cs typeface="Comic Sans MS"/>
              <a:sym typeface="Comic Sans MS"/>
            </a:endParaRPr>
          </a:p>
          <a:p>
            <a:pPr indent="-381000" lvl="0" marL="457200" rtl="0" algn="l">
              <a:spcBef>
                <a:spcPts val="0"/>
              </a:spcBef>
              <a:spcAft>
                <a:spcPts val="0"/>
              </a:spcAft>
              <a:buSzPts val="2400"/>
              <a:buFont typeface="Comic Sans MS"/>
              <a:buChar char="❏"/>
            </a:pPr>
            <a:r>
              <a:rPr lang="en">
                <a:latin typeface="Comic Sans MS"/>
                <a:ea typeface="Comic Sans MS"/>
                <a:cs typeface="Comic Sans MS"/>
                <a:sym typeface="Comic Sans MS"/>
              </a:rPr>
              <a:t>UserName and password gets stored in the Database. All the registered accounts are available to login and can have their own products and validate them. </a:t>
            </a:r>
            <a:endParaRPr>
              <a:latin typeface="Comic Sans MS"/>
              <a:ea typeface="Comic Sans MS"/>
              <a:cs typeface="Comic Sans MS"/>
              <a:sym typeface="Comic Sans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7"/>
          <p:cNvSpPr txBox="1"/>
          <p:nvPr>
            <p:ph type="title"/>
          </p:nvPr>
        </p:nvSpPr>
        <p:spPr>
          <a:xfrm>
            <a:off x="966000" y="399224"/>
            <a:ext cx="7658100" cy="815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chemeClr val="lt2"/>
                </a:solidFill>
                <a:latin typeface="Impact"/>
                <a:ea typeface="Impact"/>
                <a:cs typeface="Impact"/>
                <a:sym typeface="Impact"/>
              </a:rPr>
              <a:t>Inventory Droid - Validation</a:t>
            </a:r>
            <a:endParaRPr/>
          </a:p>
        </p:txBody>
      </p:sp>
      <p:sp>
        <p:nvSpPr>
          <p:cNvPr id="200" name="Google Shape;200;p37"/>
          <p:cNvSpPr txBox="1"/>
          <p:nvPr>
            <p:ph idx="1" type="body"/>
          </p:nvPr>
        </p:nvSpPr>
        <p:spPr>
          <a:xfrm>
            <a:off x="716175" y="1103775"/>
            <a:ext cx="7494900" cy="35346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Font typeface="Comic Sans MS"/>
              <a:buChar char="❏"/>
            </a:pPr>
            <a:r>
              <a:rPr lang="en">
                <a:latin typeface="Comic Sans MS"/>
                <a:ea typeface="Comic Sans MS"/>
                <a:cs typeface="Comic Sans MS"/>
                <a:sym typeface="Comic Sans MS"/>
              </a:rPr>
              <a:t>Carrying cost - Carrying costs include all the costs of carrying products. They are expressed in rupees.</a:t>
            </a:r>
            <a:endParaRPr>
              <a:latin typeface="Comic Sans MS"/>
              <a:ea typeface="Comic Sans MS"/>
              <a:cs typeface="Comic Sans MS"/>
              <a:sym typeface="Comic Sans MS"/>
            </a:endParaRPr>
          </a:p>
          <a:p>
            <a:pPr indent="-381000" lvl="0" marL="457200" rtl="0" algn="l">
              <a:spcBef>
                <a:spcPts val="0"/>
              </a:spcBef>
              <a:spcAft>
                <a:spcPts val="0"/>
              </a:spcAft>
              <a:buSzPts val="2400"/>
              <a:buFont typeface="Comic Sans MS"/>
              <a:buChar char="❏"/>
            </a:pPr>
            <a:r>
              <a:rPr lang="en">
                <a:latin typeface="Comic Sans MS"/>
                <a:ea typeface="Comic Sans MS"/>
                <a:cs typeface="Comic Sans MS"/>
                <a:sym typeface="Comic Sans MS"/>
              </a:rPr>
              <a:t>Based on costs and type , users can validate their product value. For example, If the product is of Business type i.e. Wood, Validation will show high if the costs exceeds 2000 rs.</a:t>
            </a:r>
            <a:endParaRPr>
              <a:latin typeface="Comic Sans MS"/>
              <a:ea typeface="Comic Sans MS"/>
              <a:cs typeface="Comic Sans MS"/>
              <a:sym typeface="Comic Sans MS"/>
            </a:endParaRPr>
          </a:p>
          <a:p>
            <a:pPr indent="-381000" lvl="0" marL="457200" rtl="0" algn="l">
              <a:spcBef>
                <a:spcPts val="0"/>
              </a:spcBef>
              <a:spcAft>
                <a:spcPts val="0"/>
              </a:spcAft>
              <a:buSzPts val="2400"/>
              <a:buFont typeface="Comic Sans MS"/>
              <a:buChar char="❏"/>
            </a:pPr>
            <a:r>
              <a:rPr lang="en">
                <a:latin typeface="Comic Sans MS"/>
                <a:ea typeface="Comic Sans MS"/>
                <a:cs typeface="Comic Sans MS"/>
                <a:sym typeface="Comic Sans MS"/>
              </a:rPr>
              <a:t>If the product is of Food type i.e. Cake, Validation will show high if the cost exceeds 300 rs or low if it is below 100 rs.</a:t>
            </a:r>
            <a:endParaRPr>
              <a:latin typeface="Comic Sans MS"/>
              <a:ea typeface="Comic Sans MS"/>
              <a:cs typeface="Comic Sans MS"/>
              <a:sym typeface="Comic Sans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8"/>
          <p:cNvSpPr txBox="1"/>
          <p:nvPr>
            <p:ph type="title"/>
          </p:nvPr>
        </p:nvSpPr>
        <p:spPr>
          <a:xfrm>
            <a:off x="943825" y="246900"/>
            <a:ext cx="7571700" cy="1209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4800">
                <a:solidFill>
                  <a:schemeClr val="lt2"/>
                </a:solidFill>
                <a:latin typeface="Impact"/>
                <a:ea typeface="Impact"/>
                <a:cs typeface="Impact"/>
                <a:sym typeface="Impact"/>
              </a:rPr>
              <a:t>Inventory Droid - Wallet</a:t>
            </a:r>
            <a:endParaRPr/>
          </a:p>
          <a:p>
            <a:pPr indent="0" lvl="0" marL="0" rtl="0" algn="l">
              <a:spcBef>
                <a:spcPts val="0"/>
              </a:spcBef>
              <a:spcAft>
                <a:spcPts val="0"/>
              </a:spcAft>
              <a:buNone/>
            </a:pPr>
            <a:r>
              <a:t/>
            </a:r>
            <a:endParaRPr b="1"/>
          </a:p>
        </p:txBody>
      </p:sp>
      <p:sp>
        <p:nvSpPr>
          <p:cNvPr id="206" name="Google Shape;206;p38"/>
          <p:cNvSpPr txBox="1"/>
          <p:nvPr>
            <p:ph idx="1" type="body"/>
          </p:nvPr>
        </p:nvSpPr>
        <p:spPr>
          <a:xfrm>
            <a:off x="625000" y="1148150"/>
            <a:ext cx="7494900" cy="35346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Font typeface="Comic Sans MS"/>
              <a:buChar char="❏"/>
            </a:pPr>
            <a:r>
              <a:rPr lang="en">
                <a:latin typeface="Comic Sans MS"/>
                <a:ea typeface="Comic Sans MS"/>
                <a:cs typeface="Comic Sans MS"/>
                <a:sym typeface="Comic Sans MS"/>
              </a:rPr>
              <a:t>This Simple Wallet can be used in the application and helps users to add their budget money and purchase items in the system based on the value and create a bill of materials.</a:t>
            </a:r>
            <a:endParaRPr>
              <a:latin typeface="Comic Sans MS"/>
              <a:ea typeface="Comic Sans MS"/>
              <a:cs typeface="Comic Sans MS"/>
              <a:sym typeface="Comic Sans MS"/>
            </a:endParaRPr>
          </a:p>
          <a:p>
            <a:pPr indent="-381000" lvl="0" marL="457200" rtl="0" algn="l">
              <a:spcBef>
                <a:spcPts val="0"/>
              </a:spcBef>
              <a:spcAft>
                <a:spcPts val="0"/>
              </a:spcAft>
              <a:buSzPts val="2400"/>
              <a:buFont typeface="Comic Sans MS"/>
              <a:buChar char="❏"/>
            </a:pPr>
            <a:r>
              <a:rPr lang="en">
                <a:latin typeface="Comic Sans MS"/>
                <a:ea typeface="Comic Sans MS"/>
                <a:cs typeface="Comic Sans MS"/>
                <a:sym typeface="Comic Sans MS"/>
              </a:rPr>
              <a:t>This feature has a maximum and minimum limit on money added by users. This can be a requirement to use this wallet.</a:t>
            </a:r>
            <a:endParaRPr>
              <a:latin typeface="Comic Sans MS"/>
              <a:ea typeface="Comic Sans MS"/>
              <a:cs typeface="Comic Sans MS"/>
              <a:sym typeface="Comic Sans MS"/>
            </a:endParaRPr>
          </a:p>
          <a:p>
            <a:pPr indent="-381000" lvl="0" marL="457200" rtl="0" algn="l">
              <a:spcBef>
                <a:spcPts val="0"/>
              </a:spcBef>
              <a:spcAft>
                <a:spcPts val="0"/>
              </a:spcAft>
              <a:buSzPts val="2400"/>
              <a:buFont typeface="Comic Sans MS"/>
              <a:buChar char="❏"/>
            </a:pPr>
            <a:r>
              <a:rPr lang="en">
                <a:latin typeface="Comic Sans MS"/>
                <a:ea typeface="Comic Sans MS"/>
                <a:cs typeface="Comic Sans MS"/>
                <a:sym typeface="Comic Sans MS"/>
              </a:rPr>
              <a:t>This digital wallet will be helpful to users when purchasing items online with a computer or using a smartphone to purchase at a store.</a:t>
            </a:r>
            <a:endParaRPr>
              <a:latin typeface="Comic Sans MS"/>
              <a:ea typeface="Comic Sans MS"/>
              <a:cs typeface="Comic Sans MS"/>
              <a:sym typeface="Comic Sans M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ea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