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Job Posting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Rahul [Your Full Name]</a:t>
            </a:r>
          </a:p>
          <a:p>
            <a:r>
              <a:t>[Course Name]</a:t>
            </a:r>
          </a:p>
          <a:p>
            <a:r>
              <a:t>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keywords indicating fake jobs: "money", "home", "urgent", "investment"</a:t>
            </a:r>
          </a:p>
          <a:p>
            <a:r>
              <a:t>Importance derived using TF-IDF + Random Forest feature scores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detected fake jobs using TF-IDF + Random Forest</a:t>
            </a:r>
          </a:p>
          <a:p>
            <a:r>
              <a:t>SMOTE helped balance classes</a:t>
            </a:r>
          </a:p>
          <a:p>
            <a:r>
              <a:t>App makes the model usable for others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Reinstate structured features (location, job type)</a:t>
            </a:r>
          </a:p>
          <a:p>
            <a:r>
              <a:t>Explore BERT or LLM-based models</a:t>
            </a:r>
          </a:p>
          <a:p>
            <a:r>
              <a:t>Fully deploy app on Streamlit Cloud or GCP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 Info: [Your Email / LinkedIn]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Rise in fake job listings on online platforms</a:t>
            </a:r>
          </a:p>
          <a:p>
            <a:r>
              <a:t>Leads to loss of time, money, and sensitive data</a:t>
            </a:r>
          </a:p>
          <a:p>
            <a:r>
              <a:t>Objective: Use ML to identify and classify fake job postings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</a:t>
            </a:r>
          </a:p>
          <a:p>
            <a:r>
              <a:t>~17,000 job listings</a:t>
            </a:r>
          </a:p>
          <a:p>
            <a:r>
              <a:t>Target: 'fraudulent' (0 = Real, 1 = Fake)</a:t>
            </a:r>
          </a:p>
          <a:p>
            <a:r>
              <a:t>Includes job title, description, company profile, requirements,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Severe class imbalance (~5% are fake)</a:t>
            </a:r>
          </a:p>
          <a:p>
            <a:r>
              <a:t>Missing values across text and categorical fields</a:t>
            </a:r>
          </a:p>
          <a:p>
            <a:r>
              <a:t>Predominantly unstructured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Filled missing text fields with empty strings</a:t>
            </a:r>
          </a:p>
          <a:p>
            <a:r>
              <a:t>Dropped categorical columns for simplicity</a:t>
            </a:r>
          </a:p>
          <a:p>
            <a:r>
              <a:t>Applied TF-IDF on description, requirements, company profile</a:t>
            </a:r>
          </a:p>
          <a:p>
            <a:r>
              <a:t>Final input = 900 TF-IDF features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Tried 4 models: Logistic Regression, Decision Tree, Random Forest, XGBoost</a:t>
            </a:r>
          </a:p>
          <a:p>
            <a:r>
              <a:t>Used SMOTE to fix class imbalance</a:t>
            </a:r>
          </a:p>
          <a:p>
            <a:r>
              <a:t>Final model: Random Forest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Focused on: Accuracy, Precision, Recall, F1-score, AUC</a:t>
            </a:r>
          </a:p>
          <a:p>
            <a:r>
              <a:t>Used confusion matrix to visualize predictions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Forest:</a:t>
            </a:r>
          </a:p>
          <a:p>
            <a:r>
              <a:t>Accuracy: 98%</a:t>
            </a:r>
          </a:p>
          <a:p>
            <a:r>
              <a:t>Precision: 94.7%</a:t>
            </a:r>
          </a:p>
          <a:p>
            <a:r>
              <a:t>Recall: 72.8%</a:t>
            </a:r>
          </a:p>
          <a:p>
            <a:r>
              <a:t>F1 Score: 82.4%</a:t>
            </a:r>
          </a:p>
          <a:p>
            <a:r>
              <a:t>AUC-ROC: 99.1%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demo app using Streamlit</a:t>
            </a:r>
          </a:p>
          <a:p>
            <a:r>
              <a:t>Inputs: Title, Description, Requirements, Company Profile</a:t>
            </a:r>
          </a:p>
          <a:p>
            <a:r>
              <a:t>Outputs: Real or Fake + Confidence</a:t>
            </a:r>
          </a:p>
          <a:p>
            <a:r>
              <a:t>Hosted via ngrok in Colab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