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EF62-B6C9-44D0-B392-8BD42168CB31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615E3-50CF-4B59-B513-E0C63FD679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00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15E3-50CF-4B59-B513-E0C63FD6790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8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15E3-50CF-4B59-B513-E0C63FD6790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45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21B6-7AEB-48D0-028B-2B709717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E4951-10DF-A335-AD34-D0F3E63EE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A354D-5907-969E-2430-608882167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A0746-BB3D-70F2-E5FD-0969A902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615E3-50CF-4B59-B513-E0C63FD679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96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89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20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55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8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206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28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21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0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91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42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29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63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9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97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97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7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044E16-AF13-4B30-A89E-7A68822B8ACB}" type="datetimeFigureOut">
              <a:rPr lang="en-CA" smtClean="0"/>
              <a:t>2025-04-05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E83F4-0537-432C-94E3-CF0D76C525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692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3F40-1569-160E-15FB-29825F81C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855" y="1119230"/>
            <a:ext cx="10450143" cy="1030033"/>
          </a:xfrm>
        </p:spPr>
        <p:txBody>
          <a:bodyPr/>
          <a:lstStyle/>
          <a:p>
            <a:pPr algn="ctr"/>
            <a:r>
              <a:rPr lang="en-US" sz="3500" dirty="0"/>
              <a:t>Introduction on Argo</a:t>
            </a:r>
            <a:endParaRPr lang="en-CA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F5BEF5-417C-6095-2E51-DCF38FC5AF33}"/>
              </a:ext>
            </a:extLst>
          </p:cNvPr>
          <p:cNvSpPr txBox="1">
            <a:spLocks/>
          </p:cNvSpPr>
          <p:nvPr/>
        </p:nvSpPr>
        <p:spPr>
          <a:xfrm>
            <a:off x="870928" y="2688877"/>
            <a:ext cx="10450143" cy="1809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is a collection of Kubernetes-native tools designed to streamline application delivery and orchestration.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allows teams to automate deployment processes, run complex workflows, and respond to events efficiently.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is open-source and maintained by the Cloud Native Computing Foundation (CNCF).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37B10-DF3D-5B71-B0FF-2FDD3389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DE75-BBC2-F227-EC19-A298FE831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103" y="924319"/>
            <a:ext cx="10450143" cy="1030033"/>
          </a:xfrm>
        </p:spPr>
        <p:txBody>
          <a:bodyPr/>
          <a:lstStyle/>
          <a:p>
            <a:pPr algn="ctr"/>
            <a:r>
              <a:rPr lang="en-US" sz="4000" dirty="0"/>
              <a:t>Conclusion</a:t>
            </a:r>
            <a:endParaRPr lang="en-CA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2F4371-A460-B913-4AAC-9DF744C75366}"/>
              </a:ext>
            </a:extLst>
          </p:cNvPr>
          <p:cNvSpPr txBox="1">
            <a:spLocks/>
          </p:cNvSpPr>
          <p:nvPr/>
        </p:nvSpPr>
        <p:spPr>
          <a:xfrm>
            <a:off x="2224132" y="2349759"/>
            <a:ext cx="8269220" cy="171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Events triggers workflows based on external or internal events.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Workflows runs CI/CD pipelines or data processes.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CD deploys the output as a declarative application.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Rollouts delivers the update gradually and safely.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Together, they form a robust, cloud-native automation and delivery system.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1568-FBF7-0702-2513-3CCFDFB5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73AB-406F-4F07-2CA7-CD859603E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75" y="642025"/>
            <a:ext cx="10450143" cy="1030033"/>
          </a:xfrm>
        </p:spPr>
        <p:txBody>
          <a:bodyPr/>
          <a:lstStyle/>
          <a:p>
            <a:pPr algn="ctr"/>
            <a:r>
              <a:rPr lang="en-US" sz="4000" dirty="0"/>
              <a:t>Argo Project Components</a:t>
            </a:r>
            <a:endParaRPr lang="en-CA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6F050D-17FF-1435-BB70-941C0727DC31}"/>
              </a:ext>
            </a:extLst>
          </p:cNvPr>
          <p:cNvSpPr txBox="1">
            <a:spLocks/>
          </p:cNvSpPr>
          <p:nvPr/>
        </p:nvSpPr>
        <p:spPr>
          <a:xfrm>
            <a:off x="3236672" y="2027976"/>
            <a:ext cx="6015970" cy="2629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Argo ecosystem includes four primary tools: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CD –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GitOps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-based continuous delivery.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Rollouts – Advanced deployment strategies.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Workflows – Workflow orchestration engine.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Events – Event-driven automation.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tool can be used independently or together.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61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030A-1612-E7B7-FFD1-EC33F618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B077-8EB9-FC49-DCB1-78CC7BD86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222" y="836579"/>
            <a:ext cx="10450143" cy="1030033"/>
          </a:xfrm>
        </p:spPr>
        <p:txBody>
          <a:bodyPr/>
          <a:lstStyle/>
          <a:p>
            <a:pPr algn="ctr"/>
            <a:r>
              <a:rPr lang="en-US" sz="3500" dirty="0"/>
              <a:t>Argo CD – </a:t>
            </a:r>
            <a:r>
              <a:rPr lang="en-US" sz="3500" dirty="0" err="1"/>
              <a:t>GitOps</a:t>
            </a:r>
            <a:r>
              <a:rPr lang="en-US" sz="3500" dirty="0"/>
              <a:t> for Kubernetes</a:t>
            </a:r>
            <a:endParaRPr lang="en-CA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03B2D3-AA6D-C04E-7A48-B16DA759BA2A}"/>
              </a:ext>
            </a:extLst>
          </p:cNvPr>
          <p:cNvSpPr txBox="1">
            <a:spLocks/>
          </p:cNvSpPr>
          <p:nvPr/>
        </p:nvSpPr>
        <p:spPr>
          <a:xfrm>
            <a:off x="1583259" y="2317688"/>
            <a:ext cx="9681660" cy="2034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CD continuously monitors Git repositories and ensures your cluster matches the declared state.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supports automatic syncing or manual approval.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Useful for managing multi-environment deployments with version control.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a user-friendly web UI and CLI for management and observability.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A8ECC-2BE3-A265-04D5-0AA816EB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96A6-51B7-1B5D-14FA-6DA35627A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11" y="827950"/>
            <a:ext cx="10450143" cy="1030033"/>
          </a:xfrm>
        </p:spPr>
        <p:txBody>
          <a:bodyPr/>
          <a:lstStyle/>
          <a:p>
            <a:pPr algn="ctr"/>
            <a:r>
              <a:rPr lang="en-US" sz="4000" dirty="0"/>
              <a:t>Key Features of Argo CD</a:t>
            </a:r>
            <a:endParaRPr lang="en-CA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75D593-DA5A-64A8-E03F-010AC40F9BFF}"/>
              </a:ext>
            </a:extLst>
          </p:cNvPr>
          <p:cNvSpPr txBox="1">
            <a:spLocks/>
          </p:cNvSpPr>
          <p:nvPr/>
        </p:nvSpPr>
        <p:spPr>
          <a:xfrm>
            <a:off x="2124831" y="2068910"/>
            <a:ext cx="8680672" cy="1885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Declarative setup: Everything is stored in Git for traceability.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status checks: Helps ensure applications are running as expected.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diffing: Easily compare live and Git-stored configurations.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RBAC and SSO support: Secure access and team collaboration.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6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0F997-BAB8-1A62-CF2D-3F05633B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106F-BC6D-3E12-F63D-A4F76691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004" y="926343"/>
            <a:ext cx="10450143" cy="1030033"/>
          </a:xfrm>
        </p:spPr>
        <p:txBody>
          <a:bodyPr/>
          <a:lstStyle/>
          <a:p>
            <a:pPr algn="ctr"/>
            <a:r>
              <a:rPr lang="en-US" sz="3500" dirty="0"/>
              <a:t>Argo Rollouts – Safer Deployments</a:t>
            </a:r>
            <a:endParaRPr lang="en-CA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61EE9-14FE-D264-25B0-05A7A53CF15D}"/>
              </a:ext>
            </a:extLst>
          </p:cNvPr>
          <p:cNvSpPr txBox="1">
            <a:spLocks/>
          </p:cNvSpPr>
          <p:nvPr/>
        </p:nvSpPr>
        <p:spPr>
          <a:xfrm>
            <a:off x="1773641" y="2432974"/>
            <a:ext cx="9532501" cy="1750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Rollouts is a Kubernetes controller for progressive delivery strategies.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Canary, Blue-Green, and Experiment deployments.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gradual updates with real-time traffic shifting.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Integrates with metrics providers for automated decision-making.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3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D0992-82AC-8FB1-C00A-FF8AC37C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7A78-BA22-80CB-1B42-B56DB00CE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02" y="1024766"/>
            <a:ext cx="10450143" cy="1030033"/>
          </a:xfrm>
        </p:spPr>
        <p:txBody>
          <a:bodyPr/>
          <a:lstStyle/>
          <a:p>
            <a:pPr algn="ctr"/>
            <a:r>
              <a:rPr lang="en-US" sz="4000" dirty="0"/>
              <a:t>Benefits of Argo Rollouts</a:t>
            </a:r>
            <a:endParaRPr lang="en-CA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6A31D3-DBBD-4AF1-8117-DFE1F595F89E}"/>
              </a:ext>
            </a:extLst>
          </p:cNvPr>
          <p:cNvSpPr txBox="1">
            <a:spLocks/>
          </p:cNvSpPr>
          <p:nvPr/>
        </p:nvSpPr>
        <p:spPr>
          <a:xfrm>
            <a:off x="2649972" y="2383278"/>
            <a:ext cx="8157458" cy="18225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risk during updates by minimizing blast radius.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Automates promotion or rollback based on health analysis.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Works with ingress controllers, service meshes, and monitoring tools.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Gives visibility into rollout progress via dashboards or CLI.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8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8DD5D-058E-2131-4161-6350C42B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F600-07B9-EDF1-253E-0C6B1FEFE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957" y="1035751"/>
            <a:ext cx="11537003" cy="1030033"/>
          </a:xfrm>
        </p:spPr>
        <p:txBody>
          <a:bodyPr/>
          <a:lstStyle/>
          <a:p>
            <a:pPr algn="ctr"/>
            <a:r>
              <a:rPr lang="en-US" sz="3200" dirty="0"/>
              <a:t>Argo Workflows – Kubernetes-Native Pipeline Engine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455F10-ED80-7DE2-5C1D-2CA506FBB34C}"/>
              </a:ext>
            </a:extLst>
          </p:cNvPr>
          <p:cNvSpPr txBox="1">
            <a:spLocks/>
          </p:cNvSpPr>
          <p:nvPr/>
        </p:nvSpPr>
        <p:spPr>
          <a:xfrm>
            <a:off x="1304961" y="2408511"/>
            <a:ext cx="10013988" cy="17165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Workflows allows you to define multi-step workflows where each step runs in its own container.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Workflows can be represented as DAGs (Directed Acyclic Graphs) or sequential steps.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for CI pipelines, ML model training, batch data processing, and automation tasks.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7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86BC-BE24-0913-DE76-4D6D3923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CB9B-3160-D347-8B51-7D046C7A6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140" y="1161348"/>
            <a:ext cx="11537003" cy="879562"/>
          </a:xfrm>
        </p:spPr>
        <p:txBody>
          <a:bodyPr/>
          <a:lstStyle/>
          <a:p>
            <a:pPr algn="ctr"/>
            <a:r>
              <a:rPr lang="en-US" sz="3200" dirty="0"/>
              <a:t>Argo Workflows – Features and Use Cases</a:t>
            </a:r>
            <a:endParaRPr lang="en-CA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3C23BB-40EF-4E6A-7DDD-B3D24B338F57}"/>
              </a:ext>
            </a:extLst>
          </p:cNvPr>
          <p:cNvSpPr txBox="1">
            <a:spLocks/>
          </p:cNvSpPr>
          <p:nvPr/>
        </p:nvSpPr>
        <p:spPr>
          <a:xfrm>
            <a:off x="2316147" y="2361745"/>
            <a:ext cx="8141088" cy="1862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workflow templates and reusable components.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Integrates with Kubernetes RBAC and secrets.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retry logic, conditional logic, and artifact passing between steps.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Popular for AI/ML pipelines and large-scale automation jobs.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2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DEE2-911C-3642-714D-04199C4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2867-BAC8-C66F-5E4F-B11423675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43" y="1032190"/>
            <a:ext cx="10450143" cy="1030033"/>
          </a:xfrm>
        </p:spPr>
        <p:txBody>
          <a:bodyPr/>
          <a:lstStyle/>
          <a:p>
            <a:pPr algn="ctr"/>
            <a:r>
              <a:rPr lang="en-US" sz="3200" dirty="0"/>
              <a:t>Argo Events – Automating with Triggers</a:t>
            </a:r>
            <a:endParaRPr lang="en-CA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B4D4F8-9488-C0C6-85F5-191EE35D62C2}"/>
              </a:ext>
            </a:extLst>
          </p:cNvPr>
          <p:cNvSpPr txBox="1">
            <a:spLocks/>
          </p:cNvSpPr>
          <p:nvPr/>
        </p:nvSpPr>
        <p:spPr>
          <a:xfrm>
            <a:off x="1550898" y="2701304"/>
            <a:ext cx="9738773" cy="1455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Argo Events listens for external signals like webhooks, messages, or file uploads.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an event occurs, it can trigger Argo Workflows, Rollouts, or other Kubernetes actions.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Helps build event-driven systems inside Kubernetes environments.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596</TotalTime>
  <Words>486</Words>
  <Application>Microsoft Office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Symbol</vt:lpstr>
      <vt:lpstr>Wingdings 3</vt:lpstr>
      <vt:lpstr>Ion</vt:lpstr>
      <vt:lpstr>Introduction on Argo</vt:lpstr>
      <vt:lpstr>Argo Project Components</vt:lpstr>
      <vt:lpstr>Argo CD – GitOps for Kubernetes</vt:lpstr>
      <vt:lpstr>Key Features of Argo CD</vt:lpstr>
      <vt:lpstr>Argo Rollouts – Safer Deployments</vt:lpstr>
      <vt:lpstr>Benefits of Argo Rollouts</vt:lpstr>
      <vt:lpstr>Argo Workflows – Kubernetes-Native Pipeline Engine</vt:lpstr>
      <vt:lpstr>Argo Workflows – Features and Use Cases</vt:lpstr>
      <vt:lpstr>Argo Events – Automating with Triggers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Sujan Maharjan</dc:creator>
  <cp:lastModifiedBy>Sujan Maharjan</cp:lastModifiedBy>
  <cp:revision>35</cp:revision>
  <dcterms:created xsi:type="dcterms:W3CDTF">2025-02-25T02:27:33Z</dcterms:created>
  <dcterms:modified xsi:type="dcterms:W3CDTF">2025-04-05T21:45:30Z</dcterms:modified>
</cp:coreProperties>
</file>