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563A344-980B-4B32-B5FA-8AE946D8DA9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822960"/>
            <a:ext cx="9071280" cy="2735640"/>
          </a:xfrm>
          <a:prstGeom prst="rect">
            <a:avLst/>
          </a:prstGeom>
          <a:solidFill>
            <a:srgbClr val="1584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dddddd"/>
                </a:solidFill>
                <a:latin typeface="Arial"/>
              </a:rPr>
              <a:t>NEPAL PHARMACY COUNCIL</a:t>
            </a:r>
            <a:r>
              <a:rPr b="0" lang="en-US" sz="4400" spc="-1" strike="noStrike">
                <a:solidFill>
                  <a:srgbClr val="158466"/>
                </a:solidFill>
                <a:latin typeface="Arial"/>
              </a:rPr>
              <a:t>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495000"/>
            <a:ext cx="10049400" cy="488844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91440" y="0"/>
            <a:ext cx="4297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Blogs and Post Creations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-70200" y="274320"/>
            <a:ext cx="10402560" cy="507132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0" y="0"/>
            <a:ext cx="4388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Blogs and Post Management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800" y="323280"/>
            <a:ext cx="10149120" cy="50713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91440" y="0"/>
            <a:ext cx="576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View / Edit Submitted Forms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737360" y="579240"/>
            <a:ext cx="7223400" cy="481536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74320" y="0"/>
            <a:ext cx="512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Form Details Print Page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291840" y="1737360"/>
            <a:ext cx="3931560" cy="13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65120"/>
            <a:ext cx="2011320" cy="54036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UPDATES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920240" y="1828800"/>
            <a:ext cx="94179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New Design.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New Field Category in Registered Pharmacists and Assistants.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Better Data Management which ultimately leads to better experience.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 Blogs and Event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Create New Pages all through admin page.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400" y="246600"/>
            <a:ext cx="10080360" cy="518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760" y="253800"/>
            <a:ext cx="10079280" cy="517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0" y="353160"/>
            <a:ext cx="9692280" cy="49687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82880" y="0"/>
            <a:ext cx="685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0" y="333720"/>
            <a:ext cx="9600840" cy="50248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91440" y="0"/>
            <a:ext cx="7497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Site Management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0" y="365760"/>
            <a:ext cx="10159560" cy="497988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91440" y="0"/>
            <a:ext cx="502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Page Managements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323280"/>
            <a:ext cx="10240920" cy="50173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91440" y="0"/>
            <a:ext cx="4663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SubPage Managements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1160" y="323280"/>
            <a:ext cx="10040400" cy="479700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0" y="0"/>
            <a:ext cx="3748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All Registered Records Views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2021-07-05T16:37:33Z</dcterms:created>
  <dc:creator/>
  <dc:description/>
  <dc:language>en-US</dc:language>
  <cp:lastModifiedBy/>
  <dcterms:modified xsi:type="dcterms:W3CDTF">2021-07-06T12:06:58Z</dcterms:modified>
  <cp:revision>4</cp:revision>
  <dc:subject/>
  <dc:title>Classy Red</dc:title>
</cp:coreProperties>
</file>