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4" r:id="rId8"/>
    <p:sldId id="260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0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42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29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0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03FD-8939-4392-9B8D-1E10EBC127E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D224DD-6120-4418-947C-A617B10BC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694A-69C4-B139-B974-3E73F3B92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759967"/>
            <a:ext cx="10027920" cy="334636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Management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CT012-3-3 CSM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0F74E4-60C4-7A12-6427-61F7DD7ECD3D}"/>
              </a:ext>
            </a:extLst>
          </p:cNvPr>
          <p:cNvSpPr txBox="1">
            <a:spLocks/>
          </p:cNvSpPr>
          <p:nvPr/>
        </p:nvSpPr>
        <p:spPr>
          <a:xfrm>
            <a:off x="378544" y="5722959"/>
            <a:ext cx="5333069" cy="492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Maharjan NP000563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112642-95E2-72E9-10E7-D14BF31D864C}"/>
              </a:ext>
            </a:extLst>
          </p:cNvPr>
          <p:cNvSpPr txBox="1">
            <a:spLocks/>
          </p:cNvSpPr>
          <p:nvPr/>
        </p:nvSpPr>
        <p:spPr>
          <a:xfrm>
            <a:off x="6556588" y="5605273"/>
            <a:ext cx="5333069" cy="492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</a:t>
            </a: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Ramesh Suwal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7349C-655A-737E-692E-DFDE502A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 Identity | Asia Pacific University (APU)">
            <a:extLst>
              <a:ext uri="{FF2B5EF4-FFF2-40B4-BE49-F238E27FC236}">
                <a16:creationId xmlns:a16="http://schemas.microsoft.com/office/drawing/2014/main" id="{9766629C-FDB5-2025-AE21-798D6CCE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bout Us | Buddha Air - Buddha Air is one of the leading airlines company  in Nepal.">
            <a:extLst>
              <a:ext uri="{FF2B5EF4-FFF2-40B4-BE49-F238E27FC236}">
                <a16:creationId xmlns:a16="http://schemas.microsoft.com/office/drawing/2014/main" id="{FB058CD4-3C5F-F631-EDF9-6D82165A7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27628" r="20244" b="28190"/>
          <a:stretch/>
        </p:blipFill>
        <p:spPr bwMode="auto">
          <a:xfrm>
            <a:off x="4211319" y="3246120"/>
            <a:ext cx="3747348" cy="11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2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BBE20-4919-DEC3-1F5F-6B88201E48AC}"/>
              </a:ext>
            </a:extLst>
          </p:cNvPr>
          <p:cNvSpPr txBox="1"/>
          <p:nvPr/>
        </p:nvSpPr>
        <p:spPr>
          <a:xfrm>
            <a:off x="3629025" y="833000"/>
            <a:ext cx="516255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571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as Supply Chain Enabler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70581-1E04-ADB6-114B-2B438E2E3273}"/>
              </a:ext>
            </a:extLst>
          </p:cNvPr>
          <p:cNvSpPr txBox="1"/>
          <p:nvPr/>
        </p:nvSpPr>
        <p:spPr>
          <a:xfrm>
            <a:off x="4749800" y="2200506"/>
            <a:ext cx="388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80BDD-CCBC-1C4C-D135-17FB873C5BF7}"/>
              </a:ext>
            </a:extLst>
          </p:cNvPr>
          <p:cNvSpPr txBox="1"/>
          <p:nvPr/>
        </p:nvSpPr>
        <p:spPr>
          <a:xfrm>
            <a:off x="2666999" y="3348721"/>
            <a:ext cx="58674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helps to connect the company with all the bodies involved in the supply chain</a:t>
            </a:r>
          </a:p>
          <a:p>
            <a:pPr algn="just"/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replace the traditional face-to-face market and unlocks the new right-to-your-door-step service from the click of a button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8D77F5-8469-2E46-2E3E-845534E9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rand Identity | Asia Pacific University (APU)">
            <a:extLst>
              <a:ext uri="{FF2B5EF4-FFF2-40B4-BE49-F238E27FC236}">
                <a16:creationId xmlns:a16="http://schemas.microsoft.com/office/drawing/2014/main" id="{0017F8CB-69A5-B7C3-9FAF-5847DBF9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peech on Internet for Students and Children | 3 Minutes Speech">
            <a:extLst>
              <a:ext uri="{FF2B5EF4-FFF2-40B4-BE49-F238E27FC236}">
                <a16:creationId xmlns:a16="http://schemas.microsoft.com/office/drawing/2014/main" id="{17468A6B-6527-CE8A-ED6E-5F00C37A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347" y="3348721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6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687C-7057-027E-5E5E-C12A5E2B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3990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AAA8B7CD-F715-1374-3DD9-B36DFCF24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4504" y="811557"/>
            <a:ext cx="5402991" cy="426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on Buddha Air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5B11D-459C-A85B-0420-3FBC6AFF8C5C}"/>
              </a:ext>
            </a:extLst>
          </p:cNvPr>
          <p:cNvSpPr txBox="1"/>
          <p:nvPr/>
        </p:nvSpPr>
        <p:spPr>
          <a:xfrm>
            <a:off x="1735666" y="1411892"/>
            <a:ext cx="9118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SWOT Analysis is a strategic use of plans and technique which helps to determine the overall evaluation of both internal and external findings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9CB997-0A6C-5354-8CD3-C47A57C6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78243"/>
              </p:ext>
            </p:extLst>
          </p:nvPr>
        </p:nvGraphicFramePr>
        <p:xfrm>
          <a:off x="1483360" y="2509519"/>
          <a:ext cx="9723120" cy="4013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1560">
                  <a:extLst>
                    <a:ext uri="{9D8B030D-6E8A-4147-A177-3AD203B41FA5}">
                      <a16:colId xmlns:a16="http://schemas.microsoft.com/office/drawing/2014/main" val="1561191218"/>
                    </a:ext>
                  </a:extLst>
                </a:gridCol>
                <a:gridCol w="4861560">
                  <a:extLst>
                    <a:ext uri="{9D8B030D-6E8A-4147-A177-3AD203B41FA5}">
                      <a16:colId xmlns:a16="http://schemas.microsoft.com/office/drawing/2014/main" val="4010138064"/>
                    </a:ext>
                  </a:extLst>
                </a:gridCol>
              </a:tblGrid>
              <a:tr h="53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STRENGTH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WEAKNESS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232277"/>
                  </a:ext>
                </a:extLst>
              </a:tr>
              <a:tr h="1757281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Reputed brand known for quality services in Nepal.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Modern infrastructure and technology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Broad range of Services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Safety Record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Limited International Presence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Competition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Aging of Equipment</a:t>
                      </a:r>
                    </a:p>
                    <a:p>
                      <a:pPr marL="38862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469925"/>
                  </a:ext>
                </a:extLst>
              </a:tr>
              <a:tr h="262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OPPORTUNITY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THREAT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36141"/>
                  </a:ext>
                </a:extLst>
              </a:tr>
              <a:tr h="1458346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International Expansion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Use of Modern Equipment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Tourism Growth</a:t>
                      </a:r>
                    </a:p>
                    <a:p>
                      <a:pPr marL="32829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32829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Natural Disasters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Price Competition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Increased Fuel Price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</a:rPr>
                        <a:t>Emerging Technologies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06702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5F99D655-42AF-726B-C93F-938AF4F0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1905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rand Identity | Asia Pacific University (APU)">
            <a:extLst>
              <a:ext uri="{FF2B5EF4-FFF2-40B4-BE49-F238E27FC236}">
                <a16:creationId xmlns:a16="http://schemas.microsoft.com/office/drawing/2014/main" id="{BBC77730-AB47-93FC-9887-7398888C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D3310-3A7E-DA6F-9777-E1C8C7F5B61B}"/>
              </a:ext>
            </a:extLst>
          </p:cNvPr>
          <p:cNvSpPr txBox="1"/>
          <p:nvPr/>
        </p:nvSpPr>
        <p:spPr>
          <a:xfrm>
            <a:off x="2657474" y="1349286"/>
            <a:ext cx="7191375" cy="189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their brand reputation for best civil aviation service available in the market. </a:t>
            </a:r>
            <a:endParaRPr lang="en-GB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huge number of successful flights throughout the country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F80F7-D2C1-6562-7671-E4B8398ED4BB}"/>
              </a:ext>
            </a:extLst>
          </p:cNvPr>
          <p:cNvSpPr txBox="1"/>
          <p:nvPr/>
        </p:nvSpPr>
        <p:spPr>
          <a:xfrm>
            <a:off x="2657475" y="3680975"/>
            <a:ext cx="8382000" cy="189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  <a:p>
            <a:pPr marL="742950" marR="0" lvl="1" indent="-28575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expand their connectivity by providing international airline services</a:t>
            </a:r>
          </a:p>
          <a:p>
            <a:pPr marL="742950" marR="0" lvl="1" indent="-28575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attracting the customers by providing best customer experience during the service period</a:t>
            </a:r>
          </a:p>
        </p:txBody>
      </p:sp>
      <p:pic>
        <p:nvPicPr>
          <p:cNvPr id="10" name="Picture 4" descr="Brand Identity | Asia Pacific University (APU)">
            <a:extLst>
              <a:ext uri="{FF2B5EF4-FFF2-40B4-BE49-F238E27FC236}">
                <a16:creationId xmlns:a16="http://schemas.microsoft.com/office/drawing/2014/main" id="{0068FEC9-0173-5DCE-55C5-9FA80F37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B234A4F-2229-A708-51C7-DDA57A40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1905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8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77235D-E2F0-C957-0D27-BF5E6EFF708B}"/>
              </a:ext>
            </a:extLst>
          </p:cNvPr>
          <p:cNvSpPr txBox="1"/>
          <p:nvPr/>
        </p:nvSpPr>
        <p:spPr>
          <a:xfrm>
            <a:off x="2322830" y="2543692"/>
            <a:ext cx="4886325" cy="2171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tabLst>
                <a:tab pos="228600" algn="l"/>
              </a:tabLst>
            </a:pP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natural disasters like earthquake, hurricane or storms, or flood which can affect or ground the service</a:t>
            </a:r>
            <a:endParaRPr lang="en-GB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GB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 price increment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Brand Identity | Asia Pacific University (APU)">
            <a:extLst>
              <a:ext uri="{FF2B5EF4-FFF2-40B4-BE49-F238E27FC236}">
                <a16:creationId xmlns:a16="http://schemas.microsoft.com/office/drawing/2014/main" id="{9FFC8B97-BC4D-7C89-4B7D-00682FD5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8D9B993-4CA9-9E97-7480-44E101DB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1905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fuel do aeroplanes use? - Grupo One Air">
            <a:extLst>
              <a:ext uri="{FF2B5EF4-FFF2-40B4-BE49-F238E27FC236}">
                <a16:creationId xmlns:a16="http://schemas.microsoft.com/office/drawing/2014/main" id="{9D1BDD44-D37C-376C-6007-A68DE486B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739" r="20739"/>
          <a:stretch/>
        </p:blipFill>
        <p:spPr bwMode="auto">
          <a:xfrm>
            <a:off x="6671945" y="2781815"/>
            <a:ext cx="4114799" cy="249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16C8C0-6A7D-1D4F-DEE1-CDBCC4BF0B15}"/>
              </a:ext>
            </a:extLst>
          </p:cNvPr>
          <p:cNvSpPr txBox="1"/>
          <p:nvPr/>
        </p:nvSpPr>
        <p:spPr>
          <a:xfrm>
            <a:off x="4690744" y="137608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530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30CF1883-F58E-76A5-C6F9-C232697E8301}"/>
              </a:ext>
            </a:extLst>
          </p:cNvPr>
          <p:cNvSpPr txBox="1">
            <a:spLocks/>
          </p:cNvSpPr>
          <p:nvPr/>
        </p:nvSpPr>
        <p:spPr>
          <a:xfrm>
            <a:off x="-378331" y="1528905"/>
            <a:ext cx="11679742" cy="4260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Weaknesses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C1E6F-90D7-4D16-C4B9-C0E33E554C25}"/>
              </a:ext>
            </a:extLst>
          </p:cNvPr>
          <p:cNvSpPr txBox="1"/>
          <p:nvPr/>
        </p:nvSpPr>
        <p:spPr>
          <a:xfrm>
            <a:off x="2977663" y="2451923"/>
            <a:ext cx="6433037" cy="3566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</a:p>
          <a:p>
            <a:pPr marL="92583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International Presence</a:t>
            </a:r>
          </a:p>
          <a:p>
            <a:pPr marL="92583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Aging of Equipment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Recommended Solution</a:t>
            </a:r>
          </a:p>
          <a:p>
            <a:pPr marL="92583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 Leadership</a:t>
            </a:r>
          </a:p>
          <a:p>
            <a:pPr marL="92583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Differentiation Strategy</a:t>
            </a:r>
          </a:p>
          <a:p>
            <a:pPr marL="182880"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0E49475-ED62-31E6-1381-8BB060A7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rand Identity | Asia Pacific University (APU)">
            <a:extLst>
              <a:ext uri="{FF2B5EF4-FFF2-40B4-BE49-F238E27FC236}">
                <a16:creationId xmlns:a16="http://schemas.microsoft.com/office/drawing/2014/main" id="{62A69B4E-A9E6-B059-34CB-E68DF55D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hat´s global at The Global College? | The Global College">
            <a:extLst>
              <a:ext uri="{FF2B5EF4-FFF2-40B4-BE49-F238E27FC236}">
                <a16:creationId xmlns:a16="http://schemas.microsoft.com/office/drawing/2014/main" id="{8E2A0BF0-0EAC-F44A-15D0-A65115EA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33" y="2640238"/>
            <a:ext cx="4207934" cy="280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7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C94379-68A0-68F5-610A-A2DCDB3FA9F7}"/>
              </a:ext>
            </a:extLst>
          </p:cNvPr>
          <p:cNvSpPr txBox="1"/>
          <p:nvPr/>
        </p:nvSpPr>
        <p:spPr>
          <a:xfrm>
            <a:off x="1483253" y="1101880"/>
            <a:ext cx="82772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Possible Security Threats and their Solutions on Overseas Market Expansion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59112-4250-97AE-464B-36E3EE9D0A42}"/>
              </a:ext>
            </a:extLst>
          </p:cNvPr>
          <p:cNvSpPr txBox="1"/>
          <p:nvPr/>
        </p:nvSpPr>
        <p:spPr>
          <a:xfrm>
            <a:off x="1736723" y="2570705"/>
            <a:ext cx="77702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Hostile Competitors: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a company enters a new country, they are exposed to a new set of competitors which have their own new strategies.</a:t>
            </a:r>
          </a:p>
          <a:p>
            <a:pPr algn="just"/>
            <a:endParaRPr lang="en-GB" kern="0" dirty="0">
              <a:latin typeface="Times New Roman" panose="02020603050405020304" pitchFamily="18" charset="0"/>
            </a:endParaRPr>
          </a:p>
          <a:p>
            <a:pPr algn="just"/>
            <a:r>
              <a:rPr lang="en-GB" b="1" kern="0" dirty="0">
                <a:latin typeface="Times New Roman" panose="02020603050405020304" pitchFamily="18" charset="0"/>
              </a:rPr>
              <a:t>Solution: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 and conduct proper research of the environment along with the existing competitors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invest in pricing strategy to stay strong and stand out against wars on competitors price wars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AC85D6-A13A-12B0-DB6D-69F56C36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rand Identity | Asia Pacific University (APU)">
            <a:extLst>
              <a:ext uri="{FF2B5EF4-FFF2-40B4-BE49-F238E27FC236}">
                <a16:creationId xmlns:a16="http://schemas.microsoft.com/office/drawing/2014/main" id="{612F4EA9-A211-4652-FE42-7CC76975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Biggest Threats to Business Productivity in 2021">
            <a:extLst>
              <a:ext uri="{FF2B5EF4-FFF2-40B4-BE49-F238E27FC236}">
                <a16:creationId xmlns:a16="http://schemas.microsoft.com/office/drawing/2014/main" id="{1B512833-E076-EE56-9D23-E98A29645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3" y="3325774"/>
            <a:ext cx="2272244" cy="134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1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C94379-68A0-68F5-610A-A2DCDB3FA9F7}"/>
              </a:ext>
            </a:extLst>
          </p:cNvPr>
          <p:cNvSpPr txBox="1"/>
          <p:nvPr/>
        </p:nvSpPr>
        <p:spPr>
          <a:xfrm>
            <a:off x="1838325" y="805546"/>
            <a:ext cx="82772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Possible Security Threats and their Solutions on Overseas Market Expansion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A0B70-AE75-D715-D90C-84F14C079B9A}"/>
              </a:ext>
            </a:extLst>
          </p:cNvPr>
          <p:cNvSpPr txBox="1"/>
          <p:nvPr/>
        </p:nvSpPr>
        <p:spPr>
          <a:xfrm>
            <a:off x="2437343" y="2664321"/>
            <a:ext cx="650345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Privacy and Cybersecurity Threats: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might face several cybersecurity threats and data privacy threats due to cyber-attacks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kern="0" dirty="0">
              <a:latin typeface="Times New Roman" panose="02020603050405020304" pitchFamily="18" charset="0"/>
            </a:endParaRPr>
          </a:p>
          <a:p>
            <a:pPr algn="just"/>
            <a:r>
              <a:rPr lang="en-GB" b="1" kern="0" dirty="0">
                <a:latin typeface="Times New Roman" panose="02020603050405020304" pitchFamily="18" charset="0"/>
              </a:rPr>
              <a:t>Solution: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invest in security measures such as encryption, firewall protection, intrusion detection system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 their staffs regularly to improve their skills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9AC85D6-A13A-12B0-DB6D-69F56C368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rand Identity | Asia Pacific University (APU)">
            <a:extLst>
              <a:ext uri="{FF2B5EF4-FFF2-40B4-BE49-F238E27FC236}">
                <a16:creationId xmlns:a16="http://schemas.microsoft.com/office/drawing/2014/main" id="{612F4EA9-A211-4652-FE42-7CC76975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Management of Cybersecurity Operations - Athens State University">
            <a:extLst>
              <a:ext uri="{FF2B5EF4-FFF2-40B4-BE49-F238E27FC236}">
                <a16:creationId xmlns:a16="http://schemas.microsoft.com/office/drawing/2014/main" id="{E43FB7B1-275C-7D07-5DF6-85C10A648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3051100"/>
            <a:ext cx="2633134" cy="159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4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BBE20-4919-DEC3-1F5F-6B88201E48AC}"/>
              </a:ext>
            </a:extLst>
          </p:cNvPr>
          <p:cNvSpPr txBox="1"/>
          <p:nvPr/>
        </p:nvSpPr>
        <p:spPr>
          <a:xfrm>
            <a:off x="3629025" y="833000"/>
            <a:ext cx="516255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571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as Supply Chain Enabler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70581-1E04-ADB6-114B-2B438E2E3273}"/>
              </a:ext>
            </a:extLst>
          </p:cNvPr>
          <p:cNvSpPr txBox="1"/>
          <p:nvPr/>
        </p:nvSpPr>
        <p:spPr>
          <a:xfrm>
            <a:off x="2785534" y="2153208"/>
            <a:ext cx="48429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E-business / Electronic Online Processes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80BDD-CCBC-1C4C-D135-17FB873C5BF7}"/>
              </a:ext>
            </a:extLst>
          </p:cNvPr>
          <p:cNvSpPr txBox="1"/>
          <p:nvPr/>
        </p:nvSpPr>
        <p:spPr>
          <a:xfrm>
            <a:off x="2705100" y="3345405"/>
            <a:ext cx="4445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real-time insights of the supply chain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kern="0" dirty="0">
                <a:latin typeface="Times New Roman" panose="02020603050405020304" pitchFamily="18" charset="0"/>
                <a:ea typeface="Calibri" panose="020F0502020204030204" pitchFamily="34" charset="0"/>
              </a:rPr>
              <a:t>services availability</a:t>
            </a: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keep track of all the equipment, along with how the different aircrafts are functioning and their locations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446233D-1B1D-8327-4D26-B3918179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rand Identity | Asia Pacific University (APU)">
            <a:extLst>
              <a:ext uri="{FF2B5EF4-FFF2-40B4-BE49-F238E27FC236}">
                <a16:creationId xmlns:a16="http://schemas.microsoft.com/office/drawing/2014/main" id="{AC2C2943-8059-2A43-55A5-ECC7188D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uddha Air | New Website">
            <a:extLst>
              <a:ext uri="{FF2B5EF4-FFF2-40B4-BE49-F238E27FC236}">
                <a16:creationId xmlns:a16="http://schemas.microsoft.com/office/drawing/2014/main" id="{893B00C1-4E10-BF2D-3C0F-9DDA21BA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2216607"/>
            <a:ext cx="4216400" cy="28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34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BBE20-4919-DEC3-1F5F-6B88201E48AC}"/>
              </a:ext>
            </a:extLst>
          </p:cNvPr>
          <p:cNvSpPr txBox="1"/>
          <p:nvPr/>
        </p:nvSpPr>
        <p:spPr>
          <a:xfrm>
            <a:off x="3629025" y="833000"/>
            <a:ext cx="516255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5715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as Supply Chain Enabler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70581-1E04-ADB6-114B-2B438E2E3273}"/>
              </a:ext>
            </a:extLst>
          </p:cNvPr>
          <p:cNvSpPr txBox="1"/>
          <p:nvPr/>
        </p:nvSpPr>
        <p:spPr>
          <a:xfrm>
            <a:off x="3869266" y="2297654"/>
            <a:ext cx="5418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Electronic Data Exchange (EDI)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80BDD-CCBC-1C4C-D135-17FB873C5BF7}"/>
              </a:ext>
            </a:extLst>
          </p:cNvPr>
          <p:cNvSpPr txBox="1"/>
          <p:nvPr/>
        </p:nvSpPr>
        <p:spPr>
          <a:xfrm>
            <a:off x="2163232" y="3362081"/>
            <a:ext cx="8830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allows exchanging the documents such as invoices, shipment billing, and purchase orders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reduce human errors, maximize the efficiency of the processes and reduce the manual requirement of data input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1D30214-3C00-4C3A-BA59-F1949274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4" y="0"/>
            <a:ext cx="1781175" cy="99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rand Identity | Asia Pacific University (APU)">
            <a:extLst>
              <a:ext uri="{FF2B5EF4-FFF2-40B4-BE49-F238E27FC236}">
                <a16:creationId xmlns:a16="http://schemas.microsoft.com/office/drawing/2014/main" id="{6824587F-47EA-C259-6D00-CE723D05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102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114</TotalTime>
  <Words>421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Symbol</vt:lpstr>
      <vt:lpstr>Times New Roman</vt:lpstr>
      <vt:lpstr>Wingdings</vt:lpstr>
      <vt:lpstr>Wingdings 3</vt:lpstr>
      <vt:lpstr>Wisp</vt:lpstr>
      <vt:lpstr>Computer System Management CT012-3-3 CSM  </vt:lpstr>
      <vt:lpstr>SWOT Analysis on Buddha 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Management CT012-3-3 CSM Buddha Air Pvt. Ltd</dc:title>
  <dc:creator>iceyy spicyy</dc:creator>
  <cp:lastModifiedBy>iceyy spicyy</cp:lastModifiedBy>
  <cp:revision>6</cp:revision>
  <dcterms:created xsi:type="dcterms:W3CDTF">2023-11-05T09:55:06Z</dcterms:created>
  <dcterms:modified xsi:type="dcterms:W3CDTF">2023-11-05T14:13:46Z</dcterms:modified>
</cp:coreProperties>
</file>