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A05178-E056-4AED-9F9A-296B10CF8DC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01/12/21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01EDF6-F44A-484B-8067-0BBD982134E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9EEB72-89E7-41BB-9F80-C2A9DEBB6E2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01/12/21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4EFF10-1795-495F-BD4D-A8791A83CB7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Collections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Initialize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Lets create an array to store the salaries of all employees in a small company of 5 people.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salaries[] = new int[5];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type of the array (in this case int) applies to all values in the array. You can not mix types in one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Put Values into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Now that we have our salaries array initialized we want to put some values into it. We can do this either during the initialization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salaries[] = {50000, 75340, 110500, 98270, 39400};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 do it at a later point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salaries[] = new int[5];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salaries[0] = 50000;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salaries[1] = 75340;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salaries[2] = 110500;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salaries[3] = 98270;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salaries[4] = 39400;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Iterate over 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You can work with the value of specific element by calling it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System.out.println("The value of the 4th element in the array is " + salaries[3]);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will produce the output: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value of the 4th element in the array is 98270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 you can iterate over the values of all elements in the array using for loop or while loop.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ontent Placeholder 2"/>
          <p:cNvSpPr txBox="1"/>
          <p:nvPr/>
        </p:nvSpPr>
        <p:spPr>
          <a:xfrm>
            <a:off x="450720" y="1418040"/>
            <a:ext cx="10902960" cy="5168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public class ArrayExample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public static void main(String[]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int salaries[] = {50000, 75340, 110500, 98270, 39400,45000};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for(int i=0; i&lt;salaries.length; i++)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System.out.println("The element at index " + i + " has the value of " + salaries[i]);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}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Arrays in java have the length property which returns the length of the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output the program above produces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0 has the value of 50000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1 has the value of 75340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2 has the value of 110500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3 has the value of 98270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4 has the value of 39400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The element at index 5 has the value of 45000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ontent Placeholder 2"/>
          <p:cNvSpPr txBox="1"/>
          <p:nvPr/>
        </p:nvSpPr>
        <p:spPr>
          <a:xfrm>
            <a:off x="304920" y="1690560"/>
            <a:ext cx="5565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ArrayList in Java is used to store dynamically sized collection of elements.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Contrary to Arrays that are fixed in size, an ArrayList grows its size automatically when new elements are added to 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ArrayList is part of Java’s collection framework and implements Java’s List interface.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3" descr="Java ArrayList in Collection Hierarchy"/>
          <p:cNvPicPr/>
          <p:nvPr/>
        </p:nvPicPr>
        <p:blipFill>
          <a:blip r:embed="rId1"/>
          <a:stretch/>
        </p:blipFill>
        <p:spPr>
          <a:xfrm>
            <a:off x="5976720" y="1570680"/>
            <a:ext cx="59101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ArrayList&lt;E&gt;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For ArrayList&lt;E&gt;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get(int index)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add(E element)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add(int index, E element)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remove(int index)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Iterator.remove()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ListIterator.add(E element)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Points to remember about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ontent Placeholder 2"/>
          <p:cNvSpPr txBox="1"/>
          <p:nvPr/>
        </p:nvSpPr>
        <p:spPr>
          <a:xfrm>
            <a:off x="198720" y="1690560"/>
            <a:ext cx="11688120" cy="5027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Following are few key points to note about ArrayList in Java -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An ArrayList is a re-sizable array, also called a dynamic array. It grows its size to accommodate new elements and shrinks the size when the elements are removed.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ArrayList internally uses an array to store the elements. Just like arrays, It allows you to retrieve the elements by their index.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Java ArrayList allows duplicate and null values.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Java ArrayList is an ordered collection. It maintains the insertion order of the elements.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You cannot create an ArrayList of primitive types like int, char etc. You need to use boxed types like Integer, Character, Boolean etc.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Java ArrayList is not synchronized. If multiple threads try to modify an ArrayList at the same time, then the final outcome will be non-deterministic. You must explicitly synchronize access to an ArrayList if multiple threads are going to  modify it.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9000"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Creating an ArrayList and adding new elements to it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ontent Placeholder 2"/>
          <p:cNvSpPr txBox="1"/>
          <p:nvPr/>
        </p:nvSpPr>
        <p:spPr>
          <a:xfrm>
            <a:off x="473400" y="1690560"/>
            <a:ext cx="53424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create an ArrayList using the ArrayList() constructor.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Add new elements to an ArrayList using the add()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6095880" y="1027800"/>
            <a:ext cx="6095520" cy="56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import java.util.ArrayList;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import java.util.List;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public class CreateArrayListExample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public static void main(String[] args)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// Creating an ArrayList of String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List&lt;String&gt; animals = new ArrayList&lt;&gt;();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// Adding new elements to the ArrayList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animals.add("Lion");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animals.add("Tiger");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animals.add("Cat");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animals.add("Dog");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System.out.println(animals);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// Adding an element at a particular index in an ArrayList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animals.add(2, "Elephant");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System.out.println(animals);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[Lion, Tiger, Cat, Dog]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[Lion, Tiger, Elephant, Cat, Dog]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 Light"/>
              </a:rPr>
              <a:t>Creating an ArrayList from another collection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ontent Placeholder 2"/>
          <p:cNvSpPr txBox="1"/>
          <p:nvPr/>
        </p:nvSpPr>
        <p:spPr>
          <a:xfrm>
            <a:off x="334440" y="1690560"/>
            <a:ext cx="3693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create an ArrayList from another collection using the ArrayList(Collection c) constructor.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add all the elements from an existing collection to the new ArrayList using the addAll()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4333320" y="1306440"/>
            <a:ext cx="6015960" cy="53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import java.util.ArrayList;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import java.util.List;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public class CreateArrayListFromCollectionExample {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public static void main(String[] args) {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List&lt;Integer&gt; firstFivePrimeNumbers = new ArrayList&lt;&gt;();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firstFivePrimeNumbers.add(2);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firstFivePrimeNumbers.add(3);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firstFivePrimeNumbers.add(5);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firstFivePrimeNumbers.add(7);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firstFivePrimeNumbers.add(11);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// Creating an ArrayList from another collection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List&lt;Integer&gt; firstTenPrimeNumbers = new ArrayList&lt;&gt;(firstFivePrimeNumbers);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List&lt;Integer&gt; nextFivePrimeNumbers = new ArrayList&lt;&gt;();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nextFivePrimeNumbers.add(13);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nextFivePrimeNumbers.add(17);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nextFivePrimeNumbers.add(19);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nextFivePrimeNumbers.add(23);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nextFivePrimeNumbers.add(29);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// Adding an entire collection to an ArrayList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firstTenPrimeNumbers.addAll(nextFivePrimeNumbers);</a:t>
            </a:r>
            <a:br/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    System.out.println(firstTenPrimeNumbers);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    }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}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# Output</a:t>
            </a:r>
            <a:br/>
            <a:r>
              <a:rPr b="0" lang="en-IN" sz="1200" spc="-1" strike="noStrike">
                <a:solidFill>
                  <a:srgbClr val="c00000"/>
                </a:solidFill>
                <a:latin typeface="Calibri"/>
              </a:rPr>
              <a:t>[2, 3, 5, 7, 11, 13, 17, 19, 23, 29]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Accessing elements from an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ontent Placeholder 2"/>
          <p:cNvSpPr txBox="1"/>
          <p:nvPr/>
        </p:nvSpPr>
        <p:spPr>
          <a:xfrm>
            <a:off x="838080" y="1825560"/>
            <a:ext cx="44755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check if an ArrayList is empty using the isEmpty()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find the size of an ArrayList using the size()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access the element at a particular index in an ArrayList using the get()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modify the element at a particular index in an ArrayList using the set() 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5101920" y="1261080"/>
            <a:ext cx="6904080" cy="50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class AccessElementsFromArrayListExample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topCompanies = new ArrayList&lt;&gt;();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Check if an ArrayList is empty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System.out.println("Is the topCompanies list empty? : " + topCompanies.isEmpty());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topCompanies.add("Google");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topCompanies.add("Apple");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topCompanies.add("Microsoft");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topCompanies.add("Amazon");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topCompanies.add("Facebook");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Find the size of an ArrayList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System.out.println("Here are the top " + topCompanies.size() + " companies in the world");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System.out.println(topCompanies);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Retrieve the element at a given index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String bestCompany = topCompanies.get(0);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String secondBestCompany = topCompanies.get(1);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String lastCompany = topCompanies.get(topCompanies.size() - 1);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System.out.println("Best Company: " + bestCompany);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System.out.println("Second Best Company: " + secondBestCompany);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System.out.println("Last Company in the list: " + lastCompany);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Modify the element at a given index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topCompanies.set(4, "Walmart");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System.out.println("Modified top companies list: " + topCompanies);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}}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contd…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What is a Collection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Picture 2" descr="Image result for java collections tutorial"/>
          <p:cNvPicPr/>
          <p:nvPr/>
        </p:nvPicPr>
        <p:blipFill>
          <a:blip r:embed="rId1"/>
          <a:stretch/>
        </p:blipFill>
        <p:spPr>
          <a:xfrm>
            <a:off x="1961280" y="1484280"/>
            <a:ext cx="8110080" cy="50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#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Is the topCompanies list empty? :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Here are the top 5 companies in the world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[Google, Apple, Microsoft, Amazon, Facebook]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Best Company: Google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Second Best Company: Apple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Last Company in the list: Facebook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</a:rPr>
              <a:t>Modified top companies list: [Google, Apple, Microsoft, Amazon, Walmart]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Removing elements from an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 example shows: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the element at a given index in an ArrayList | remove(int index)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an element from an ArrayList | remove(Object o)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all the elements from an ArrayList that exist in a given collection | removeAll()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remove all the elements matching a given predicate | removeIf()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to clear an ArrayList | clear()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Remove element from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ontent Placeholder 2"/>
          <p:cNvSpPr txBox="1"/>
          <p:nvPr/>
        </p:nvSpPr>
        <p:spPr>
          <a:xfrm>
            <a:off x="838080" y="1825560"/>
            <a:ext cx="44193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java.util.function.Predicate;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class RemoveElementsFromArrayListExample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programmingLanguages = new ArrayList&lt;&gt;();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programmingLanguages.add("C");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programmingLanguages.add("C++");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programmingLanguages.add("Java");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programmingLanguages.add("Kotlin");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programmingLanguages.add("Python");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programmingLanguages.add("Perl");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programmingLanguages.add("Ruby");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System.out.println("Initial List: " + programmingLanguages);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the element at index `5`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programmingLanguages.remove(5);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System.out.println("After remove(5): " + programmingLanguages);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5257800" y="1690560"/>
            <a:ext cx="6095520" cy="42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the first occurrence of the given element from the ArrayList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(The remove() method returns false if the element does not exist in the ArrayList)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boolean isRemoved = programmingLanguages.remove("Kotlin");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System.out.println("After remove(\"Kotlin\"): " + programmingLanguages);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all the elements that exist in a given collection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scriptingLanguages = new ArrayList&lt;&gt;();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scriptingLanguages.add("Python");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scriptingLanguages.add("Ruby");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scriptingLanguages.add("Perl");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programmingLanguages.removeAll(scriptingLanguages);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System.out.println("After removeAll(scriptingLanguages): " + programmingLanguages);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Remove all the elements that satisfy the given predicate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programmingLanguages.removeIf(new Predicate&lt;String&gt;()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boolean test(String s)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s.startsWith("C");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Search Elements in ArrayList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ontent Placeholder 2"/>
          <p:cNvSpPr txBox="1"/>
          <p:nvPr/>
        </p:nvSpPr>
        <p:spPr>
          <a:xfrm>
            <a:off x="238680" y="1475640"/>
            <a:ext cx="5538960" cy="5016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class SearchElementsInArrayListExample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List&lt;String&gt; names = new ArrayList&lt;&gt;();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names.add("John");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names.add("Alice");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names.add("Bob");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names.add("Steve");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names.add("John");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names.add("Steve");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names.add("Maria");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Check if an ArrayList contains a given element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System.out.println("Does names array contain \" Maria \"? : " + names.contains(“Maria"));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6003360" y="1475640"/>
            <a:ext cx="6095520" cy="35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Find the index of the first occurrence of an element in an ArrayList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System.out.println("indexOf \"Steve\": " + names.indexOf("Steve"));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System.out.println("indexOf \"Mark\": " + names.indexOf("Mark"));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Find the index of the last occurrence of an element in an ArrayList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System.out.println("lastIndexOf \"John\" : " + names.lastIndexOf("John"));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System.out.println("lastIndexOf \"Bill\" : " + names.lastIndexOf("Bill"));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Does names array contain " Maria "? : true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indexOf "Steve": 3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indexOf "Mark": -1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lastIndexOf "John" : 4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lastIndexOf "Bill" : -1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ArrayList of user defined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ontent Placeholder 2"/>
          <p:cNvSpPr txBox="1"/>
          <p:nvPr/>
        </p:nvSpPr>
        <p:spPr>
          <a:xfrm>
            <a:off x="344520" y="1510920"/>
            <a:ext cx="4836600" cy="5346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class User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private String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private int age;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User(String name, int age)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this.age = age;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    public String getName()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}public void setName(String name)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int getAge()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age;    }    public void setAge(int age) {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this.age = age;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5486400" y="1373040"/>
            <a:ext cx="5790960" cy="35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public class ArrayListUserDefinedObjectExample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List&lt;User&gt; users = new ArrayList&lt;&gt;();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users.add(new User("Rajeev", 25));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users.add(new User("John", 34));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users.add(new User("Steve", 29));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users.forEach(user -&gt;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System.out.println("Name : " + user.getName() + ", Age : " + user.getAge());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Name : Rajeev, Age : 25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Name : John, Age : 34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Name : Steve, Age : 29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8" descr="Java HashSet in Collection Hierarchy"/>
          <p:cNvPicPr/>
          <p:nvPr/>
        </p:nvPicPr>
        <p:blipFill>
          <a:blip r:embed="rId1"/>
          <a:stretch/>
        </p:blipFill>
        <p:spPr>
          <a:xfrm>
            <a:off x="6464880" y="1690560"/>
            <a:ext cx="5634000" cy="4175640"/>
          </a:xfrm>
          <a:prstGeom prst="rect">
            <a:avLst/>
          </a:prstGeom>
          <a:ln w="0">
            <a:noFill/>
          </a:ln>
        </p:spPr>
      </p:pic>
      <p:sp>
        <p:nvSpPr>
          <p:cNvPr id="144" name="Rectangle 7"/>
          <p:cNvSpPr/>
          <p:nvPr/>
        </p:nvSpPr>
        <p:spPr>
          <a:xfrm>
            <a:off x="368640" y="1312200"/>
            <a:ext cx="609552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Java HashSet class is a member of Java collections framework. It implements the Set interface. HashSets are used to store a collection of unique elements.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Following are few key points to note about HashSet in Java –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cannot contain duplicate values.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allows null value.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is an unordered collection. It does not maintain the order in which the elements are inserted.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internally uses a HashMap to store its elements.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HashSet is not thread-safe. If multiple threads try to modify a HashSet at the same time, then the final outcome is not-deterministic. You must explicitly synchronize concurrent access to a HashSet in a multi-threaded environment.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 using the HashSet() constructor,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ontent Placeholder 2"/>
          <p:cNvSpPr txBox="1"/>
          <p:nvPr/>
        </p:nvSpPr>
        <p:spPr>
          <a:xfrm>
            <a:off x="437400" y="1510920"/>
            <a:ext cx="3922200" cy="4665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1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CreateHashSetExample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Creating a 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Set&lt;String&gt; daysOfWeek = new HashSet&lt;&gt;();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// Adding new elements to the 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daysOfWeek.add("Monday");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daysOfWeek.add("Tuesday");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daysOfWeek.add("Wednesday");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daysOfWeek.add("Thursday");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daysOfWeek.add("Friday");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daysOfWeek.add("Saturday");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daysOfWeek.add("Sunday");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4761000" y="1510920"/>
            <a:ext cx="609552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Adding duplicate elements will be ignored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daysOfWeek.add("Monday");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System.out.println(daysOfWeek);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[Monday, Thursday, Friday, Sunday, Wednesday, Tuesday, Saturday]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Create HashSet From CollectionExample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ontent Placeholder 2"/>
          <p:cNvSpPr txBox="1"/>
          <p:nvPr/>
        </p:nvSpPr>
        <p:spPr>
          <a:xfrm>
            <a:off x="278280" y="1272240"/>
            <a:ext cx="4614840" cy="522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java.util.ArrayList;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java.util.List;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public class CreateHashSetFromCollectionExample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List&lt;Integer&gt; numbersDivisibleBy5 = new ArrayList&lt;&gt;();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numbersDivisibleBy5.add(10);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numbersDivisibleBy5.add(15);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numbersDivisibleBy5.add(20);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numbersDivisibleBy5.add(25);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List&lt;Integer&gt; numbersDivisibleBy3 = new ArrayList&lt;&gt;();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numbersDivisibleBy3.add(3);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numbersDivisibleBy3.add(6);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numbersDivisibleBy3.add(9);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numbersDivisibleBy3.add(12);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numbersDivisibleBy3.add(15);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Rectangle 4"/>
          <p:cNvSpPr/>
          <p:nvPr/>
        </p:nvSpPr>
        <p:spPr>
          <a:xfrm>
            <a:off x="5075640" y="1443960"/>
            <a:ext cx="6095520" cy="28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Creating a HashSet from another collection (ArrayList)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Set&lt;Integer&gt; numbersDivisibleBy5Or3 = new HashSet&lt;&gt;(numbersDivisibleBy5);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// Adding all the elements from an existing collection to a HashSet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numbersDivisibleBy5Or3.addAll(numbersDivisibleBy3);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System.out.println(numbersDivisibleBy5Or3);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[3, 20, 5, 6, 25, 9, 10, 12, 15]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Iterating over a HashSet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following example shows different ways of iterating over a 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 Java 8 forEach and lambda expression.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 iterator().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 iterator() and Java 8 forEachRemaining() method.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Iterate over a HashSet using simple for-each loop.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/>
        </p:nvSpPr>
        <p:spPr>
          <a:xfrm>
            <a:off x="963000" y="0"/>
            <a:ext cx="10515240" cy="84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Iterate HashSet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ontent Placeholder 2"/>
          <p:cNvSpPr txBox="1"/>
          <p:nvPr/>
        </p:nvSpPr>
        <p:spPr>
          <a:xfrm>
            <a:off x="0" y="1288440"/>
            <a:ext cx="5541480" cy="5443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import java.util.Iterator;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public class IterateOverHashSetExample {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Set&lt;String&gt; programmingLanguages = new HashSet&lt;&gt;();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programmingLanguages.add("C");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programmingLanguages.add("C++");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programmingLanguages.add("Java");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programmingLanguages.add("Python");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programmingLanguages.add("PHP");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programmingLanguages.add("Ruby");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System.out.println("=== Iterate over a HashSet using Java 8 forEach and lambda ===");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programmingLanguages.forEach(programmingLanguage -&gt; {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Rectangle 4"/>
          <p:cNvSpPr/>
          <p:nvPr/>
        </p:nvSpPr>
        <p:spPr>
          <a:xfrm>
            <a:off x="5916960" y="845280"/>
            <a:ext cx="609552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System.out.println("=== Iterate over a HashSet using iterator() ===");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Iterator&lt;String&gt; programmingLanguageIterator = programmingLanguages.iterator();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while (programmingLanguageIterator.hasNext())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String programmingLanguage = programmingLanguageIterator.next();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System.out.println("=== Iterate over a HashSet using iterator() and Java 8 forEachRemaining() method ===");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programmingLanguageIterator = programmingLanguages.iterator();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programmingLanguageIterator.forEachRemaining(programmingLanguage -&gt;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System.out.println("=== Iterate over a HashSet using simple for-each loop ===");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for(String programmingLanguage: programmingLanguages)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System.out.println(programmingLanguage);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Linked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275040" y="1451880"/>
            <a:ext cx="8159760" cy="4855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LinkedList and ArrayList are two different implementations of the List interface. LinkedList implements it with a doubly-linked list. ArrayList implements it with a dynamically re-sizing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 with standard linked list and array operations, the various methods will have different algorithmic runtimes.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For LinkedList&lt;E&gt;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get(int index)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add(E element) 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add(int index, E element)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remove(int index)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Iterator.remove()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900" spc="-1" strike="noStrike">
                <a:solidFill>
                  <a:srgbClr val="000000"/>
                </a:solidFill>
                <a:latin typeface="Calibri"/>
              </a:rPr>
              <a:t>ListIterator.add(E element)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8885520" y="1690560"/>
            <a:ext cx="1735560" cy="93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TextBox 5"/>
          <p:cNvSpPr/>
          <p:nvPr/>
        </p:nvSpPr>
        <p:spPr>
          <a:xfrm>
            <a:off x="9276480" y="1921680"/>
            <a:ext cx="1086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Straight Arrow Connector 9"/>
          <p:cNvSpPr/>
          <p:nvPr/>
        </p:nvSpPr>
        <p:spPr>
          <a:xfrm flipH="1" flipV="1">
            <a:off x="9937440" y="2603880"/>
            <a:ext cx="928800" cy="10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Arrow Connector 10"/>
          <p:cNvSpPr/>
          <p:nvPr/>
        </p:nvSpPr>
        <p:spPr>
          <a:xfrm flipV="1">
            <a:off x="8640360" y="2623680"/>
            <a:ext cx="794880" cy="10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18"/>
          <p:cNvSpPr/>
          <p:nvPr/>
        </p:nvSpPr>
        <p:spPr>
          <a:xfrm>
            <a:off x="8315640" y="3612240"/>
            <a:ext cx="1231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Linked 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TextBox 19"/>
          <p:cNvSpPr/>
          <p:nvPr/>
        </p:nvSpPr>
        <p:spPr>
          <a:xfrm>
            <a:off x="10535400" y="3710520"/>
            <a:ext cx="9288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ArrayList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ontent Placeholder 2"/>
          <p:cNvSpPr txBox="1"/>
          <p:nvPr/>
        </p:nvSpPr>
        <p:spPr>
          <a:xfrm>
            <a:off x="838080" y="1825560"/>
            <a:ext cx="516456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=== Iterate over a HashSet using Java 8 forEach and lambda ===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=== Iterate over a HashSet using iterator() ===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6003360" y="2064600"/>
            <a:ext cx="609552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=== Iterate over a HashSet using iterator() and Java 8 forEachRemaining() method ===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=== Iterate over a HashSet using simple for-each loop ===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Java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PHP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Ruby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 with Userdefined 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ontent Placeholder 2"/>
          <p:cNvSpPr txBox="1"/>
          <p:nvPr/>
        </p:nvSpPr>
        <p:spPr>
          <a:xfrm>
            <a:off x="397440" y="1523880"/>
            <a:ext cx="3021120" cy="4652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java.util.HashSet;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java.util.Objects;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import java.util.Set;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class Customer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private long id;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private String 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Customer(long id, String name)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this.id = id;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long getId()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return id;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5257800" y="1143720"/>
            <a:ext cx="6095520" cy="59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void setId(long id)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this.id = id;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String getName()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name;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void setName(String name)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this.name = name;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// Two customers are equal if their IDs are equal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boolean equals(Object o)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if (this == o) return true;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if (o == null || getClass() != o.getClass()) return false;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Customer customer = (Customer) o;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id == customer.id;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int hashCode()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Objects.hash(id);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@Override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public String toString() 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return "Customer{" +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"id=" + id +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", name='" + name + '\'' +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'}';   }}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HashSet Userdefined 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ontent Placeholder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class HashSetUserDefinedObjectExample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Set&lt;Customer&gt; customers = new HashSet&lt;&gt;();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Customer(101, "Rajeev"));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Customer(102, "Sachin"));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Customer(103, "Chris"));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/*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HashSet will use the `equals()` &amp; `hashCode()` implementations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of the Customer class to check for duplicates and ignore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*/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customers.add(new Customer(101, "Rajeev"));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System.out.println(customers);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ctangle 4"/>
          <p:cNvSpPr/>
          <p:nvPr/>
        </p:nvSpPr>
        <p:spPr>
          <a:xfrm>
            <a:off x="6095880" y="2597400"/>
            <a:ext cx="59234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 Output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[Customer{id=101, name='Rajeev'}, Customer{id=102, name='Sachin'}, Customer{id=103, name='Chris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Performance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enter image description here"/>
          <p:cNvPicPr/>
          <p:nvPr/>
        </p:nvPicPr>
        <p:blipFill>
          <a:blip r:embed="rId1"/>
          <a:stretch/>
        </p:blipFill>
        <p:spPr>
          <a:xfrm>
            <a:off x="2425320" y="2234520"/>
            <a:ext cx="7235280" cy="387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Choose the right Java List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ArrayList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items are ordered during insertion. Search operations on ArrayLists is faster compared to search operations on LinkedLists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LinkedList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has fast adding to the start of the list, and fast deletion from the interior via iteration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Choose the right Java Map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HashMap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use this implementation if the order of items while iterating is not important to you. HashMap has better performance compared to TreeMap and LinkedHashMap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TreeMap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is ordered and sorted but slower compared to HashMap. TreeMap has ascending order of keys, according to its Comparator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LinkedHashMap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 it orders items by key during insertion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Choose the right Java Set interface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HashSet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use this implementation if the order of items while iterating is not important to you. HashSet has better performance compared to TreeSet and LinkedHashSet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LinkedHashSet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it orders items during insertion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TreeSet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 – has ascending order of keys, according to its Comparator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enter image description here"/>
          <p:cNvPicPr/>
          <p:nvPr/>
        </p:nvPicPr>
        <p:blipFill>
          <a:blip r:embed="rId1"/>
          <a:stretch/>
        </p:blipFill>
        <p:spPr>
          <a:xfrm>
            <a:off x="1590120" y="0"/>
            <a:ext cx="88786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java array"/>
          <p:cNvPicPr/>
          <p:nvPr/>
        </p:nvPicPr>
        <p:blipFill>
          <a:blip r:embed="rId1"/>
          <a:stretch/>
        </p:blipFill>
        <p:spPr>
          <a:xfrm>
            <a:off x="380880" y="1690560"/>
            <a:ext cx="5714640" cy="2971440"/>
          </a:xfrm>
          <a:prstGeom prst="rect">
            <a:avLst/>
          </a:prstGeom>
          <a:ln w="0">
            <a:noFill/>
          </a:ln>
        </p:spPr>
      </p:pic>
      <p:sp>
        <p:nvSpPr>
          <p:cNvPr id="104" name="Rectangle 3"/>
          <p:cNvSpPr/>
          <p:nvPr/>
        </p:nvSpPr>
        <p:spPr>
          <a:xfrm>
            <a:off x="6095880" y="1901160"/>
            <a:ext cx="60955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Each item in an array is called an </a:t>
            </a:r>
            <a:r>
              <a:rPr b="1" i="1" lang="en-IN" sz="1800" spc="-1" strike="noStrike">
                <a:solidFill>
                  <a:srgbClr val="404040"/>
                </a:solidFill>
                <a:latin typeface="Open Sans"/>
              </a:rPr>
              <a:t>element</a:t>
            </a: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, and each element is accessed by its numerical </a:t>
            </a:r>
            <a:r>
              <a:rPr b="0" i="1" lang="en-IN" sz="1800" spc="-1" strike="noStrike">
                <a:solidFill>
                  <a:srgbClr val="404040"/>
                </a:solidFill>
                <a:latin typeface="Open Sans"/>
              </a:rPr>
              <a:t>index</a:t>
            </a: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latin typeface="Open Sans"/>
              </a:rPr>
              <a:t>As shown in the preceding illustration, numbering begins with 0. The 4th element, for example, would therefore be accessed at index 3.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Application>LibreOffice/7.1.7.2$Windows_X86_64 LibreOffice_project/c6a4e3954236145e2acb0b65f68614365aeee33f</Application>
  <AppVersion>15.0000</AppVersion>
  <Words>4034</Words>
  <Paragraphs>530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2019-08-12T10:51:08Z</dcterms:created>
  <dc:creator>manisha shah</dc:creator>
  <dc:description/>
  <dc:language>en-IN</dc:language>
  <cp:lastModifiedBy/>
  <dcterms:modified xsi:type="dcterms:W3CDTF">2021-12-01T17:29:11Z</dcterms:modified>
  <cp:revision>186</cp:revision>
  <dc:subject/>
  <dc:title>Collections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PresentationFormat">
    <vt:lpwstr>Widescreen</vt:lpwstr>
  </property>
  <property fmtid="{D5CDD505-2E9C-101B-9397-08002B2CF9AE}" pid="4" name="Slides">
    <vt:i4>32</vt:i4>
  </property>
</Properties>
</file>