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8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3" r:id="rId10"/>
    <p:sldId id="262" r:id="rId11"/>
    <p:sldId id="266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34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04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9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17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945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5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23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1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84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1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79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75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85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5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8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B5EA65-9EF3-4E11-94E1-D1A6BA63817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20A84E-3E48-445C-905E-F4D89250E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2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29" y="93826"/>
            <a:ext cx="2674834" cy="21535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4"/>
          <p:cNvSpPr txBox="1"/>
          <p:nvPr/>
        </p:nvSpPr>
        <p:spPr>
          <a:xfrm>
            <a:off x="1734796" y="2724049"/>
            <a:ext cx="910127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PROJECT</a:t>
            </a:r>
            <a:r>
              <a:rPr lang="en-US" dirty="0" smtClean="0"/>
              <a:t> </a:t>
            </a:r>
            <a:r>
              <a:rPr lang="en-US" sz="4400" dirty="0" smtClean="0"/>
              <a:t>ANALYSIS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                                  </a:t>
            </a:r>
            <a:r>
              <a:rPr lang="en-US" sz="3200" dirty="0" smtClean="0"/>
              <a:t>By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				BATCH-4</a:t>
            </a:r>
            <a:endParaRPr lang="en-US" sz="32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36737" y="5001596"/>
            <a:ext cx="2253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Bhavya Sai</a:t>
            </a:r>
          </a:p>
          <a:p>
            <a:r>
              <a:rPr lang="en-US" b="1" dirty="0" smtClean="0"/>
              <a:t>B Preethi</a:t>
            </a:r>
          </a:p>
          <a:p>
            <a:r>
              <a:rPr lang="en-US" b="1" dirty="0" smtClean="0"/>
              <a:t>K Sujana</a:t>
            </a:r>
          </a:p>
          <a:p>
            <a:r>
              <a:rPr lang="en-US" b="1" dirty="0" smtClean="0"/>
              <a:t>S Arun</a:t>
            </a:r>
          </a:p>
          <a:p>
            <a:r>
              <a:rPr lang="en-US" b="1" dirty="0" smtClean="0"/>
              <a:t>P Pratap Reddy</a:t>
            </a:r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4382" y="3170491"/>
            <a:ext cx="163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SAVE</a:t>
            </a:r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03679" y="3189318"/>
            <a:ext cx="1486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SMART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C8C2BF-114D-457A-A426-8A191F5E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8026"/>
            <a:ext cx="3110669" cy="50910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Clothes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DAC917B-63A2-47C0-BC57-A62B59C94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78" y="1106717"/>
            <a:ext cx="10693843" cy="4986433"/>
          </a:xfrm>
        </p:spPr>
      </p:pic>
    </p:spTree>
    <p:extLst>
      <p:ext uri="{BB962C8B-B14F-4D97-AF65-F5344CB8AC3E}">
        <p14:creationId xmlns:p14="http://schemas.microsoft.com/office/powerpoint/2010/main" val="235890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33549-2BF6-4D68-8460-F9215999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8744" y="384560"/>
            <a:ext cx="3358497" cy="966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.Cart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7D42197-CFA7-42EB-A11E-831D9352A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6" y="1110953"/>
            <a:ext cx="10603727" cy="5059112"/>
          </a:xfrm>
        </p:spPr>
      </p:pic>
    </p:spTree>
    <p:extLst>
      <p:ext uri="{BB962C8B-B14F-4D97-AF65-F5344CB8AC3E}">
        <p14:creationId xmlns:p14="http://schemas.microsoft.com/office/powerpoint/2010/main" val="59248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477996" y="811850"/>
            <a:ext cx="286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Project Analysis</a:t>
            </a:r>
            <a:endParaRPr lang="en-US" sz="28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55335" y="1068226"/>
            <a:ext cx="267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161376" y="1068226"/>
            <a:ext cx="2632104" cy="1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89846" y="1555335"/>
            <a:ext cx="1213503" cy="777667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4"/>
          </p:cNvCxnSpPr>
          <p:nvPr/>
        </p:nvCxnSpPr>
        <p:spPr>
          <a:xfrm flipH="1">
            <a:off x="5896597" y="2333002"/>
            <a:ext cx="1" cy="35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41120" y="2690062"/>
            <a:ext cx="1162229" cy="5108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89846" y="2757497"/>
            <a:ext cx="128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875234" y="3200946"/>
            <a:ext cx="1" cy="35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341120" y="3551324"/>
            <a:ext cx="1110953" cy="4481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32" name="Straight Connector 31"/>
          <p:cNvCxnSpPr>
            <a:stCxn id="25" idx="4"/>
          </p:cNvCxnSpPr>
          <p:nvPr/>
        </p:nvCxnSpPr>
        <p:spPr>
          <a:xfrm>
            <a:off x="5896597" y="3999432"/>
            <a:ext cx="12820" cy="367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751604" y="4349811"/>
            <a:ext cx="4401084" cy="1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51604" y="4358356"/>
            <a:ext cx="0" cy="54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152688" y="4341266"/>
            <a:ext cx="0" cy="44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04673" y="4910489"/>
            <a:ext cx="1025496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Shopnow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08306" y="4790849"/>
            <a:ext cx="1119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Rentnow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14656" y="4725825"/>
            <a:ext cx="120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Electronics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725824" y="4910491"/>
            <a:ext cx="8546" cy="888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34370" y="4901946"/>
            <a:ext cx="410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25824" y="5368719"/>
            <a:ext cx="457199" cy="1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734370" y="5799252"/>
            <a:ext cx="371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14656" y="5184053"/>
            <a:ext cx="111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Furniture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136017" y="5614586"/>
            <a:ext cx="111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Clothing</a:t>
            </a:r>
            <a:endParaRPr lang="en-US" dirty="0"/>
          </a:p>
        </p:txBody>
      </p:sp>
      <p:cxnSp>
        <p:nvCxnSpPr>
          <p:cNvPr id="83" name="Elbow Connector 82"/>
          <p:cNvCxnSpPr/>
          <p:nvPr/>
        </p:nvCxnSpPr>
        <p:spPr>
          <a:xfrm rot="16200000" flipH="1">
            <a:off x="4171280" y="4817415"/>
            <a:ext cx="75049" cy="10169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571288" y="4888484"/>
            <a:ext cx="0" cy="91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9571288" y="4888484"/>
            <a:ext cx="478566" cy="1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554198" y="5354871"/>
            <a:ext cx="49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571288" y="5799252"/>
            <a:ext cx="478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16200000" flipH="1">
            <a:off x="8815403" y="4609492"/>
            <a:ext cx="208538" cy="13032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066944" y="4725825"/>
            <a:ext cx="121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Electronics</a:t>
            </a:r>
          </a:p>
          <a:p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0131038" y="5184053"/>
            <a:ext cx="11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Furniture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1038" y="5614586"/>
            <a:ext cx="105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1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9823">
            <a:off x="3682204" y="2180194"/>
            <a:ext cx="4342297" cy="240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D06F63-A0CB-40CA-A46B-321A0A6C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 Nova Light" panose="020B0304020202020204" pitchFamily="34" charset="0"/>
              </a:rPr>
              <a:t>Software used</a:t>
            </a:r>
            <a:endParaRPr lang="en-IN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13C354-B176-4B6D-B881-EE6DEA89B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6559"/>
            <a:ext cx="5084451" cy="3597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➢ Eclipse IDE</a:t>
            </a:r>
          </a:p>
          <a:p>
            <a:pPr marL="0" indent="0">
              <a:buNone/>
            </a:pPr>
            <a:r>
              <a:rPr lang="en-IN" dirty="0" smtClean="0"/>
              <a:t>➢ </a:t>
            </a:r>
            <a:r>
              <a:rPr lang="en-IN" dirty="0"/>
              <a:t>VS code</a:t>
            </a:r>
          </a:p>
          <a:p>
            <a:pPr marL="0" indent="0">
              <a:buNone/>
            </a:pPr>
            <a:r>
              <a:rPr lang="en-IN" dirty="0" smtClean="0"/>
              <a:t>➢ </a:t>
            </a:r>
            <a:r>
              <a:rPr lang="en-IN" dirty="0"/>
              <a:t>My SQL </a:t>
            </a:r>
          </a:p>
          <a:p>
            <a:pPr marL="0" indent="0">
              <a:buNone/>
            </a:pPr>
            <a:r>
              <a:rPr lang="en-IN" dirty="0" smtClean="0"/>
              <a:t>➢ </a:t>
            </a:r>
            <a:r>
              <a:rPr lang="en-IN" dirty="0"/>
              <a:t>JAVA</a:t>
            </a:r>
          </a:p>
          <a:p>
            <a:pPr marL="0" indent="0">
              <a:buNone/>
            </a:pPr>
            <a:r>
              <a:rPr lang="en-IN" dirty="0" smtClean="0"/>
              <a:t>➢ </a:t>
            </a:r>
            <a:r>
              <a:rPr lang="en-IN" dirty="0"/>
              <a:t>Windows 10 </a:t>
            </a:r>
          </a:p>
          <a:p>
            <a:pPr marL="0" indent="0">
              <a:buNone/>
            </a:pPr>
            <a:r>
              <a:rPr lang="en-IN" dirty="0"/>
              <a:t>➢ Angular </a:t>
            </a:r>
          </a:p>
        </p:txBody>
      </p:sp>
    </p:spTree>
    <p:extLst>
      <p:ext uri="{BB962C8B-B14F-4D97-AF65-F5344CB8AC3E}">
        <p14:creationId xmlns:p14="http://schemas.microsoft.com/office/powerpoint/2010/main" val="21501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69C633-E940-4207-981B-295CAA9A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623843"/>
            <a:ext cx="1999716" cy="452926"/>
          </a:xfrm>
        </p:spPr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.Home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B705101-1091-4874-8C84-EBB9E67D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69" y="1136590"/>
            <a:ext cx="10515600" cy="5044505"/>
          </a:xfrm>
        </p:spPr>
      </p:pic>
    </p:spTree>
    <p:extLst>
      <p:ext uri="{BB962C8B-B14F-4D97-AF65-F5344CB8AC3E}">
        <p14:creationId xmlns:p14="http://schemas.microsoft.com/office/powerpoint/2010/main" val="293927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8CE217-4E6A-46EC-A45E-DEB4F5E4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7982" y="198606"/>
            <a:ext cx="7087668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2.Register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0939234-0D10-4C43-8C45-6C9715B29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9" y="1294840"/>
            <a:ext cx="10689383" cy="4833398"/>
          </a:xfrm>
        </p:spPr>
      </p:pic>
    </p:spTree>
    <p:extLst>
      <p:ext uri="{BB962C8B-B14F-4D97-AF65-F5344CB8AC3E}">
        <p14:creationId xmlns:p14="http://schemas.microsoft.com/office/powerpoint/2010/main" val="298191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3BDDF7-6ADF-49BA-ACD6-A2610DAF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118" y="683664"/>
            <a:ext cx="4520725" cy="6601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590E2F0-3CA5-467C-AF35-B7C33F527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30" y="1343771"/>
            <a:ext cx="10493522" cy="4803530"/>
          </a:xfrm>
        </p:spPr>
      </p:pic>
    </p:spTree>
    <p:extLst>
      <p:ext uri="{BB962C8B-B14F-4D97-AF65-F5344CB8AC3E}">
        <p14:creationId xmlns:p14="http://schemas.microsoft.com/office/powerpoint/2010/main" val="46985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A44BA3-09E7-4C93-BA40-9F19688B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3465" y="649480"/>
            <a:ext cx="4119072" cy="68376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4.Shopnow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3E39320-EA0E-4595-9365-CE78DCE48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9" y="1230284"/>
            <a:ext cx="10724973" cy="4948325"/>
          </a:xfrm>
        </p:spPr>
      </p:pic>
    </p:spTree>
    <p:extLst>
      <p:ext uri="{BB962C8B-B14F-4D97-AF65-F5344CB8AC3E}">
        <p14:creationId xmlns:p14="http://schemas.microsoft.com/office/powerpoint/2010/main" val="214223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4D4754-EE3B-49BF-ACEA-F4872B64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435836"/>
            <a:ext cx="2402922" cy="98053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5.Electronics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57F840C-4EB8-48D4-83D8-1D244833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31" y="1188720"/>
            <a:ext cx="10648060" cy="4972798"/>
          </a:xfrm>
        </p:spPr>
      </p:pic>
    </p:spTree>
    <p:extLst>
      <p:ext uri="{BB962C8B-B14F-4D97-AF65-F5344CB8AC3E}">
        <p14:creationId xmlns:p14="http://schemas.microsoft.com/office/powerpoint/2010/main" val="412860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3471A-DDF4-4380-97CD-B317B970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452927"/>
            <a:ext cx="2066999" cy="8908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Furniture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7086CD3-6A16-4507-AB32-EEBE3E386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3" y="1093862"/>
            <a:ext cx="10656606" cy="5093293"/>
          </a:xfrm>
        </p:spPr>
      </p:pic>
    </p:spTree>
    <p:extLst>
      <p:ext uri="{BB962C8B-B14F-4D97-AF65-F5344CB8AC3E}">
        <p14:creationId xmlns:p14="http://schemas.microsoft.com/office/powerpoint/2010/main" val="4028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00FED7-7433-41DF-9D54-564D0F53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81" y="238127"/>
            <a:ext cx="1888503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7.Rentnow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E67BAA9-2171-4C28-A306-0AE451666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6" y="1102407"/>
            <a:ext cx="10630969" cy="5084748"/>
          </a:xfrm>
        </p:spPr>
      </p:pic>
    </p:spTree>
    <p:extLst>
      <p:ext uri="{BB962C8B-B14F-4D97-AF65-F5344CB8AC3E}">
        <p14:creationId xmlns:p14="http://schemas.microsoft.com/office/powerpoint/2010/main" val="100940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223</TotalTime>
  <Words>65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Nova Light</vt:lpstr>
      <vt:lpstr>Garamond</vt:lpstr>
      <vt:lpstr>Organic</vt:lpstr>
      <vt:lpstr>PowerPoint Presentation</vt:lpstr>
      <vt:lpstr>Software used</vt:lpstr>
      <vt:lpstr>1.Home</vt:lpstr>
      <vt:lpstr>2.Register</vt:lpstr>
      <vt:lpstr>3. Login</vt:lpstr>
      <vt:lpstr>4.Shopnow</vt:lpstr>
      <vt:lpstr>5.Electronics</vt:lpstr>
      <vt:lpstr>6. Furniture</vt:lpstr>
      <vt:lpstr>7.Rentnow</vt:lpstr>
      <vt:lpstr>8. Clothes</vt:lpstr>
      <vt:lpstr>9.Cart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WISE</dc:title>
  <dc:creator>pratap reddy</dc:creator>
  <cp:lastModifiedBy>SUJANA</cp:lastModifiedBy>
  <cp:revision>24</cp:revision>
  <dcterms:created xsi:type="dcterms:W3CDTF">2021-01-28T14:31:30Z</dcterms:created>
  <dcterms:modified xsi:type="dcterms:W3CDTF">2021-01-28T19:19:08Z</dcterms:modified>
</cp:coreProperties>
</file>