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D80F-EFE7-F464-8922-A03C9725D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E801-2A90-B7AC-83FF-5E66CC8A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CFF-8B57-ECEA-E6C5-F28AB68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C77B-259F-75D7-D742-87FB2590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178A-AC8D-B81E-3145-AFA7F168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311-062C-E67C-D671-94EE8A8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3265-288E-7BF2-A1AF-BDF32D558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3CA5-EC18-2DB0-A5EE-D0B1546D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4F24-85D1-41E5-2376-CE3D7C6F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FC61-05BF-727F-028A-DFFB182E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B4A47-495F-D964-F0D6-AE5DA6701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798AE-0009-9561-D90B-7788CFD9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31B5-F64C-4268-9A7A-6DB81EB7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BC8F-2378-C612-0F08-DBD0CE21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51BB-F6D3-BFC8-ED94-A5B8682E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A3B-5F4F-05CF-B07A-2D39AD06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C3A-77C4-1314-2BB2-9C3F4C3B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1DFD-07BC-275A-8138-F74F42CF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0BD9-64FF-5421-138C-79D07BE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8E1A-6252-3E67-27C2-0973C8B4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688F-5194-07D7-5E70-AE0834B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940A-19C9-7AA7-D07A-2A4B01BF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31A0-935C-5C2F-DBEB-6C2BAE48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73B1-FF78-DD93-6867-28827B99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33D1-9B64-3AD6-7B91-A9E24B04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BAFE-7AFD-7017-85BF-D055872C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FD67-7C46-CCF0-D492-19C913B0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399F-CA8E-4AA3-9474-B2188889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C6DC0-2232-F206-539F-54882D70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44915-EF21-D33F-D154-B34A8108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A0BE-66E3-49A2-E2BB-98B1453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A7D6-9536-2465-3C79-0B8932B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8E87-0F15-BC26-0100-56CC93ED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8D99A-0A5B-CC38-CCA8-3E7CA18B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E5A17-5E36-7337-8C2A-C702F9435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A59C-83DC-C82E-4687-1D5F8990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0674D-1BD1-00A7-88EF-2633B8DE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35548-9DBD-9176-CABE-2DC6A7A5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68349-F813-9768-627D-3078838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F89-F646-921A-49C1-0C4127F6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B857E-477F-B839-0480-D6AE5AC3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95800-867E-A526-9B6F-F6CDCDEB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59D0-192F-ECF2-CD8D-94291891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656A-C1D9-6284-FBC8-E577B11C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882A6-AF3B-A2DB-05DD-4A925C6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6D388-3B8C-17AB-0270-C8A5FEF7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9471-5234-1848-AB31-8FF1FE66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A56-5B95-29F6-0092-8A233CE4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451B-62E8-CBBC-CA92-F057B2EB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B55D2-B103-7CD6-39B1-CF94449D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552CE-66F9-91AD-A428-F3539753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862A-69ED-27F5-B72F-6729E4AB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95FA-DCD2-4986-4E2B-FB506A9E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76A92-AE61-4FA0-CB71-734642AD8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F470-0AFC-887F-11A7-3093B8A6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20A2-BA8F-00E8-26FD-42BD0A8C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97C1-A079-C2E4-AFC9-0746A5C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79539-32E2-E51A-E620-D081ADE9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45376-9788-25DF-0874-A81093D4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07D6-DAC8-0E65-EBE9-A3F8E72B4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413E-3B5B-E31A-09E5-EF0B25204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3D84E-BF19-4751-8FD9-324302A65E8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B0C0-2C26-34AD-108F-1868F702F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F5C3-FDE5-A115-0F9E-A9EF5A4C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CE78F-1EAD-4B65-86E4-3549C783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AD5D-CBDD-5669-6945-6AD3603B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Slide 1: Title Slide</a:t>
            </a:r>
            <a:b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Content: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Title: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Image Edge Detection and Object Segmentation in Python and MATLAB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926BD1-89CA-C9AB-53E8-1CDAE782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bg1"/>
                </a:solidFill>
              </a:rPr>
              <a:t>Your Name:</a:t>
            </a:r>
            <a:r>
              <a:rPr lang="en-US" sz="1900">
                <a:solidFill>
                  <a:schemeClr val="bg1"/>
                </a:solidFill>
              </a:rPr>
              <a:t> [Your Name Here]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bg1"/>
                </a:solidFill>
              </a:rPr>
              <a:t>Date:</a:t>
            </a:r>
            <a:r>
              <a:rPr lang="en-US" sz="1900">
                <a:solidFill>
                  <a:schemeClr val="bg1"/>
                </a:solidFill>
              </a:rPr>
              <a:t> [Date Here]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>
                <a:solidFill>
                  <a:schemeClr val="bg1"/>
                </a:solidFill>
              </a:rPr>
              <a:t>Description:</a:t>
            </a:r>
            <a:endParaRPr lang="en-US" sz="1900">
              <a:solidFill>
                <a:schemeClr val="bg1"/>
              </a:solidFill>
            </a:endParaRP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This project involves implementing </a:t>
            </a:r>
            <a:r>
              <a:rPr lang="en-US" sz="1900" b="1">
                <a:solidFill>
                  <a:schemeClr val="bg1"/>
                </a:solidFill>
              </a:rPr>
              <a:t>edge detection</a:t>
            </a:r>
            <a:r>
              <a:rPr lang="en-US" sz="1900">
                <a:solidFill>
                  <a:schemeClr val="bg1"/>
                </a:solidFill>
              </a:rPr>
              <a:t> and </a:t>
            </a:r>
            <a:r>
              <a:rPr lang="en-US" sz="1900" b="1">
                <a:solidFill>
                  <a:schemeClr val="bg1"/>
                </a:solidFill>
              </a:rPr>
              <a:t>object segmentation</a:t>
            </a:r>
            <a:r>
              <a:rPr lang="en-US" sz="1900">
                <a:solidFill>
                  <a:schemeClr val="bg1"/>
                </a:solidFill>
              </a:rPr>
              <a:t> on a dataset of natural images using </a:t>
            </a:r>
            <a:r>
              <a:rPr lang="en-US" sz="1900" b="1">
                <a:solidFill>
                  <a:schemeClr val="bg1"/>
                </a:solidFill>
              </a:rPr>
              <a:t>Python</a:t>
            </a:r>
            <a:r>
              <a:rPr lang="en-US" sz="1900">
                <a:solidFill>
                  <a:schemeClr val="bg1"/>
                </a:solidFill>
              </a:rPr>
              <a:t> and </a:t>
            </a:r>
            <a:r>
              <a:rPr lang="en-US" sz="1900" b="1">
                <a:solidFill>
                  <a:schemeClr val="bg1"/>
                </a:solidFill>
              </a:rPr>
              <a:t>MATLAB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Metrics such as </a:t>
            </a:r>
            <a:r>
              <a:rPr lang="en-US" sz="1900" b="1">
                <a:solidFill>
                  <a:schemeClr val="bg1"/>
                </a:solidFill>
              </a:rPr>
              <a:t>Edge Density</a:t>
            </a:r>
            <a:r>
              <a:rPr lang="en-US" sz="1900">
                <a:solidFill>
                  <a:schemeClr val="bg1"/>
                </a:solidFill>
              </a:rPr>
              <a:t>, </a:t>
            </a:r>
            <a:r>
              <a:rPr lang="en-US" sz="1900" b="1">
                <a:solidFill>
                  <a:schemeClr val="bg1"/>
                </a:solidFill>
              </a:rPr>
              <a:t>Mean Gradient Magnitude</a:t>
            </a:r>
            <a:r>
              <a:rPr lang="en-US" sz="1900">
                <a:solidFill>
                  <a:schemeClr val="bg1"/>
                </a:solidFill>
              </a:rPr>
              <a:t>, </a:t>
            </a:r>
            <a:r>
              <a:rPr lang="en-US" sz="1900" b="1">
                <a:solidFill>
                  <a:schemeClr val="bg1"/>
                </a:solidFill>
              </a:rPr>
              <a:t>Number of Objects</a:t>
            </a:r>
            <a:r>
              <a:rPr lang="en-US" sz="1900">
                <a:solidFill>
                  <a:schemeClr val="bg1"/>
                </a:solidFill>
              </a:rPr>
              <a:t>, and </a:t>
            </a:r>
            <a:r>
              <a:rPr lang="en-US" sz="1900" b="1">
                <a:solidFill>
                  <a:schemeClr val="bg1"/>
                </a:solidFill>
              </a:rPr>
              <a:t>Average Object Size</a:t>
            </a:r>
            <a:r>
              <a:rPr lang="en-US" sz="1900">
                <a:solidFill>
                  <a:schemeClr val="bg1"/>
                </a:solidFill>
              </a:rPr>
              <a:t> were calculated to evaluate results.</a:t>
            </a:r>
          </a:p>
          <a:p>
            <a:pPr marL="742950" lvl="1" indent="-228600" algn="l"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The aim was to compare the performance of Python and MATLAB in terms of implementation, efficiency, and results.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09A06-D7CE-9DFB-A809-874FFAE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chemeClr val="bg1"/>
                </a:solidFill>
              </a:rPr>
              <a:t>Slide 2: Project Overview</a:t>
            </a:r>
            <a:br>
              <a:rPr lang="en-US" sz="3100" b="1">
                <a:solidFill>
                  <a:schemeClr val="bg1"/>
                </a:solid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EF88-94AE-B7DA-129D-A739CE83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Content: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This project focuses on detecting edges in images and segmenting objects using contours extracted from those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Key Objectives: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Implement </a:t>
            </a:r>
            <a:r>
              <a:rPr lang="en-US" sz="1600" b="1">
                <a:solidFill>
                  <a:schemeClr val="bg1"/>
                </a:solidFill>
              </a:rPr>
              <a:t>Canny Edge Detection</a:t>
            </a:r>
            <a:r>
              <a:rPr lang="en-US" sz="1600">
                <a:solidFill>
                  <a:schemeClr val="bg1"/>
                </a:solidFill>
              </a:rPr>
              <a:t> and calculate metrics to quantify edges.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Perform </a:t>
            </a:r>
            <a:r>
              <a:rPr lang="en-US" sz="1600" b="1">
                <a:solidFill>
                  <a:schemeClr val="bg1"/>
                </a:solidFill>
              </a:rPr>
              <a:t>Object Segmentation</a:t>
            </a:r>
            <a:r>
              <a:rPr lang="en-US" sz="1600">
                <a:solidFill>
                  <a:schemeClr val="bg1"/>
                </a:solidFill>
              </a:rPr>
              <a:t> by identifying connected regions in the edge-detected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Compare results between </a:t>
            </a:r>
            <a:r>
              <a:rPr lang="en-US" sz="1600" b="1">
                <a:solidFill>
                  <a:schemeClr val="bg1"/>
                </a:solidFill>
              </a:rPr>
              <a:t>Python</a:t>
            </a:r>
            <a:r>
              <a:rPr lang="en-US" sz="1600">
                <a:solidFill>
                  <a:schemeClr val="bg1"/>
                </a:solidFill>
              </a:rPr>
              <a:t> (using OpenCV) and </a:t>
            </a:r>
            <a:r>
              <a:rPr lang="en-US" sz="1600" b="1">
                <a:solidFill>
                  <a:schemeClr val="bg1"/>
                </a:solidFill>
              </a:rPr>
              <a:t>MATLAB</a:t>
            </a:r>
            <a:r>
              <a:rPr lang="en-US" sz="1600">
                <a:solidFill>
                  <a:schemeClr val="bg1"/>
                </a:solidFill>
              </a:rPr>
              <a:t> (using built-in functions).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Why Edge Detection and Segmentation?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Edge detection helps identify boundaries of objects in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Segmentation enhances image analysis by isolating meaningful objects for further processing.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AFD0E-46D4-8267-17D4-CE98CA25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B7F69-C1BB-C786-A9B1-3D218BF9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</a:rPr>
              <a:t>Slide 3: Dataset</a:t>
            </a:r>
            <a:br>
              <a:rPr lang="en-US" sz="5000" b="1">
                <a:solidFill>
                  <a:schemeClr val="bg1"/>
                </a:solidFill>
              </a:rPr>
            </a:b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003-0872-7438-C24E-88A6F7C6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Content: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Dataset Used:</a:t>
            </a:r>
            <a:r>
              <a:rPr lang="en-US" sz="1600">
                <a:solidFill>
                  <a:schemeClr val="bg1"/>
                </a:solidFill>
              </a:rPr>
              <a:t> Natural Images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Number of Images:</a:t>
            </a:r>
            <a:r>
              <a:rPr lang="en-US" sz="1600">
                <a:solidFill>
                  <a:schemeClr val="bg1"/>
                </a:solidFill>
              </a:rPr>
              <a:t> 6,899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Image Types:</a:t>
            </a:r>
            <a:r>
              <a:rPr lang="en-US" sz="1600">
                <a:solidFill>
                  <a:schemeClr val="bg1"/>
                </a:solidFill>
              </a:rPr>
              <a:t> Categories include airplanes, cars, people, flowers, and buildings.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Preprocessing:</a:t>
            </a:r>
            <a:endParaRPr lang="en-US" sz="16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Converted all images to grayscale for consistent edge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Used subsets of images (e.g., 5 images for testing) for demonstration and metrics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Source:</a:t>
            </a:r>
            <a:r>
              <a:rPr lang="en-US" sz="1600">
                <a:solidFill>
                  <a:schemeClr val="bg1"/>
                </a:solidFill>
              </a:rPr>
              <a:t> Public dataset repository.</a:t>
            </a:r>
          </a:p>
          <a:p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2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horoptor">
            <a:extLst>
              <a:ext uri="{FF2B5EF4-FFF2-40B4-BE49-F238E27FC236}">
                <a16:creationId xmlns:a16="http://schemas.microsoft.com/office/drawing/2014/main" id="{0B10E045-7C2F-8DE6-BBA5-AB002CAB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F837B-CCAE-FDB9-70DD-FD2571BA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4: Python Implementation - Edge Detection</a:t>
            </a:r>
            <a:b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D9F9BC-C456-4FA3-78C9-22FBB22E5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OpenCV, NumPy, and Matplotlib.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Preprocessed images to grayscale.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Canny Edge Detection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cv2.Canny()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 Density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Ratio of edge pixels to total pixels.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Mean Gradient Magnitude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Calculated using Sobel filters.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edge-detected images alongside original images.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Metrics printed in the console for comparison.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F50EE-DA90-8142-5E5E-E0D35FFE2E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4011" r="12434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B4FE1-637F-D808-2629-06194200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Slide 5: Python Implementation - Object Segmentation</a:t>
            </a: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86C13-940D-DA04-968A-C17460C06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181" y="2957665"/>
            <a:ext cx="9792471" cy="31714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OpenCV.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cv2.findContours()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to extract contours from edge-detected images.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Filtered out small contours to remove noise.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Drew green contours on the original images to highlight segmented objects.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Metrics Calculated: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 of Objects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Counted distinct contours.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Average Object Size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Average area of detected contours.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Side-by-side comparison of original images and segmented images with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igh angle view of rulers against a white background">
            <a:extLst>
              <a:ext uri="{FF2B5EF4-FFF2-40B4-BE49-F238E27FC236}">
                <a16:creationId xmlns:a16="http://schemas.microsoft.com/office/drawing/2014/main" id="{DE08202C-A4ED-B7E8-DFAE-D57BB9A3A3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803" b="19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2C7C3-228D-1CAC-EAEC-0D4283D7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6: MATLAB Implementation - Edge Detection</a:t>
            </a:r>
            <a:br>
              <a:rPr kumimoji="0" lang="en-US" altLang="en-US" sz="4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4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CA91A7-1158-DB06-6306-A71C2B920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3502152"/>
            <a:ext cx="10506456" cy="26700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MATLAB’s built-in functions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edge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imgradientxy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Converted images to grayscale using MATLAB functions.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Canny Edge Detection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edge()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with tuned thresholds.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 Density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Ratio of edge pixels.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Mean Gradient Magnitude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Gradient intensity calculated using Sobel filters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imgradientxy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edge-detected images alongside metrics in MATLAB.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3901D-9827-7AC3-1190-58BB42DC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Slide 7: MATLAB Implementation - Object Segmentation</a:t>
            </a:r>
            <a:br>
              <a:rPr kumimoji="0" lang="en-US" altLang="en-US" sz="2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21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8C93864-A313-E838-8333-15ED7978E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2667" y="2398957"/>
            <a:ext cx="9406666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MATLAB’s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bwconncomp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and contour functions.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bwconncomp()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to identify connected components in edge-detected images.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object-related metrics: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Objects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Total connected components.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Object Size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Area of each component.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Highlighted contours in green on the original images.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 Comparison:</a:t>
            </a: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Displayed original and segmented images alongside calculated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48A-66E9-3484-DD8B-A75E1624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8: Results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B2D9-FEBB-F1E4-C3F1-81AB0105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Detection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Fast processing for large datasets.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Open-source libraries offer flexibility.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MATLAB: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Built-in functions simplify implementation.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High accuracy with pre-defined edge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Segmentation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Detected more objects due to fine contour filtering.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MATLAB: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Provided clear segmentation with robust object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 Comparison: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Density, Gradient Magnitude, Number of Objects, and Object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C4DB2-41D3-EA11-7A11-AA7FB035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</a:rPr>
              <a:t>Slide 9: Conclusion and Future Work</a:t>
            </a:r>
            <a:br>
              <a:rPr lang="en-US" sz="2800" b="1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5138-FE16-DEA2-0984-2D7B96DA8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Content: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Conclusion: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Both Python and MATLAB successfully implemented edge detection and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Python is better for custom, scalable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MATLAB is effective for rapid prototyping with pre-built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Future Work:</a:t>
            </a:r>
            <a:endParaRPr lang="en-US" sz="2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Extend to colored images for broader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Explore advanced segmentation techniques (e.g., Mask R-CNN).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Optimize edge detection for real-time video analysis.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741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 Theme</vt:lpstr>
      <vt:lpstr>Slide 1: Title Slide Content: Title: Image Edge Detection and Object Segmentation in Python and MATLAB </vt:lpstr>
      <vt:lpstr>Slide 2: Project Overview </vt:lpstr>
      <vt:lpstr>Slide 3: Dataset </vt:lpstr>
      <vt:lpstr>Slide 4: Python Implementation - Edge Detection </vt:lpstr>
      <vt:lpstr>Slide 5: Python Implementation - Object Segmentation </vt:lpstr>
      <vt:lpstr>Slide 6: MATLAB Implementation - Edge Detection </vt:lpstr>
      <vt:lpstr>Slide 7: MATLAB Implementation - Object Segmentation </vt:lpstr>
      <vt:lpstr>Slide 8: Results Comparison </vt:lpstr>
      <vt:lpstr>Slide 9: 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M</dc:creator>
  <cp:lastModifiedBy>Dileep M</cp:lastModifiedBy>
  <cp:revision>1</cp:revision>
  <dcterms:created xsi:type="dcterms:W3CDTF">2024-12-10T00:33:51Z</dcterms:created>
  <dcterms:modified xsi:type="dcterms:W3CDTF">2024-12-10T00:45:29Z</dcterms:modified>
</cp:coreProperties>
</file>