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81" r:id="rId8"/>
    <p:sldId id="279" r:id="rId9"/>
    <p:sldId id="283" r:id="rId10"/>
    <p:sldId id="276" r:id="rId11"/>
    <p:sldId id="278" r:id="rId12"/>
    <p:sldId id="274" r:id="rId13"/>
    <p:sldId id="284" r:id="rId14"/>
    <p:sldId id="285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69" d="100"/>
          <a:sy n="69" d="100"/>
        </p:scale>
        <p:origin x="708" y="6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1903060"/>
          </a:xfrm>
        </p:spPr>
        <p:txBody>
          <a:bodyPr>
            <a:normAutofit/>
          </a:bodyPr>
          <a:lstStyle/>
          <a:p>
            <a:r>
              <a:rPr lang="en-US" dirty="0" smtClean="0"/>
              <a:t>Meraki COLLAB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Cosmic Coders</a:t>
            </a:r>
            <a:endParaRPr lang="en-PK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078181" y="3311236"/>
            <a:ext cx="468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Collab.Donate.Contribute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541" y="3809446"/>
            <a:ext cx="6675120" cy="1702816"/>
          </a:xfrm>
        </p:spPr>
        <p:txBody>
          <a:bodyPr/>
          <a:lstStyle/>
          <a:p>
            <a:r>
              <a:rPr lang="en-US" dirty="0" smtClean="0"/>
              <a:t>ANY queries?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888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Introduction</a:t>
            </a:r>
            <a:r>
              <a:rPr lang="en-US" b="0" dirty="0" smtClean="0"/>
              <a:t>​</a:t>
            </a:r>
            <a:endParaRPr lang="en-US" b="0" dirty="0"/>
          </a:p>
          <a:p>
            <a:pPr fontAlgn="base"/>
            <a:r>
              <a:rPr lang="en-US" dirty="0"/>
              <a:t>Analysis </a:t>
            </a:r>
            <a:r>
              <a:rPr lang="en-US" b="0" dirty="0"/>
              <a:t>​</a:t>
            </a:r>
          </a:p>
          <a:p>
            <a:pPr fontAlgn="base"/>
            <a:r>
              <a:rPr lang="en-US" dirty="0"/>
              <a:t>Conclusion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264" y="2819676"/>
            <a:ext cx="10149840" cy="3234759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1800" dirty="0" smtClean="0"/>
              <a:t>• An</a:t>
            </a:r>
            <a:r>
              <a:rPr lang="en-US" sz="1800" dirty="0"/>
              <a:t> non profit website that is invented with an idea of deploying an sustainable environment.​</a:t>
            </a:r>
          </a:p>
          <a:p>
            <a:pPr marL="0" indent="0" fontAlgn="base">
              <a:buNone/>
            </a:pPr>
            <a:r>
              <a:rPr lang="en-US" sz="1800" dirty="0"/>
              <a:t>​</a:t>
            </a:r>
          </a:p>
          <a:p>
            <a:pPr marL="0" indent="0" fontAlgn="base">
              <a:buNone/>
            </a:pPr>
            <a:r>
              <a:rPr lang="en-US" sz="1800" dirty="0" smtClean="0"/>
              <a:t>• It </a:t>
            </a:r>
            <a:r>
              <a:rPr lang="en-US" sz="1800" dirty="0"/>
              <a:t>helps in donation of </a:t>
            </a:r>
            <a:r>
              <a:rPr lang="en-US" sz="1800" dirty="0" smtClean="0"/>
              <a:t>basic needs for needy people</a:t>
            </a:r>
            <a:r>
              <a:rPr lang="en-US" sz="1800" dirty="0" smtClean="0"/>
              <a:t>,</a:t>
            </a:r>
            <a:r>
              <a:rPr lang="en-US" sz="1800" dirty="0"/>
              <a:t> collaboration with different organization and general people and contribution by providing social services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/>
            <a:r>
              <a:rPr lang="en-US" sz="1800" dirty="0" smtClean="0"/>
              <a:t>It helps users to register and list the items they want to donate to general people or organization.</a:t>
            </a:r>
          </a:p>
          <a:p>
            <a:pPr marL="0" indent="0" fontAlgn="base">
              <a:buNone/>
            </a:pPr>
            <a:endParaRPr lang="en-US" sz="1800" dirty="0" smtClean="0"/>
          </a:p>
          <a:p>
            <a:pPr marL="0" indent="0" fontAlgn="base">
              <a:buNone/>
            </a:pPr>
            <a:endParaRPr lang="en-US" sz="1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21673" y="2660073"/>
            <a:ext cx="4718858" cy="3061854"/>
          </a:xfrm>
        </p:spPr>
        <p:txBody>
          <a:bodyPr/>
          <a:lstStyle/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​</a:t>
            </a:r>
          </a:p>
          <a:p>
            <a:pPr fontAlgn="base"/>
            <a:r>
              <a:rPr lang="en-US" b="1" dirty="0"/>
              <a:t>Benefit </a:t>
            </a:r>
            <a:r>
              <a:rPr lang="en-US" dirty="0"/>
              <a:t>​</a:t>
            </a:r>
          </a:p>
          <a:p>
            <a:pPr marL="0" indent="0" fontAlgn="base">
              <a:buNone/>
            </a:pPr>
            <a:r>
              <a:rPr lang="en-US" dirty="0"/>
              <a:t>​</a:t>
            </a:r>
          </a:p>
          <a:p>
            <a:pPr fontAlgn="base"/>
            <a:r>
              <a:rPr lang="en-US" b="1" dirty="0"/>
              <a:t>Usage </a:t>
            </a:r>
            <a:r>
              <a:rPr lang="en-US" dirty="0"/>
              <a:t>​</a:t>
            </a:r>
          </a:p>
          <a:p>
            <a:pPr marL="0" indent="0" fontAlgn="base">
              <a:buNone/>
            </a:pPr>
            <a:r>
              <a:rPr lang="en-US" dirty="0"/>
              <a:t>​</a:t>
            </a:r>
          </a:p>
          <a:p>
            <a:pPr fontAlgn="base"/>
            <a:r>
              <a:rPr lang="en-US" b="1" dirty="0"/>
              <a:t>Future Outlook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3"/>
            <a:ext cx="4754880" cy="3763449"/>
          </a:xfrm>
        </p:spPr>
        <p:txBody>
          <a:bodyPr/>
          <a:lstStyle/>
          <a:p>
            <a:pPr marL="285750" lvl="0" indent="-285750"/>
            <a:r>
              <a:rPr lang="en-US" dirty="0"/>
              <a:t>Environmental impact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Community building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Transparency and Accountability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Innovation and Technology Adoption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Educational </a:t>
            </a:r>
            <a:r>
              <a:rPr lang="en-US" dirty="0" smtClean="0"/>
              <a:t>Opportunities</a:t>
            </a:r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88523" y="2576946"/>
            <a:ext cx="3282696" cy="3699163"/>
          </a:xfrm>
        </p:spPr>
        <p:txBody>
          <a:bodyPr/>
          <a:lstStyle/>
          <a:p>
            <a:pPr marL="285750" lvl="0" indent="-285750"/>
            <a:r>
              <a:rPr lang="en-US" dirty="0"/>
              <a:t>Individual Donors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Companies and organization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Educational Institutions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Government Partnership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Project Creators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outlook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7979" y="2590800"/>
            <a:ext cx="5111496" cy="3435927"/>
          </a:xfrm>
        </p:spPr>
        <p:txBody>
          <a:bodyPr/>
          <a:lstStyle/>
          <a:p>
            <a:pPr marL="285750" lvl="0" indent="-285750"/>
            <a:r>
              <a:rPr lang="en-US" dirty="0"/>
              <a:t>Block chain for transparency.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Smart Contracts for project funding.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Global Collaboration initiatives.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Education and awareness hub.</a:t>
            </a:r>
          </a:p>
          <a:p>
            <a:pPr marL="285750" lvl="0" indent="-285750"/>
            <a:endParaRPr lang="en-US" dirty="0"/>
          </a:p>
          <a:p>
            <a:pPr marL="285750" lvl="0" indent="-285750"/>
            <a:r>
              <a:rPr lang="en-US" dirty="0"/>
              <a:t>Incentive program.</a:t>
            </a: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3"/>
            <a:ext cx="4754880" cy="3209267"/>
          </a:xfrm>
        </p:spPr>
        <p:txBody>
          <a:bodyPr/>
          <a:lstStyle/>
          <a:p>
            <a:pPr marL="0" lvl="0" indent="0" algn="ctr">
              <a:spcAft>
                <a:spcPts val="1600"/>
              </a:spcAft>
            </a:pPr>
            <a:r>
              <a:rPr lang="en-US" sz="1800" dirty="0"/>
              <a:t>Positive Impact </a:t>
            </a:r>
          </a:p>
          <a:p>
            <a:pPr marL="0" lvl="0" indent="0" algn="ctr">
              <a:spcAft>
                <a:spcPts val="1600"/>
              </a:spcAft>
            </a:pPr>
            <a:r>
              <a:rPr lang="en-US" sz="1800" dirty="0"/>
              <a:t>Community Engagement </a:t>
            </a:r>
          </a:p>
          <a:p>
            <a:pPr marL="0" lvl="0" indent="0" algn="ctr">
              <a:spcAft>
                <a:spcPts val="1600"/>
              </a:spcAft>
            </a:pPr>
            <a:r>
              <a:rPr lang="en-US" sz="1800" dirty="0"/>
              <a:t>Transparency and Trust </a:t>
            </a:r>
          </a:p>
          <a:p>
            <a:pPr marL="0" lvl="0" indent="0" algn="ctr">
              <a:spcAft>
                <a:spcPts val="1600"/>
              </a:spcAft>
            </a:pPr>
            <a:r>
              <a:rPr lang="en-US" sz="1800" dirty="0"/>
              <a:t>Educational Outreach </a:t>
            </a:r>
          </a:p>
          <a:p>
            <a:pPr marL="0" lvl="0" indent="0" algn="ctr">
              <a:spcAft>
                <a:spcPts val="1600"/>
              </a:spcAft>
            </a:pPr>
            <a:r>
              <a:rPr lang="en-US" sz="1800" dirty="0"/>
              <a:t>Global Collaboration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891" y="4529883"/>
            <a:ext cx="8351243" cy="1702816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Widescreen</PresentationFormat>
  <Paragraphs>70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Meraki COLLAB</vt:lpstr>
      <vt:lpstr>Overview</vt:lpstr>
      <vt:lpstr>Introduction</vt:lpstr>
      <vt:lpstr>Analysis </vt:lpstr>
      <vt:lpstr>Benefits</vt:lpstr>
      <vt:lpstr>Usage </vt:lpstr>
      <vt:lpstr>Future outlook</vt:lpstr>
      <vt:lpstr>Conclusion</vt:lpstr>
      <vt:lpstr>Demonstration</vt:lpstr>
      <vt:lpstr>ANY queries?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2024-01-20T14:33:41Z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