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72" r:id="rId2"/>
    <p:sldId id="274" r:id="rId3"/>
    <p:sldId id="275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7" r:id="rId13"/>
    <p:sldId id="264" r:id="rId14"/>
    <p:sldId id="265" r:id="rId15"/>
    <p:sldId id="278" r:id="rId16"/>
    <p:sldId id="266" r:id="rId17"/>
    <p:sldId id="267" r:id="rId18"/>
    <p:sldId id="279" r:id="rId19"/>
    <p:sldId id="268" r:id="rId20"/>
    <p:sldId id="269" r:id="rId21"/>
    <p:sldId id="27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B3884-042A-466B-A5BC-6BE771634D79}" v="1" dt="2024-08-01T10:26:28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ani Khan" userId="3c3d81c388e20026" providerId="LiveId" clId="{28CB3884-042A-466B-A5BC-6BE771634D79}"/>
    <pc:docChg chg="custSel addSld modSld">
      <pc:chgData name="Sujani Khan" userId="3c3d81c388e20026" providerId="LiveId" clId="{28CB3884-042A-466B-A5BC-6BE771634D79}" dt="2024-08-01T10:41:55.548" v="562" actId="313"/>
      <pc:docMkLst>
        <pc:docMk/>
      </pc:docMkLst>
      <pc:sldChg chg="modSp mod">
        <pc:chgData name="Sujani Khan" userId="3c3d81c388e20026" providerId="LiveId" clId="{28CB3884-042A-466B-A5BC-6BE771634D79}" dt="2024-08-01T10:06:51.022" v="28" actId="1076"/>
        <pc:sldMkLst>
          <pc:docMk/>
          <pc:sldMk cId="471911805" sldId="257"/>
        </pc:sldMkLst>
        <pc:picChg chg="mod">
          <ac:chgData name="Sujani Khan" userId="3c3d81c388e20026" providerId="LiveId" clId="{28CB3884-042A-466B-A5BC-6BE771634D79}" dt="2024-08-01T10:06:51.022" v="28" actId="1076"/>
          <ac:picMkLst>
            <pc:docMk/>
            <pc:sldMk cId="471911805" sldId="257"/>
            <ac:picMk id="5" creationId="{8570ADCA-E456-00AE-C654-D52DBA4BAD59}"/>
          </ac:picMkLst>
        </pc:picChg>
      </pc:sldChg>
      <pc:sldChg chg="modSp mod">
        <pc:chgData name="Sujani Khan" userId="3c3d81c388e20026" providerId="LiveId" clId="{28CB3884-042A-466B-A5BC-6BE771634D79}" dt="2024-08-01T10:07:53.767" v="35" actId="1076"/>
        <pc:sldMkLst>
          <pc:docMk/>
          <pc:sldMk cId="2535978017" sldId="258"/>
        </pc:sldMkLst>
        <pc:spChg chg="mod">
          <ac:chgData name="Sujani Khan" userId="3c3d81c388e20026" providerId="LiveId" clId="{28CB3884-042A-466B-A5BC-6BE771634D79}" dt="2024-08-01T10:07:47.102" v="33" actId="1076"/>
          <ac:spMkLst>
            <pc:docMk/>
            <pc:sldMk cId="2535978017" sldId="258"/>
            <ac:spMk id="2" creationId="{36500A04-AE75-586F-23FB-247EF151C5EA}"/>
          </ac:spMkLst>
        </pc:spChg>
        <pc:spChg chg="mod">
          <ac:chgData name="Sujani Khan" userId="3c3d81c388e20026" providerId="LiveId" clId="{28CB3884-042A-466B-A5BC-6BE771634D79}" dt="2024-08-01T10:07:51.249" v="34" actId="1076"/>
          <ac:spMkLst>
            <pc:docMk/>
            <pc:sldMk cId="2535978017" sldId="258"/>
            <ac:spMk id="4" creationId="{60D0FD9D-94FF-5E80-74AE-13F5FC074237}"/>
          </ac:spMkLst>
        </pc:spChg>
        <pc:picChg chg="mod">
          <ac:chgData name="Sujani Khan" userId="3c3d81c388e20026" providerId="LiveId" clId="{28CB3884-042A-466B-A5BC-6BE771634D79}" dt="2024-08-01T10:07:53.767" v="35" actId="1076"/>
          <ac:picMkLst>
            <pc:docMk/>
            <pc:sldMk cId="2535978017" sldId="258"/>
            <ac:picMk id="8" creationId="{76AC6249-192E-9B18-0F6C-05FFD335E0DA}"/>
          </ac:picMkLst>
        </pc:picChg>
      </pc:sldChg>
      <pc:sldChg chg="modSp mod">
        <pc:chgData name="Sujani Khan" userId="3c3d81c388e20026" providerId="LiveId" clId="{28CB3884-042A-466B-A5BC-6BE771634D79}" dt="2024-08-01T10:02:33.069" v="10" actId="1076"/>
        <pc:sldMkLst>
          <pc:docMk/>
          <pc:sldMk cId="1429489698" sldId="261"/>
        </pc:sldMkLst>
        <pc:spChg chg="mod">
          <ac:chgData name="Sujani Khan" userId="3c3d81c388e20026" providerId="LiveId" clId="{28CB3884-042A-466B-A5BC-6BE771634D79}" dt="2024-08-01T10:02:21.234" v="7" actId="14100"/>
          <ac:spMkLst>
            <pc:docMk/>
            <pc:sldMk cId="1429489698" sldId="261"/>
            <ac:spMk id="2" creationId="{466A6321-C80D-CEAC-3CA0-B659191E8C94}"/>
          </ac:spMkLst>
        </pc:spChg>
        <pc:spChg chg="mod">
          <ac:chgData name="Sujani Khan" userId="3c3d81c388e20026" providerId="LiveId" clId="{28CB3884-042A-466B-A5BC-6BE771634D79}" dt="2024-08-01T10:02:26.183" v="8" actId="14100"/>
          <ac:spMkLst>
            <pc:docMk/>
            <pc:sldMk cId="1429489698" sldId="261"/>
            <ac:spMk id="4" creationId="{3321BD97-547E-AE12-BC2F-D005A17FC6DA}"/>
          </ac:spMkLst>
        </pc:spChg>
        <pc:picChg chg="mod">
          <ac:chgData name="Sujani Khan" userId="3c3d81c388e20026" providerId="LiveId" clId="{28CB3884-042A-466B-A5BC-6BE771634D79}" dt="2024-08-01T10:02:33.069" v="10" actId="1076"/>
          <ac:picMkLst>
            <pc:docMk/>
            <pc:sldMk cId="1429489698" sldId="261"/>
            <ac:picMk id="12" creationId="{4B42BA91-1AE6-E65B-40BD-2E0753AA478E}"/>
          </ac:picMkLst>
        </pc:picChg>
      </pc:sldChg>
      <pc:sldChg chg="modSp mod">
        <pc:chgData name="Sujani Khan" userId="3c3d81c388e20026" providerId="LiveId" clId="{28CB3884-042A-466B-A5BC-6BE771634D79}" dt="2024-08-01T10:03:40.537" v="19" actId="14100"/>
        <pc:sldMkLst>
          <pc:docMk/>
          <pc:sldMk cId="2474601164" sldId="262"/>
        </pc:sldMkLst>
        <pc:spChg chg="mod">
          <ac:chgData name="Sujani Khan" userId="3c3d81c388e20026" providerId="LiveId" clId="{28CB3884-042A-466B-A5BC-6BE771634D79}" dt="2024-08-01T10:03:40.537" v="19" actId="14100"/>
          <ac:spMkLst>
            <pc:docMk/>
            <pc:sldMk cId="2474601164" sldId="262"/>
            <ac:spMk id="2" creationId="{E1136B35-6709-CEF3-CC30-589C521EA840}"/>
          </ac:spMkLst>
        </pc:spChg>
        <pc:spChg chg="mod">
          <ac:chgData name="Sujani Khan" userId="3c3d81c388e20026" providerId="LiveId" clId="{28CB3884-042A-466B-A5BC-6BE771634D79}" dt="2024-08-01T10:03:19.259" v="15" actId="14100"/>
          <ac:spMkLst>
            <pc:docMk/>
            <pc:sldMk cId="2474601164" sldId="262"/>
            <ac:spMk id="4" creationId="{92F9AC8F-3933-FE40-8B3F-F944BD56B631}"/>
          </ac:spMkLst>
        </pc:spChg>
        <pc:picChg chg="mod">
          <ac:chgData name="Sujani Khan" userId="3c3d81c388e20026" providerId="LiveId" clId="{28CB3884-042A-466B-A5BC-6BE771634D79}" dt="2024-08-01T10:03:31.087" v="18" actId="1076"/>
          <ac:picMkLst>
            <pc:docMk/>
            <pc:sldMk cId="2474601164" sldId="262"/>
            <ac:picMk id="8" creationId="{F1372723-117A-0C4C-F31D-A1C08A050018}"/>
          </ac:picMkLst>
        </pc:picChg>
      </pc:sldChg>
      <pc:sldChg chg="modSp mod">
        <pc:chgData name="Sujani Khan" userId="3c3d81c388e20026" providerId="LiveId" clId="{28CB3884-042A-466B-A5BC-6BE771634D79}" dt="2024-08-01T10:08:24.762" v="36" actId="1076"/>
        <pc:sldMkLst>
          <pc:docMk/>
          <pc:sldMk cId="1259500940" sldId="263"/>
        </pc:sldMkLst>
        <pc:spChg chg="mod">
          <ac:chgData name="Sujani Khan" userId="3c3d81c388e20026" providerId="LiveId" clId="{28CB3884-042A-466B-A5BC-6BE771634D79}" dt="2024-08-01T10:08:24.762" v="36" actId="1076"/>
          <ac:spMkLst>
            <pc:docMk/>
            <pc:sldMk cId="1259500940" sldId="263"/>
            <ac:spMk id="2" creationId="{0DB7E99A-ECF2-03A2-09C7-6107392A3810}"/>
          </ac:spMkLst>
        </pc:spChg>
      </pc:sldChg>
      <pc:sldChg chg="modSp mod">
        <pc:chgData name="Sujani Khan" userId="3c3d81c388e20026" providerId="LiveId" clId="{28CB3884-042A-466B-A5BC-6BE771634D79}" dt="2024-08-01T10:08:43.655" v="39" actId="1076"/>
        <pc:sldMkLst>
          <pc:docMk/>
          <pc:sldMk cId="3208134299" sldId="264"/>
        </pc:sldMkLst>
        <pc:spChg chg="mod">
          <ac:chgData name="Sujani Khan" userId="3c3d81c388e20026" providerId="LiveId" clId="{28CB3884-042A-466B-A5BC-6BE771634D79}" dt="2024-08-01T10:08:36.773" v="37" actId="1076"/>
          <ac:spMkLst>
            <pc:docMk/>
            <pc:sldMk cId="3208134299" sldId="264"/>
            <ac:spMk id="2" creationId="{8F2E1DBF-00D9-294F-D863-172DD43F3A66}"/>
          </ac:spMkLst>
        </pc:spChg>
        <pc:spChg chg="mod">
          <ac:chgData name="Sujani Khan" userId="3c3d81c388e20026" providerId="LiveId" clId="{28CB3884-042A-466B-A5BC-6BE771634D79}" dt="2024-08-01T10:08:40.739" v="38" actId="1076"/>
          <ac:spMkLst>
            <pc:docMk/>
            <pc:sldMk cId="3208134299" sldId="264"/>
            <ac:spMk id="4" creationId="{CBBC409D-124A-4A1D-92F2-2B7BF4180E8A}"/>
          </ac:spMkLst>
        </pc:spChg>
        <pc:picChg chg="mod">
          <ac:chgData name="Sujani Khan" userId="3c3d81c388e20026" providerId="LiveId" clId="{28CB3884-042A-466B-A5BC-6BE771634D79}" dt="2024-08-01T10:08:43.655" v="39" actId="1076"/>
          <ac:picMkLst>
            <pc:docMk/>
            <pc:sldMk cId="3208134299" sldId="264"/>
            <ac:picMk id="8" creationId="{2E1EE7D1-8224-0091-4771-59D30559DC0D}"/>
          </ac:picMkLst>
        </pc:picChg>
      </pc:sldChg>
      <pc:sldChg chg="modSp mod">
        <pc:chgData name="Sujani Khan" userId="3c3d81c388e20026" providerId="LiveId" clId="{28CB3884-042A-466B-A5BC-6BE771634D79}" dt="2024-08-01T10:08:55.918" v="41" actId="1076"/>
        <pc:sldMkLst>
          <pc:docMk/>
          <pc:sldMk cId="4280565218" sldId="265"/>
        </pc:sldMkLst>
        <pc:spChg chg="mod">
          <ac:chgData name="Sujani Khan" userId="3c3d81c388e20026" providerId="LiveId" clId="{28CB3884-042A-466B-A5BC-6BE771634D79}" dt="2024-08-01T10:08:53.615" v="40" actId="1076"/>
          <ac:spMkLst>
            <pc:docMk/>
            <pc:sldMk cId="4280565218" sldId="265"/>
            <ac:spMk id="2" creationId="{27DFE82B-26A8-13EF-3B01-2EA5670B8842}"/>
          </ac:spMkLst>
        </pc:spChg>
        <pc:picChg chg="mod">
          <ac:chgData name="Sujani Khan" userId="3c3d81c388e20026" providerId="LiveId" clId="{28CB3884-042A-466B-A5BC-6BE771634D79}" dt="2024-08-01T10:08:55.918" v="41" actId="1076"/>
          <ac:picMkLst>
            <pc:docMk/>
            <pc:sldMk cId="4280565218" sldId="265"/>
            <ac:picMk id="8" creationId="{E355E3A2-2872-EBBE-8AEB-20302CD60ECF}"/>
          </ac:picMkLst>
        </pc:picChg>
      </pc:sldChg>
      <pc:sldChg chg="modSp mod">
        <pc:chgData name="Sujani Khan" userId="3c3d81c388e20026" providerId="LiveId" clId="{28CB3884-042A-466B-A5BC-6BE771634D79}" dt="2024-08-01T10:06:22.555" v="27" actId="1076"/>
        <pc:sldMkLst>
          <pc:docMk/>
          <pc:sldMk cId="4139941575" sldId="266"/>
        </pc:sldMkLst>
        <pc:spChg chg="mod">
          <ac:chgData name="Sujani Khan" userId="3c3d81c388e20026" providerId="LiveId" clId="{28CB3884-042A-466B-A5BC-6BE771634D79}" dt="2024-08-01T10:06:03.546" v="23" actId="14100"/>
          <ac:spMkLst>
            <pc:docMk/>
            <pc:sldMk cId="4139941575" sldId="266"/>
            <ac:spMk id="2" creationId="{B00530D0-7A43-6D47-C2B7-790B7FFA9E36}"/>
          </ac:spMkLst>
        </pc:spChg>
        <pc:spChg chg="mod">
          <ac:chgData name="Sujani Khan" userId="3c3d81c388e20026" providerId="LiveId" clId="{28CB3884-042A-466B-A5BC-6BE771634D79}" dt="2024-08-01T10:06:08.398" v="24" actId="14100"/>
          <ac:spMkLst>
            <pc:docMk/>
            <pc:sldMk cId="4139941575" sldId="266"/>
            <ac:spMk id="4" creationId="{36838515-5A6A-4A43-2E8E-C6D877A72C75}"/>
          </ac:spMkLst>
        </pc:spChg>
        <pc:picChg chg="mod">
          <ac:chgData name="Sujani Khan" userId="3c3d81c388e20026" providerId="LiveId" clId="{28CB3884-042A-466B-A5BC-6BE771634D79}" dt="2024-08-01T10:06:22.555" v="27" actId="1076"/>
          <ac:picMkLst>
            <pc:docMk/>
            <pc:sldMk cId="4139941575" sldId="266"/>
            <ac:picMk id="7" creationId="{0CD553D6-8499-643B-343D-8051545A0F5B}"/>
          </ac:picMkLst>
        </pc:picChg>
      </pc:sldChg>
      <pc:sldChg chg="modSp mod">
        <pc:chgData name="Sujani Khan" userId="3c3d81c388e20026" providerId="LiveId" clId="{28CB3884-042A-466B-A5BC-6BE771634D79}" dt="2024-08-01T10:09:19.039" v="44" actId="1076"/>
        <pc:sldMkLst>
          <pc:docMk/>
          <pc:sldMk cId="4254090727" sldId="267"/>
        </pc:sldMkLst>
        <pc:spChg chg="mod">
          <ac:chgData name="Sujani Khan" userId="3c3d81c388e20026" providerId="LiveId" clId="{28CB3884-042A-466B-A5BC-6BE771634D79}" dt="2024-08-01T10:09:11.995" v="42" actId="1076"/>
          <ac:spMkLst>
            <pc:docMk/>
            <pc:sldMk cId="4254090727" sldId="267"/>
            <ac:spMk id="2" creationId="{34A353C3-C229-4360-E380-F7E5276A0CAD}"/>
          </ac:spMkLst>
        </pc:spChg>
        <pc:spChg chg="mod">
          <ac:chgData name="Sujani Khan" userId="3c3d81c388e20026" providerId="LiveId" clId="{28CB3884-042A-466B-A5BC-6BE771634D79}" dt="2024-08-01T10:09:16.514" v="43" actId="1076"/>
          <ac:spMkLst>
            <pc:docMk/>
            <pc:sldMk cId="4254090727" sldId="267"/>
            <ac:spMk id="4" creationId="{994C308C-80AE-57D5-65ED-932D1767C4DD}"/>
          </ac:spMkLst>
        </pc:spChg>
        <pc:picChg chg="mod">
          <ac:chgData name="Sujani Khan" userId="3c3d81c388e20026" providerId="LiveId" clId="{28CB3884-042A-466B-A5BC-6BE771634D79}" dt="2024-08-01T10:09:19.039" v="44" actId="1076"/>
          <ac:picMkLst>
            <pc:docMk/>
            <pc:sldMk cId="4254090727" sldId="267"/>
            <ac:picMk id="8" creationId="{A723CFD1-A0A9-20AD-2F3A-2D451A0E7819}"/>
          </ac:picMkLst>
        </pc:picChg>
      </pc:sldChg>
      <pc:sldChg chg="modSp mod">
        <pc:chgData name="Sujani Khan" userId="3c3d81c388e20026" providerId="LiveId" clId="{28CB3884-042A-466B-A5BC-6BE771634D79}" dt="2024-08-01T10:10:22.055" v="49" actId="1076"/>
        <pc:sldMkLst>
          <pc:docMk/>
          <pc:sldMk cId="2776754355" sldId="268"/>
        </pc:sldMkLst>
        <pc:spChg chg="mod">
          <ac:chgData name="Sujani Khan" userId="3c3d81c388e20026" providerId="LiveId" clId="{28CB3884-042A-466B-A5BC-6BE771634D79}" dt="2024-08-01T10:10:08.063" v="47" actId="1076"/>
          <ac:spMkLst>
            <pc:docMk/>
            <pc:sldMk cId="2776754355" sldId="268"/>
            <ac:spMk id="2" creationId="{851F79C9-0AD3-2EFD-497A-FBF4765BAC9F}"/>
          </ac:spMkLst>
        </pc:spChg>
        <pc:spChg chg="mod">
          <ac:chgData name="Sujani Khan" userId="3c3d81c388e20026" providerId="LiveId" clId="{28CB3884-042A-466B-A5BC-6BE771634D79}" dt="2024-08-01T10:10:12.514" v="48" actId="1076"/>
          <ac:spMkLst>
            <pc:docMk/>
            <pc:sldMk cId="2776754355" sldId="268"/>
            <ac:spMk id="4" creationId="{9A301E3B-E11A-47ED-D18D-F1B466D40037}"/>
          </ac:spMkLst>
        </pc:spChg>
        <pc:picChg chg="mod">
          <ac:chgData name="Sujani Khan" userId="3c3d81c388e20026" providerId="LiveId" clId="{28CB3884-042A-466B-A5BC-6BE771634D79}" dt="2024-08-01T10:10:22.055" v="49" actId="1076"/>
          <ac:picMkLst>
            <pc:docMk/>
            <pc:sldMk cId="2776754355" sldId="268"/>
            <ac:picMk id="8" creationId="{2B2E892E-0EC6-B7D0-27FA-EC9E4B607EB0}"/>
          </ac:picMkLst>
        </pc:picChg>
      </pc:sldChg>
      <pc:sldChg chg="modSp mod">
        <pc:chgData name="Sujani Khan" userId="3c3d81c388e20026" providerId="LiveId" clId="{28CB3884-042A-466B-A5BC-6BE771634D79}" dt="2024-08-01T10:10:42.594" v="52" actId="1076"/>
        <pc:sldMkLst>
          <pc:docMk/>
          <pc:sldMk cId="2885576491" sldId="269"/>
        </pc:sldMkLst>
        <pc:spChg chg="mod">
          <ac:chgData name="Sujani Khan" userId="3c3d81c388e20026" providerId="LiveId" clId="{28CB3884-042A-466B-A5BC-6BE771634D79}" dt="2024-08-01T10:10:32.677" v="50" actId="1076"/>
          <ac:spMkLst>
            <pc:docMk/>
            <pc:sldMk cId="2885576491" sldId="269"/>
            <ac:spMk id="2" creationId="{E720DF9E-B3B8-25D8-BD0D-4AD2AE6F2551}"/>
          </ac:spMkLst>
        </pc:spChg>
        <pc:spChg chg="mod">
          <ac:chgData name="Sujani Khan" userId="3c3d81c388e20026" providerId="LiveId" clId="{28CB3884-042A-466B-A5BC-6BE771634D79}" dt="2024-08-01T10:10:39.248" v="51" actId="1076"/>
          <ac:spMkLst>
            <pc:docMk/>
            <pc:sldMk cId="2885576491" sldId="269"/>
            <ac:spMk id="4" creationId="{0F4D852E-4538-05C2-127F-854B8AD796CF}"/>
          </ac:spMkLst>
        </pc:spChg>
        <pc:picChg chg="mod">
          <ac:chgData name="Sujani Khan" userId="3c3d81c388e20026" providerId="LiveId" clId="{28CB3884-042A-466B-A5BC-6BE771634D79}" dt="2024-08-01T10:10:42.594" v="52" actId="1076"/>
          <ac:picMkLst>
            <pc:docMk/>
            <pc:sldMk cId="2885576491" sldId="269"/>
            <ac:picMk id="5" creationId="{4142D6D8-3D5C-D445-0257-4FA1079C875C}"/>
          </ac:picMkLst>
        </pc:picChg>
      </pc:sldChg>
      <pc:sldChg chg="modSp mod">
        <pc:chgData name="Sujani Khan" userId="3c3d81c388e20026" providerId="LiveId" clId="{28CB3884-042A-466B-A5BC-6BE771634D79}" dt="2024-08-01T10:11:11.197" v="55" actId="1076"/>
        <pc:sldMkLst>
          <pc:docMk/>
          <pc:sldMk cId="720481287" sldId="270"/>
        </pc:sldMkLst>
        <pc:spChg chg="mod">
          <ac:chgData name="Sujani Khan" userId="3c3d81c388e20026" providerId="LiveId" clId="{28CB3884-042A-466B-A5BC-6BE771634D79}" dt="2024-08-01T10:11:00.563" v="53" actId="1076"/>
          <ac:spMkLst>
            <pc:docMk/>
            <pc:sldMk cId="720481287" sldId="270"/>
            <ac:spMk id="2" creationId="{8A9BD326-551D-648B-38C1-56EB38E6B463}"/>
          </ac:spMkLst>
        </pc:spChg>
        <pc:spChg chg="mod">
          <ac:chgData name="Sujani Khan" userId="3c3d81c388e20026" providerId="LiveId" clId="{28CB3884-042A-466B-A5BC-6BE771634D79}" dt="2024-08-01T10:11:08.160" v="54" actId="1076"/>
          <ac:spMkLst>
            <pc:docMk/>
            <pc:sldMk cId="720481287" sldId="270"/>
            <ac:spMk id="4" creationId="{ED98083D-FE37-28CB-F7B7-184308D97095}"/>
          </ac:spMkLst>
        </pc:spChg>
        <pc:picChg chg="mod">
          <ac:chgData name="Sujani Khan" userId="3c3d81c388e20026" providerId="LiveId" clId="{28CB3884-042A-466B-A5BC-6BE771634D79}" dt="2024-08-01T10:11:11.197" v="55" actId="1076"/>
          <ac:picMkLst>
            <pc:docMk/>
            <pc:sldMk cId="720481287" sldId="270"/>
            <ac:picMk id="7" creationId="{8A41875D-700F-5E85-71A4-F079EBA22F04}"/>
          </ac:picMkLst>
        </pc:picChg>
      </pc:sldChg>
      <pc:sldChg chg="modSp mod">
        <pc:chgData name="Sujani Khan" userId="3c3d81c388e20026" providerId="LiveId" clId="{28CB3884-042A-466B-A5BC-6BE771634D79}" dt="2024-08-01T10:41:55.548" v="562" actId="313"/>
        <pc:sldMkLst>
          <pc:docMk/>
          <pc:sldMk cId="418926617" sldId="274"/>
        </pc:sldMkLst>
        <pc:spChg chg="mod">
          <ac:chgData name="Sujani Khan" userId="3c3d81c388e20026" providerId="LiveId" clId="{28CB3884-042A-466B-A5BC-6BE771634D79}" dt="2024-08-01T10:41:55.548" v="562" actId="313"/>
          <ac:spMkLst>
            <pc:docMk/>
            <pc:sldMk cId="418926617" sldId="274"/>
            <ac:spMk id="6" creationId="{5D904CBE-F433-494C-F0DF-0D17BD37E481}"/>
          </ac:spMkLst>
        </pc:spChg>
        <pc:picChg chg="mod">
          <ac:chgData name="Sujani Khan" userId="3c3d81c388e20026" providerId="LiveId" clId="{28CB3884-042A-466B-A5BC-6BE771634D79}" dt="2024-08-01T10:38:44.139" v="561" actId="14100"/>
          <ac:picMkLst>
            <pc:docMk/>
            <pc:sldMk cId="418926617" sldId="274"/>
            <ac:picMk id="20" creationId="{CBE59390-32F1-4D9D-3B56-7DB67A560266}"/>
          </ac:picMkLst>
        </pc:picChg>
      </pc:sldChg>
      <pc:sldChg chg="modSp mod">
        <pc:chgData name="Sujani Khan" userId="3c3d81c388e20026" providerId="LiveId" clId="{28CB3884-042A-466B-A5BC-6BE771634D79}" dt="2024-08-01T10:30:13.953" v="458" actId="14100"/>
        <pc:sldMkLst>
          <pc:docMk/>
          <pc:sldMk cId="3171388371" sldId="275"/>
        </pc:sldMkLst>
        <pc:spChg chg="mod">
          <ac:chgData name="Sujani Khan" userId="3c3d81c388e20026" providerId="LiveId" clId="{28CB3884-042A-466B-A5BC-6BE771634D79}" dt="2024-08-01T10:01:08.233" v="3" actId="14100"/>
          <ac:spMkLst>
            <pc:docMk/>
            <pc:sldMk cId="3171388371" sldId="275"/>
            <ac:spMk id="4" creationId="{846CFEAC-0F74-5762-D460-5048512DA994}"/>
          </ac:spMkLst>
        </pc:spChg>
        <pc:picChg chg="mod">
          <ac:chgData name="Sujani Khan" userId="3c3d81c388e20026" providerId="LiveId" clId="{28CB3884-042A-466B-A5BC-6BE771634D79}" dt="2024-08-01T10:30:13.953" v="458" actId="14100"/>
          <ac:picMkLst>
            <pc:docMk/>
            <pc:sldMk cId="3171388371" sldId="275"/>
            <ac:picMk id="6" creationId="{F74BF251-F0EB-C3B7-AF3D-DC8895465095}"/>
          </ac:picMkLst>
        </pc:picChg>
      </pc:sldChg>
      <pc:sldChg chg="modSp mod">
        <pc:chgData name="Sujani Khan" userId="3c3d81c388e20026" providerId="LiveId" clId="{28CB3884-042A-466B-A5BC-6BE771634D79}" dt="2024-08-01T10:04:38.229" v="20" actId="14100"/>
        <pc:sldMkLst>
          <pc:docMk/>
          <pc:sldMk cId="2215512147" sldId="278"/>
        </pc:sldMkLst>
        <pc:picChg chg="mod">
          <ac:chgData name="Sujani Khan" userId="3c3d81c388e20026" providerId="LiveId" clId="{28CB3884-042A-466B-A5BC-6BE771634D79}" dt="2024-08-01T10:04:38.229" v="20" actId="14100"/>
          <ac:picMkLst>
            <pc:docMk/>
            <pc:sldMk cId="2215512147" sldId="278"/>
            <ac:picMk id="6" creationId="{5DE253B4-915B-9C5B-C54A-D19979BA67A1}"/>
          </ac:picMkLst>
        </pc:picChg>
      </pc:sldChg>
      <pc:sldChg chg="modSp mod">
        <pc:chgData name="Sujani Khan" userId="3c3d81c388e20026" providerId="LiveId" clId="{28CB3884-042A-466B-A5BC-6BE771634D79}" dt="2024-08-01T10:09:45.234" v="46" actId="1076"/>
        <pc:sldMkLst>
          <pc:docMk/>
          <pc:sldMk cId="1093740496" sldId="279"/>
        </pc:sldMkLst>
        <pc:spChg chg="mod">
          <ac:chgData name="Sujani Khan" userId="3c3d81c388e20026" providerId="LiveId" clId="{28CB3884-042A-466B-A5BC-6BE771634D79}" dt="2024-08-01T10:09:45.234" v="46" actId="1076"/>
          <ac:spMkLst>
            <pc:docMk/>
            <pc:sldMk cId="1093740496" sldId="279"/>
            <ac:spMk id="2" creationId="{B03BD80F-693C-C966-98AE-A62A9B68C487}"/>
          </ac:spMkLst>
        </pc:spChg>
        <pc:spChg chg="mod">
          <ac:chgData name="Sujani Khan" userId="3c3d81c388e20026" providerId="LiveId" clId="{28CB3884-042A-466B-A5BC-6BE771634D79}" dt="2024-08-01T10:09:35.715" v="45" actId="1076"/>
          <ac:spMkLst>
            <pc:docMk/>
            <pc:sldMk cId="1093740496" sldId="279"/>
            <ac:spMk id="4" creationId="{91183266-1461-D742-D195-56EF507F9292}"/>
          </ac:spMkLst>
        </pc:spChg>
      </pc:sldChg>
      <pc:sldChg chg="addSp delSp modSp new mod">
        <pc:chgData name="Sujani Khan" userId="3c3d81c388e20026" providerId="LiveId" clId="{28CB3884-042A-466B-A5BC-6BE771634D79}" dt="2024-08-01T10:31:11.669" v="460" actId="14100"/>
        <pc:sldMkLst>
          <pc:docMk/>
          <pc:sldMk cId="843712147" sldId="280"/>
        </pc:sldMkLst>
        <pc:spChg chg="mod">
          <ac:chgData name="Sujani Khan" userId="3c3d81c388e20026" providerId="LiveId" clId="{28CB3884-042A-466B-A5BC-6BE771634D79}" dt="2024-08-01T10:26:48.776" v="437" actId="1076"/>
          <ac:spMkLst>
            <pc:docMk/>
            <pc:sldMk cId="843712147" sldId="280"/>
            <ac:spMk id="2" creationId="{D49C19EE-3BBB-F971-83E8-194018E0FA61}"/>
          </ac:spMkLst>
        </pc:spChg>
        <pc:spChg chg="del">
          <ac:chgData name="Sujani Khan" userId="3c3d81c388e20026" providerId="LiveId" clId="{28CB3884-042A-466B-A5BC-6BE771634D79}" dt="2024-08-01T10:26:28.184" v="434" actId="931"/>
          <ac:spMkLst>
            <pc:docMk/>
            <pc:sldMk cId="843712147" sldId="280"/>
            <ac:spMk id="3" creationId="{B08239D9-2833-9E5C-55E0-09F55A19BD35}"/>
          </ac:spMkLst>
        </pc:spChg>
        <pc:spChg chg="mod">
          <ac:chgData name="Sujani Khan" userId="3c3d81c388e20026" providerId="LiveId" clId="{28CB3884-042A-466B-A5BC-6BE771634D79}" dt="2024-08-01T10:29:18.421" v="453" actId="14100"/>
          <ac:spMkLst>
            <pc:docMk/>
            <pc:sldMk cId="843712147" sldId="280"/>
            <ac:spMk id="4" creationId="{01921F39-A293-A6AD-49EF-E18EC8A7C2B6}"/>
          </ac:spMkLst>
        </pc:spChg>
        <pc:picChg chg="add mod">
          <ac:chgData name="Sujani Khan" userId="3c3d81c388e20026" providerId="LiveId" clId="{28CB3884-042A-466B-A5BC-6BE771634D79}" dt="2024-08-01T10:31:11.669" v="460" actId="14100"/>
          <ac:picMkLst>
            <pc:docMk/>
            <pc:sldMk cId="843712147" sldId="280"/>
            <ac:picMk id="6" creationId="{7BEF166A-FC38-D7CE-7346-855EC1B9F9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8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7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33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99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62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3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862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8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3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3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5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8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1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08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2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32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DA4434-D4E5-4106-927F-F66696CAE7D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38A16-225A-4087-BD82-123FCA194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411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74B7-0E66-560C-8BF8-99C94695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SQL PROJECT</a:t>
            </a:r>
            <a:br>
              <a:rPr lang="en-US" dirty="0"/>
            </a:br>
            <a:r>
              <a:rPr lang="en-US" dirty="0"/>
              <a:t>     STRUCTURED QUERY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7AA2-E50A-7C98-DED8-9BB83F41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Under Guidance:                                             Presented By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Mr.Kavi</a:t>
            </a:r>
            <a:r>
              <a:rPr lang="en-IN" dirty="0"/>
              <a:t> Bharathi                                                Sujani Khan</a:t>
            </a:r>
          </a:p>
          <a:p>
            <a:pPr marL="0" indent="0">
              <a:buNone/>
            </a:pPr>
            <a:r>
              <a:rPr lang="en-IN" dirty="0"/>
              <a:t>         (Besant Tech)</a:t>
            </a:r>
          </a:p>
        </p:txBody>
      </p:sp>
    </p:spTree>
    <p:extLst>
      <p:ext uri="{BB962C8B-B14F-4D97-AF65-F5344CB8AC3E}">
        <p14:creationId xmlns:p14="http://schemas.microsoft.com/office/powerpoint/2010/main" val="148934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6B35-6709-CEF3-CC30-589C521E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809135"/>
            <a:ext cx="3401064" cy="875071"/>
          </a:xfrm>
        </p:spPr>
        <p:txBody>
          <a:bodyPr/>
          <a:lstStyle/>
          <a:p>
            <a:r>
              <a:rPr lang="en-US" sz="2000" dirty="0"/>
              <a:t>WAQTD name of the movies in descending order.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AC8F-3933-FE40-8B3F-F944BD56B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048000"/>
            <a:ext cx="3401063" cy="2976879"/>
          </a:xfrm>
        </p:spPr>
        <p:txBody>
          <a:bodyPr>
            <a:normAutofit/>
          </a:bodyPr>
          <a:lstStyle/>
          <a:p>
            <a:r>
              <a:rPr lang="en-US" sz="2000" dirty="0"/>
              <a:t>SELECT TITLE</a:t>
            </a:r>
          </a:p>
          <a:p>
            <a:r>
              <a:rPr lang="en-US" sz="2000" dirty="0"/>
              <a:t>FROM tmdb_5000_credits</a:t>
            </a:r>
          </a:p>
          <a:p>
            <a:r>
              <a:rPr lang="en-US" sz="2000" dirty="0"/>
              <a:t>ORDER BY TITLE DESC;</a:t>
            </a:r>
            <a:endParaRPr lang="en-IN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372723-117A-0C4C-F31D-A1C08A050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0" y="1809135"/>
            <a:ext cx="4237703" cy="3370112"/>
          </a:xfrm>
        </p:spPr>
      </p:pic>
    </p:spTree>
    <p:extLst>
      <p:ext uri="{BB962C8B-B14F-4D97-AF65-F5344CB8AC3E}">
        <p14:creationId xmlns:p14="http://schemas.microsoft.com/office/powerpoint/2010/main" val="247460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E99A-ECF2-03A2-09C7-6107392A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32" y="1270820"/>
            <a:ext cx="3401064" cy="1447800"/>
          </a:xfrm>
        </p:spPr>
        <p:txBody>
          <a:bodyPr/>
          <a:lstStyle/>
          <a:p>
            <a:r>
              <a:rPr lang="en-US" sz="2000" dirty="0"/>
              <a:t>WAQTD number of movies having </a:t>
            </a:r>
            <a:r>
              <a:rPr lang="en-US" sz="2000" dirty="0" err="1"/>
              <a:t>vote_count</a:t>
            </a:r>
            <a:r>
              <a:rPr lang="en-US" sz="2000" dirty="0"/>
              <a:t> greater than 9106.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BBBE0-FBF4-5D48-26C7-5A2E2E40F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 COUNT(*)</a:t>
            </a:r>
          </a:p>
          <a:p>
            <a:r>
              <a:rPr lang="en-US" sz="2000" dirty="0"/>
              <a:t>FROM tmdb_5000_movies</a:t>
            </a:r>
          </a:p>
          <a:p>
            <a:r>
              <a:rPr lang="en-US" sz="2000" dirty="0"/>
              <a:t>WHERE VOTE_COUNT&gt;9106;</a:t>
            </a:r>
            <a:endParaRPr lang="en-IN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939C5D-84ED-1CD3-7B1F-0C2DEC328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10" y="1356851"/>
            <a:ext cx="3067663" cy="3500283"/>
          </a:xfrm>
        </p:spPr>
      </p:pic>
    </p:spTree>
    <p:extLst>
      <p:ext uri="{BB962C8B-B14F-4D97-AF65-F5344CB8AC3E}">
        <p14:creationId xmlns:p14="http://schemas.microsoft.com/office/powerpoint/2010/main" val="125950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C5B5-97E2-DC8F-7AD0-C87118B2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953729"/>
            <a:ext cx="3401064" cy="678425"/>
          </a:xfrm>
        </p:spPr>
        <p:txBody>
          <a:bodyPr/>
          <a:lstStyle/>
          <a:p>
            <a:r>
              <a:rPr lang="en-US" dirty="0"/>
              <a:t>    Sub Query in SQL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83DC54-2159-944B-9A25-295694A89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09" y="1877960"/>
            <a:ext cx="4807975" cy="36281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5BDBE-90D8-28CD-F90E-AB62914EC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431" y="1769806"/>
            <a:ext cx="4945627" cy="425507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 query written inside another query is called sub query. In sub query the inner query will execute first and produce output. The output of inner query will be passed as a input to the outer query and then the outer query will produce the complete result. Therefore the outer query and inner query completely depends on each other</a:t>
            </a:r>
          </a:p>
          <a:p>
            <a:r>
              <a:rPr lang="en-US" sz="1800" dirty="0"/>
              <a:t>There are two cases of sub query</a:t>
            </a:r>
          </a:p>
          <a:p>
            <a:r>
              <a:rPr lang="en-US" sz="1800" dirty="0"/>
              <a:t>Case1:When we have unknown present in the query we go for sub query</a:t>
            </a:r>
          </a:p>
          <a:p>
            <a:r>
              <a:rPr lang="en-US" sz="1800" dirty="0"/>
              <a:t>Case2:Whenever the data to be selected and the condition are present in a different tables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55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1DBF-00D9-294F-D863-172DD43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07026"/>
            <a:ext cx="3401064" cy="1447800"/>
          </a:xfrm>
        </p:spPr>
        <p:txBody>
          <a:bodyPr/>
          <a:lstStyle/>
          <a:p>
            <a:r>
              <a:rPr lang="en-US" sz="2000" dirty="0"/>
              <a:t>WAQTD release date and original_title whose id is 2454.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C409D-124A-4A1D-92F2-2B7BF4180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67163"/>
            <a:ext cx="3401063" cy="28955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SELECT RELEASE_DATE,ORIGINAL_TITLE</a:t>
            </a:r>
          </a:p>
          <a:p>
            <a:r>
              <a:rPr lang="en-US" sz="2200" dirty="0"/>
              <a:t>FROM tmdb_5000_movies</a:t>
            </a:r>
          </a:p>
          <a:p>
            <a:r>
              <a:rPr lang="en-US" sz="2200" dirty="0"/>
              <a:t>WHERE TITLE IN </a:t>
            </a:r>
          </a:p>
          <a:p>
            <a:r>
              <a:rPr lang="en-US" sz="2200" dirty="0"/>
              <a:t>(SELECT TITLE</a:t>
            </a:r>
          </a:p>
          <a:p>
            <a:r>
              <a:rPr lang="en-US" sz="2200" dirty="0"/>
              <a:t>FROM tmdb_5000_credits</a:t>
            </a:r>
          </a:p>
          <a:p>
            <a:r>
              <a:rPr lang="en-US" sz="2200" dirty="0"/>
              <a:t>WHERE MOVIE_ID=2454);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1EE7D1-8224-0091-4771-59D30559D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33" y="1502039"/>
            <a:ext cx="3982064" cy="4060723"/>
          </a:xfrm>
        </p:spPr>
      </p:pic>
    </p:spTree>
    <p:extLst>
      <p:ext uri="{BB962C8B-B14F-4D97-AF65-F5344CB8AC3E}">
        <p14:creationId xmlns:p14="http://schemas.microsoft.com/office/powerpoint/2010/main" val="320813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82B-26A8-13EF-3B01-2EA5670B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779" y="1221658"/>
            <a:ext cx="3401064" cy="1447800"/>
          </a:xfrm>
        </p:spPr>
        <p:txBody>
          <a:bodyPr/>
          <a:lstStyle/>
          <a:p>
            <a:r>
              <a:rPr lang="en-US" sz="2000" dirty="0"/>
              <a:t>WAQTD name of the movies and popularity whose popularity is less than The Avengers.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94D76-CC28-6CA8-8DFC-226732D4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SELECT ORIGINAL_TITLE,POPULARITY</a:t>
            </a:r>
          </a:p>
          <a:p>
            <a:r>
              <a:rPr lang="en-US" sz="1800" dirty="0"/>
              <a:t>FROM tmdb_5000_movies</a:t>
            </a:r>
          </a:p>
          <a:p>
            <a:r>
              <a:rPr lang="en-US" sz="1800" dirty="0"/>
              <a:t>WHERE POPULARITY&lt;</a:t>
            </a:r>
          </a:p>
          <a:p>
            <a:r>
              <a:rPr lang="en-US" sz="1800" dirty="0"/>
              <a:t>(SELECT POPULARITY</a:t>
            </a:r>
          </a:p>
          <a:p>
            <a:r>
              <a:rPr lang="en-US" sz="1800" dirty="0"/>
              <a:t>FROM tmdb_5000_movies</a:t>
            </a:r>
          </a:p>
          <a:p>
            <a:r>
              <a:rPr lang="en-US" sz="1800" dirty="0"/>
              <a:t>WHERE ORIGINAL_TITLE=‘THE AVENGERS’);</a:t>
            </a:r>
            <a:endParaRPr lang="en-IN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55E3A2-2872-EBBE-8AEB-20302CD60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44" y="1359309"/>
            <a:ext cx="4414683" cy="4471219"/>
          </a:xfrm>
        </p:spPr>
      </p:pic>
    </p:spTree>
    <p:extLst>
      <p:ext uri="{BB962C8B-B14F-4D97-AF65-F5344CB8AC3E}">
        <p14:creationId xmlns:p14="http://schemas.microsoft.com/office/powerpoint/2010/main" val="428056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FB89-0FF8-A0A7-7C48-D74D1004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80104"/>
            <a:ext cx="3401064" cy="658762"/>
          </a:xfrm>
        </p:spPr>
        <p:txBody>
          <a:bodyPr/>
          <a:lstStyle/>
          <a:p>
            <a:r>
              <a:rPr lang="en-US" dirty="0"/>
              <a:t>            Joins 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E253B4-915B-9C5B-C54A-D19979BA6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52" y="1452879"/>
            <a:ext cx="4532672" cy="39843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FE4FE-3B7A-A754-E7FC-6D0597070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0439" y="1452880"/>
            <a:ext cx="4532671" cy="3787714"/>
          </a:xfrm>
        </p:spPr>
        <p:txBody>
          <a:bodyPr>
            <a:normAutofit/>
          </a:bodyPr>
          <a:lstStyle/>
          <a:p>
            <a:r>
              <a:rPr lang="en-US" sz="1800" dirty="0"/>
              <a:t>It is a process of retrieve or fetch data from multiple table simultaneously. There are five types of join </a:t>
            </a:r>
          </a:p>
          <a:p>
            <a:r>
              <a:rPr lang="en-US" sz="1800" dirty="0"/>
              <a:t>1.Cartesian Join or Cross Join</a:t>
            </a:r>
          </a:p>
          <a:p>
            <a:r>
              <a:rPr lang="en-US" sz="1800" dirty="0"/>
              <a:t>2.Inner Join</a:t>
            </a:r>
          </a:p>
          <a:p>
            <a:r>
              <a:rPr lang="en-US" sz="1800" dirty="0"/>
              <a:t>3.Outer Join (Left Outer, Right Outer and Full Outer)</a:t>
            </a:r>
          </a:p>
          <a:p>
            <a:r>
              <a:rPr lang="en-US" sz="1800" dirty="0"/>
              <a:t>4.Natural Join</a:t>
            </a:r>
          </a:p>
          <a:p>
            <a:r>
              <a:rPr lang="en-US" sz="1800" dirty="0"/>
              <a:t>5.Self join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51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30D0-7A43-6D47-C2B7-790B7FFA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071716"/>
            <a:ext cx="3401064" cy="717755"/>
          </a:xfrm>
        </p:spPr>
        <p:txBody>
          <a:bodyPr/>
          <a:lstStyle/>
          <a:p>
            <a:r>
              <a:rPr lang="en-US" sz="2000" dirty="0"/>
              <a:t>WAQTD revenue and </a:t>
            </a:r>
            <a:r>
              <a:rPr lang="en-US" sz="2000" dirty="0" err="1"/>
              <a:t>movie_id</a:t>
            </a:r>
            <a:r>
              <a:rPr lang="en-US" sz="2000" dirty="0"/>
              <a:t> using cross join.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8515-5A6A-4A43-2E8E-C6D877A72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005782"/>
            <a:ext cx="3401063" cy="4019098"/>
          </a:xfrm>
        </p:spPr>
        <p:txBody>
          <a:bodyPr>
            <a:normAutofit/>
          </a:bodyPr>
          <a:lstStyle/>
          <a:p>
            <a:r>
              <a:rPr lang="en-US" sz="2000" dirty="0"/>
              <a:t>SELECT REVENUE, MOVIE_ID</a:t>
            </a:r>
          </a:p>
          <a:p>
            <a:r>
              <a:rPr lang="en-US" sz="2000" dirty="0"/>
              <a:t>FROM tmdb_5000_movies CROSS JOIN tmdb_5000_credits;</a:t>
            </a: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D553D6-8499-643B-343D-8051545A0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80" y="1071716"/>
            <a:ext cx="3559276" cy="3696929"/>
          </a:xfrm>
        </p:spPr>
      </p:pic>
    </p:spTree>
    <p:extLst>
      <p:ext uri="{BB962C8B-B14F-4D97-AF65-F5344CB8AC3E}">
        <p14:creationId xmlns:p14="http://schemas.microsoft.com/office/powerpoint/2010/main" val="413994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53C3-C229-4360-E380-F7E5276A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39097"/>
            <a:ext cx="3401064" cy="1524000"/>
          </a:xfrm>
        </p:spPr>
        <p:txBody>
          <a:bodyPr/>
          <a:lstStyle/>
          <a:p>
            <a:r>
              <a:rPr lang="en-US" sz="2000" dirty="0"/>
              <a:t>WAQTD runtime and </a:t>
            </a:r>
            <a:r>
              <a:rPr lang="en-US" sz="2000" dirty="0" err="1"/>
              <a:t>movie_id</a:t>
            </a:r>
            <a:r>
              <a:rPr lang="en-US" sz="2000" dirty="0"/>
              <a:t> using inner join.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C308C-80AE-57D5-65ED-932D1767C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2" y="2644878"/>
            <a:ext cx="3401063" cy="3016208"/>
          </a:xfrm>
        </p:spPr>
        <p:txBody>
          <a:bodyPr>
            <a:normAutofit/>
          </a:bodyPr>
          <a:lstStyle/>
          <a:p>
            <a:r>
              <a:rPr lang="en-US" sz="2000" dirty="0"/>
              <a:t>SELECT RUNTIME, MOVIE_ID</a:t>
            </a:r>
          </a:p>
          <a:p>
            <a:r>
              <a:rPr lang="en-US" sz="2000" dirty="0"/>
              <a:t>FROM tmdb_5000_movies INNER JOIN tmdb_5000_credits</a:t>
            </a:r>
          </a:p>
          <a:p>
            <a:r>
              <a:rPr lang="en-US" sz="2000" dirty="0"/>
              <a:t>ON tmdb_5000_movies.TITLE=tmdb_5000_credits.TITLE;</a:t>
            </a:r>
            <a:endParaRPr lang="en-IN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23CFD1-A0A9-20AD-2F3A-2D451A0E7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7" y="1700981"/>
            <a:ext cx="3401063" cy="3716593"/>
          </a:xfrm>
        </p:spPr>
      </p:pic>
    </p:spTree>
    <p:extLst>
      <p:ext uri="{BB962C8B-B14F-4D97-AF65-F5344CB8AC3E}">
        <p14:creationId xmlns:p14="http://schemas.microsoft.com/office/powerpoint/2010/main" val="425409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D80F-693C-C966-98AE-A62A9B68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66" y="953729"/>
            <a:ext cx="3401064" cy="668594"/>
          </a:xfrm>
        </p:spPr>
        <p:txBody>
          <a:bodyPr/>
          <a:lstStyle/>
          <a:p>
            <a:r>
              <a:rPr lang="en-US" dirty="0"/>
              <a:t>         Functions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7A7448-E355-AB92-0699-16554F4D8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97" y="1288026"/>
            <a:ext cx="5195888" cy="32474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83266-1461-D742-D195-56EF507F9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8393" y="1887794"/>
            <a:ext cx="4690859" cy="4736853"/>
          </a:xfrm>
        </p:spPr>
        <p:txBody>
          <a:bodyPr>
            <a:normAutofit/>
          </a:bodyPr>
          <a:lstStyle/>
          <a:p>
            <a:r>
              <a:rPr lang="en-US" sz="1800" dirty="0"/>
              <a:t>Functions are block of code or list of instruction which will do some specific </a:t>
            </a:r>
            <a:r>
              <a:rPr lang="en-US" sz="1800" dirty="0" err="1"/>
              <a:t>task.There</a:t>
            </a:r>
            <a:r>
              <a:rPr lang="en-US" sz="1800" dirty="0"/>
              <a:t> are two types of functions namely User Defined Function and </a:t>
            </a:r>
            <a:r>
              <a:rPr lang="en-US" sz="1800" dirty="0" err="1"/>
              <a:t>Buildin</a:t>
            </a:r>
            <a:r>
              <a:rPr lang="en-US" sz="1800" dirty="0"/>
              <a:t> Function (Aggregate Function). </a:t>
            </a:r>
            <a:r>
              <a:rPr lang="en-US" sz="1800" dirty="0" err="1"/>
              <a:t>Buildin</a:t>
            </a:r>
            <a:r>
              <a:rPr lang="en-US" sz="1800" dirty="0"/>
              <a:t> Function are of two types :</a:t>
            </a:r>
          </a:p>
          <a:p>
            <a:r>
              <a:rPr lang="en-US" sz="1800" dirty="0"/>
              <a:t>1.Single Row Function</a:t>
            </a:r>
          </a:p>
          <a:p>
            <a:r>
              <a:rPr lang="en-US" sz="1800" dirty="0"/>
              <a:t>2.Multi Row Function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9374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79C9-0AD3-2EFD-497A-FBF4765B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425245"/>
            <a:ext cx="3401064" cy="1447800"/>
          </a:xfrm>
        </p:spPr>
        <p:txBody>
          <a:bodyPr/>
          <a:lstStyle/>
          <a:p>
            <a:r>
              <a:rPr lang="en-US" sz="2000" dirty="0"/>
              <a:t>WAQTD total </a:t>
            </a:r>
            <a:r>
              <a:rPr lang="en-US" sz="2000" dirty="0" err="1"/>
              <a:t>vote_count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01E3B-E11A-47ED-D18D-F1B466D40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273873"/>
            <a:ext cx="3401063" cy="2895599"/>
          </a:xfrm>
        </p:spPr>
        <p:txBody>
          <a:bodyPr/>
          <a:lstStyle/>
          <a:p>
            <a:r>
              <a:rPr lang="en-US" sz="2000" dirty="0"/>
              <a:t>SELECT SUM(VOTE_COUNT)</a:t>
            </a:r>
          </a:p>
          <a:p>
            <a:r>
              <a:rPr lang="en-US" sz="2000" dirty="0"/>
              <a:t>FROM tmdb_5000_movies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2E892E-0EC6-B7D0-27FA-EC9E4B607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62997"/>
            <a:ext cx="2959509" cy="2895600"/>
          </a:xfrm>
        </p:spPr>
      </p:pic>
    </p:spTree>
    <p:extLst>
      <p:ext uri="{BB962C8B-B14F-4D97-AF65-F5344CB8AC3E}">
        <p14:creationId xmlns:p14="http://schemas.microsoft.com/office/powerpoint/2010/main" val="277675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904CBE-F433-494C-F0DF-0D17BD37E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823336"/>
            <a:ext cx="3903407" cy="4201543"/>
          </a:xfrm>
        </p:spPr>
        <p:txBody>
          <a:bodyPr>
            <a:normAutofit/>
          </a:bodyPr>
          <a:lstStyle/>
          <a:p>
            <a:r>
              <a:rPr lang="en-US" sz="2000" dirty="0"/>
              <a:t>SQL stands for Structured Query Language. It is a language used to  communicate, manage or manipulate in a relational database management system (RDBMS). A relational database stores information in tabular form.</a:t>
            </a:r>
            <a:endParaRPr lang="en-IN" sz="2000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BE59390-32F1-4D9D-3B56-7DB67A560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82" y="1740310"/>
            <a:ext cx="3903407" cy="2694037"/>
          </a:xfrm>
        </p:spPr>
      </p:pic>
    </p:spTree>
    <p:extLst>
      <p:ext uri="{BB962C8B-B14F-4D97-AF65-F5344CB8AC3E}">
        <p14:creationId xmlns:p14="http://schemas.microsoft.com/office/powerpoint/2010/main" val="418926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DF9E-B3B8-25D8-BD0D-4AD2AE6F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941" y="936522"/>
            <a:ext cx="3401064" cy="1447800"/>
          </a:xfrm>
        </p:spPr>
        <p:txBody>
          <a:bodyPr/>
          <a:lstStyle/>
          <a:p>
            <a:r>
              <a:rPr lang="en-US" sz="2000" dirty="0"/>
              <a:t>WAQTD name of the movies whose budget is exactly nine digits.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D852E-4538-05C2-127F-854B8AD79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6295" y="2686829"/>
            <a:ext cx="3401063" cy="2895599"/>
          </a:xfrm>
        </p:spPr>
        <p:txBody>
          <a:bodyPr>
            <a:normAutofit/>
          </a:bodyPr>
          <a:lstStyle/>
          <a:p>
            <a:r>
              <a:rPr lang="en-US" sz="2000" dirty="0"/>
              <a:t>SELECT ORIGINAL_TITLE,BUDGET</a:t>
            </a:r>
          </a:p>
          <a:p>
            <a:r>
              <a:rPr lang="en-US" sz="2000" dirty="0"/>
              <a:t>FROM tmdb_5000_movies</a:t>
            </a:r>
          </a:p>
          <a:p>
            <a:r>
              <a:rPr lang="en-US" sz="2000" dirty="0"/>
              <a:t>WHERE BUDGET LIKE’_________’;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42D6D8-3D5C-D445-0257-4FA1079C8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87" y="1514166"/>
            <a:ext cx="3805084" cy="3519949"/>
          </a:xfrm>
        </p:spPr>
      </p:pic>
    </p:spTree>
    <p:extLst>
      <p:ext uri="{BB962C8B-B14F-4D97-AF65-F5344CB8AC3E}">
        <p14:creationId xmlns:p14="http://schemas.microsoft.com/office/powerpoint/2010/main" val="2885576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D326-551D-648B-38C1-56EB38E6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454742"/>
            <a:ext cx="3401064" cy="1447800"/>
          </a:xfrm>
        </p:spPr>
        <p:txBody>
          <a:bodyPr/>
          <a:lstStyle/>
          <a:p>
            <a:r>
              <a:rPr lang="en-US" sz="2000" dirty="0"/>
              <a:t>WAQTD average runtime.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8083D-FE37-28CB-F7B7-184308D97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9700" y="2171700"/>
            <a:ext cx="3401063" cy="2895599"/>
          </a:xfrm>
        </p:spPr>
        <p:txBody>
          <a:bodyPr>
            <a:normAutofit/>
          </a:bodyPr>
          <a:lstStyle/>
          <a:p>
            <a:r>
              <a:rPr lang="en-US" sz="2000" dirty="0"/>
              <a:t>SELECT AVG(RUNTIME)</a:t>
            </a:r>
          </a:p>
          <a:p>
            <a:r>
              <a:rPr lang="en-US" sz="2000" dirty="0"/>
              <a:t>FROM tmdb_5000_movies;</a:t>
            </a: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41875D-700F-5E85-71A4-F079EBA22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16" y="1640758"/>
            <a:ext cx="3116826" cy="3118055"/>
          </a:xfrm>
        </p:spPr>
      </p:pic>
    </p:spTree>
    <p:extLst>
      <p:ext uri="{BB962C8B-B14F-4D97-AF65-F5344CB8AC3E}">
        <p14:creationId xmlns:p14="http://schemas.microsoft.com/office/powerpoint/2010/main" val="72048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C629CE-EA4C-32C9-3F9B-59713B9F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</a:t>
            </a:r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83814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4BF251-F0EB-C3B7-AF3D-DC8895465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4" y="1521543"/>
            <a:ext cx="4267201" cy="275548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CFEAC-0F74-5762-D460-5048512D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447801"/>
            <a:ext cx="4734570" cy="3291348"/>
          </a:xfrm>
        </p:spPr>
        <p:txBody>
          <a:bodyPr>
            <a:normAutofit/>
          </a:bodyPr>
          <a:lstStyle/>
          <a:p>
            <a:r>
              <a:rPr lang="en-US" sz="1800" dirty="0"/>
              <a:t>SQL commands are mainly categorized into five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DDL: Data Definition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DQL: Data Query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DML: Data Manipulation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DCL: Data Control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TCL: Transaction Control Language</a:t>
            </a:r>
          </a:p>
        </p:txBody>
      </p:sp>
    </p:spTree>
    <p:extLst>
      <p:ext uri="{BB962C8B-B14F-4D97-AF65-F5344CB8AC3E}">
        <p14:creationId xmlns:p14="http://schemas.microsoft.com/office/powerpoint/2010/main" val="317138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19EE-3BBB-F971-83E8-194018E0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5852"/>
            <a:ext cx="3401064" cy="597309"/>
          </a:xfrm>
        </p:spPr>
        <p:txBody>
          <a:bodyPr/>
          <a:lstStyle/>
          <a:p>
            <a:r>
              <a:rPr lang="en-US" dirty="0"/>
              <a:t>Operators in SQL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EF166A-FC38-D7CE-7346-855EC1B9F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4" y="1551880"/>
            <a:ext cx="4837472" cy="40705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21F39-A293-A6AD-49EF-E18EC8A7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594" y="1648588"/>
            <a:ext cx="5309419" cy="3877141"/>
          </a:xfrm>
        </p:spPr>
        <p:txBody>
          <a:bodyPr>
            <a:noAutofit/>
          </a:bodyPr>
          <a:lstStyle/>
          <a:p>
            <a:r>
              <a:rPr lang="en-US" sz="1800" dirty="0"/>
              <a:t>An operator is a reserved word or character that is used to query our database in a SQL expression. To query a database using operators, we use WHERE clause.</a:t>
            </a:r>
          </a:p>
          <a:p>
            <a:r>
              <a:rPr lang="en-US" sz="1800" dirty="0"/>
              <a:t>Types of operators:</a:t>
            </a:r>
          </a:p>
          <a:p>
            <a:r>
              <a:rPr lang="en-US" sz="1800" dirty="0"/>
              <a:t>1.Arithmetic Operator </a:t>
            </a:r>
          </a:p>
          <a:p>
            <a:r>
              <a:rPr lang="en-US" sz="1800" dirty="0"/>
              <a:t>2.Concatenation Operator</a:t>
            </a:r>
          </a:p>
          <a:p>
            <a:r>
              <a:rPr lang="en-US" sz="1800" dirty="0"/>
              <a:t>3.Comparison Operator</a:t>
            </a:r>
          </a:p>
          <a:p>
            <a:r>
              <a:rPr lang="en-US" sz="1800" dirty="0"/>
              <a:t>4.Relational Operator</a:t>
            </a:r>
          </a:p>
          <a:p>
            <a:r>
              <a:rPr lang="en-US" sz="1800" dirty="0"/>
              <a:t>5.Logical Operator</a:t>
            </a:r>
          </a:p>
          <a:p>
            <a:r>
              <a:rPr lang="en-US" sz="1800" dirty="0"/>
              <a:t>6.Special Operator</a:t>
            </a:r>
          </a:p>
          <a:p>
            <a:r>
              <a:rPr lang="en-US" sz="1800" dirty="0"/>
              <a:t>7.Sub Query Operator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4371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61C9658-247A-37D5-0014-036F726C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WAQTD budget and </a:t>
            </a:r>
            <a:r>
              <a:rPr lang="en-US" sz="2000" dirty="0" err="1"/>
              <a:t>original_title</a:t>
            </a:r>
            <a:r>
              <a:rPr lang="en-US" sz="2000" dirty="0"/>
              <a:t> of the movies where budget is greater than 30000000.</a:t>
            </a:r>
            <a:endParaRPr lang="en-IN" sz="20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15B2E3-AD0C-5FF3-439A-93B9968D4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SELECT BUDGET, ORIGINAL_TITLE</a:t>
            </a:r>
          </a:p>
          <a:p>
            <a:r>
              <a:rPr lang="en-US" sz="1800" dirty="0"/>
              <a:t>FROM tmdb_5000_movies</a:t>
            </a:r>
          </a:p>
          <a:p>
            <a:r>
              <a:rPr lang="en-US" sz="1800" dirty="0"/>
              <a:t>WHERE BUDGET&gt;30000000;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0ADCA-E456-00AE-C654-D52DBA4BA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59" y="1560871"/>
            <a:ext cx="4709651" cy="3736257"/>
          </a:xfrm>
        </p:spPr>
      </p:pic>
    </p:spTree>
    <p:extLst>
      <p:ext uri="{BB962C8B-B14F-4D97-AF65-F5344CB8AC3E}">
        <p14:creationId xmlns:p14="http://schemas.microsoft.com/office/powerpoint/2010/main" val="47191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0A04-AE75-586F-23FB-247EF151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444" y="1241324"/>
            <a:ext cx="3401064" cy="1447800"/>
          </a:xfrm>
        </p:spPr>
        <p:txBody>
          <a:bodyPr/>
          <a:lstStyle/>
          <a:p>
            <a:r>
              <a:rPr lang="en-US" sz="2000" dirty="0"/>
              <a:t>WAQTD name of the movies whose </a:t>
            </a:r>
            <a:r>
              <a:rPr lang="en-US" sz="2000" dirty="0" err="1"/>
              <a:t>movie_id</a:t>
            </a:r>
            <a:r>
              <a:rPr lang="en-US" sz="2000" dirty="0"/>
              <a:t> is 1930.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0FD9D-94FF-5E80-74AE-13F5FC074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5456" y="3045542"/>
            <a:ext cx="3401063" cy="2895599"/>
          </a:xfrm>
        </p:spPr>
        <p:txBody>
          <a:bodyPr>
            <a:normAutofit/>
          </a:bodyPr>
          <a:lstStyle/>
          <a:p>
            <a:r>
              <a:rPr lang="en-US" sz="1800" dirty="0"/>
              <a:t>SELECT MOVIE_ID, TITLE</a:t>
            </a:r>
          </a:p>
          <a:p>
            <a:r>
              <a:rPr lang="en-US" sz="1800" dirty="0"/>
              <a:t>FROM tmdb_5000_credits</a:t>
            </a:r>
          </a:p>
          <a:p>
            <a:r>
              <a:rPr lang="en-US" sz="1800" dirty="0"/>
              <a:t>WHERE MOVIE_ID=1930;</a:t>
            </a:r>
            <a:endParaRPr lang="en-IN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AC6249-192E-9B18-0F6C-05FFD335E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52" y="1732937"/>
            <a:ext cx="4109883" cy="3252018"/>
          </a:xfrm>
        </p:spPr>
      </p:pic>
    </p:spTree>
    <p:extLst>
      <p:ext uri="{BB962C8B-B14F-4D97-AF65-F5344CB8AC3E}">
        <p14:creationId xmlns:p14="http://schemas.microsoft.com/office/powerpoint/2010/main" val="253597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35B8-28B8-ED94-C29E-99FF7E70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WAQTD movies that are in English language or budget is greater than 50000000.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04EDF-073F-1665-4D8A-6FF7107AC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 ORIGINAL_LANGUAGE, BUDGET</a:t>
            </a:r>
          </a:p>
          <a:p>
            <a:r>
              <a:rPr lang="en-US" sz="1800" dirty="0"/>
              <a:t>FROM tmdb_5000_movies</a:t>
            </a:r>
          </a:p>
          <a:p>
            <a:r>
              <a:rPr lang="en-US" sz="1800" dirty="0"/>
              <a:t>WHERE ORIGINAL_LANGUAGE=‘EN’ OR BUDGET&gt;50000000;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416A663-6CB0-5C9C-D967-244C6E710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59" y="1681316"/>
            <a:ext cx="3618270" cy="3942735"/>
          </a:xfrm>
        </p:spPr>
      </p:pic>
    </p:spTree>
    <p:extLst>
      <p:ext uri="{BB962C8B-B14F-4D97-AF65-F5344CB8AC3E}">
        <p14:creationId xmlns:p14="http://schemas.microsoft.com/office/powerpoint/2010/main" val="293597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397A-F78B-3533-08A5-D09B7237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WAQTD original_title and </a:t>
            </a:r>
            <a:r>
              <a:rPr lang="en-US" sz="2000" dirty="0" err="1"/>
              <a:t>vote_average</a:t>
            </a:r>
            <a:r>
              <a:rPr lang="en-US" sz="2000" dirty="0"/>
              <a:t> whose </a:t>
            </a:r>
            <a:r>
              <a:rPr lang="en-US" sz="2000" dirty="0" err="1"/>
              <a:t>vote_average</a:t>
            </a:r>
            <a:r>
              <a:rPr lang="en-US" sz="2000" dirty="0"/>
              <a:t> between 7 and 9.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7A54E-4141-4BE8-799E-460033099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 ORIGINAL_TITLE, VOTE_AVERAGE</a:t>
            </a:r>
          </a:p>
          <a:p>
            <a:r>
              <a:rPr lang="en-US" sz="1800" dirty="0"/>
              <a:t>FROM tmdb_5000_movies</a:t>
            </a:r>
          </a:p>
          <a:p>
            <a:r>
              <a:rPr lang="en-US" sz="1800" dirty="0"/>
              <a:t>WHERE VOTE_AVERAGE BETWEEN 7 AND 9;</a:t>
            </a:r>
            <a:endParaRPr lang="en-IN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65EB1C-70BA-9818-7AE8-D0BBC3E39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77" y="1317523"/>
            <a:ext cx="4296697" cy="3692738"/>
          </a:xfrm>
        </p:spPr>
      </p:pic>
    </p:spTree>
    <p:extLst>
      <p:ext uri="{BB962C8B-B14F-4D97-AF65-F5344CB8AC3E}">
        <p14:creationId xmlns:p14="http://schemas.microsoft.com/office/powerpoint/2010/main" val="60555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6321-C80D-CEAC-3CA0-B659191E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931606"/>
          </a:xfrm>
        </p:spPr>
        <p:txBody>
          <a:bodyPr/>
          <a:lstStyle/>
          <a:p>
            <a:r>
              <a:rPr lang="en-US" sz="2000" dirty="0"/>
              <a:t>WAQTD name of the movies starting with T.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1BD97-547E-AE12-BC2F-D005A17FC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546556"/>
            <a:ext cx="3401063" cy="3478324"/>
          </a:xfrm>
        </p:spPr>
        <p:txBody>
          <a:bodyPr>
            <a:normAutofit/>
          </a:bodyPr>
          <a:lstStyle/>
          <a:p>
            <a:r>
              <a:rPr lang="en-US" sz="2000" dirty="0"/>
              <a:t>SELECT TITLE</a:t>
            </a:r>
          </a:p>
          <a:p>
            <a:r>
              <a:rPr lang="en-US" sz="2000" dirty="0"/>
              <a:t>FROM tmdb_5000_credits</a:t>
            </a:r>
          </a:p>
          <a:p>
            <a:r>
              <a:rPr lang="en-US" sz="2000" dirty="0"/>
              <a:t>Where title like ‘T’;</a:t>
            </a:r>
            <a:endParaRPr lang="en-IN" sz="20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B42BA91-1AE6-E65B-40BD-2E0753AA4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1" y="1524727"/>
            <a:ext cx="4033551" cy="3234085"/>
          </a:xfrm>
        </p:spPr>
      </p:pic>
    </p:spTree>
    <p:extLst>
      <p:ext uri="{BB962C8B-B14F-4D97-AF65-F5344CB8AC3E}">
        <p14:creationId xmlns:p14="http://schemas.microsoft.com/office/powerpoint/2010/main" val="1429489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436</TotalTime>
  <Words>831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                     SQL PROJECT      STRUCTURED QUERY LANGUAGE</vt:lpstr>
      <vt:lpstr>PowerPoint Presentation</vt:lpstr>
      <vt:lpstr>PowerPoint Presentation</vt:lpstr>
      <vt:lpstr>Operators in SQL</vt:lpstr>
      <vt:lpstr>WAQTD budget and original_title of the movies where budget is greater than 30000000.</vt:lpstr>
      <vt:lpstr>WAQTD name of the movies whose movie_id is 1930.</vt:lpstr>
      <vt:lpstr>WAQTD movies that are in English language or budget is greater than 50000000.</vt:lpstr>
      <vt:lpstr>WAQTD original_title and vote_average whose vote_average between 7 and 9.</vt:lpstr>
      <vt:lpstr>WAQTD name of the movies starting with T.</vt:lpstr>
      <vt:lpstr>WAQTD name of the movies in descending order.</vt:lpstr>
      <vt:lpstr>WAQTD number of movies having vote_count greater than 9106.</vt:lpstr>
      <vt:lpstr>    Sub Query in SQL</vt:lpstr>
      <vt:lpstr>WAQTD release date and original_title whose id is 2454.</vt:lpstr>
      <vt:lpstr>WAQTD name of the movies and popularity whose popularity is less than The Avengers.</vt:lpstr>
      <vt:lpstr>            Joins  </vt:lpstr>
      <vt:lpstr>WAQTD revenue and movie_id using cross join.</vt:lpstr>
      <vt:lpstr>WAQTD runtime and movie_id using inner join.</vt:lpstr>
      <vt:lpstr>         Functions</vt:lpstr>
      <vt:lpstr>WAQTD total vote_count.</vt:lpstr>
      <vt:lpstr>WAQTD name of the movies whose budget is exactly nine digits.</vt:lpstr>
      <vt:lpstr>WAQTD average runtime.</vt:lpstr>
      <vt:lpstr>        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Sujani Khan</dc:creator>
  <cp:lastModifiedBy>Sujani Khan</cp:lastModifiedBy>
  <cp:revision>5</cp:revision>
  <dcterms:created xsi:type="dcterms:W3CDTF">2024-07-17T19:24:04Z</dcterms:created>
  <dcterms:modified xsi:type="dcterms:W3CDTF">2024-08-01T10:42:06Z</dcterms:modified>
</cp:coreProperties>
</file>