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86" r:id="rId9"/>
    <p:sldId id="269" r:id="rId10"/>
    <p:sldId id="270" r:id="rId11"/>
    <p:sldId id="268" r:id="rId12"/>
    <p:sldId id="280" r:id="rId13"/>
    <p:sldId id="281" r:id="rId14"/>
    <p:sldId id="282" r:id="rId15"/>
    <p:sldId id="284" r:id="rId16"/>
    <p:sldId id="288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9C93615-3ED4-4BE9-AA3B-5332B33AB2A3}">
          <p14:sldIdLst>
            <p14:sldId id="256"/>
            <p14:sldId id="257"/>
            <p14:sldId id="258"/>
            <p14:sldId id="259"/>
            <p14:sldId id="264"/>
            <p14:sldId id="265"/>
            <p14:sldId id="260"/>
            <p14:sldId id="286"/>
            <p14:sldId id="269"/>
            <p14:sldId id="270"/>
            <p14:sldId id="268"/>
            <p14:sldId id="280"/>
            <p14:sldId id="281"/>
            <p14:sldId id="282"/>
            <p14:sldId id="284"/>
            <p14:sldId id="28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2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01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98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9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00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7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1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4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186BC8-660D-4FD5-88A1-894129ADC1C7}" type="datetimeFigureOut">
              <a:rPr lang="en-US" smtClean="0"/>
              <a:t>11/12/2017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63E63C6-199F-4A8A-A03B-75333F5633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26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2" y="1120586"/>
            <a:ext cx="9053848" cy="2034738"/>
          </a:xfrm>
        </p:spPr>
        <p:txBody>
          <a:bodyPr>
            <a:noAutofit/>
          </a:bodyPr>
          <a:lstStyle/>
          <a:p>
            <a:r>
              <a:rPr lang="en-US" sz="4400" b="1" dirty="0"/>
              <a:t>Introduction to Digital </a:t>
            </a:r>
            <a:r>
              <a:rPr lang="en-US" sz="4400" b="1" dirty="0" smtClean="0"/>
              <a:t>Signature</a:t>
            </a:r>
            <a:endParaRPr lang="en-US" sz="44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4821" y="4174365"/>
            <a:ext cx="6512802" cy="142875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Submitted by </a:t>
            </a:r>
            <a:r>
              <a:rPr lang="en-US" dirty="0" smtClean="0"/>
              <a:t>:</a:t>
            </a:r>
          </a:p>
          <a:p>
            <a:r>
              <a:rPr lang="en-US" dirty="0" err="1"/>
              <a:t>Sujash</a:t>
            </a:r>
            <a:r>
              <a:rPr lang="en-US" dirty="0"/>
              <a:t> </a:t>
            </a:r>
            <a:r>
              <a:rPr lang="en-US" dirty="0" err="1"/>
              <a:t>Naskar</a:t>
            </a:r>
            <a:r>
              <a:rPr lang="en-US" dirty="0"/>
              <a:t> (Roll No.03)</a:t>
            </a:r>
          </a:p>
          <a:p>
            <a:r>
              <a:rPr lang="en-US" dirty="0" smtClean="0"/>
              <a:t>Manu </a:t>
            </a:r>
            <a:r>
              <a:rPr lang="en-US" dirty="0" smtClean="0"/>
              <a:t>Gond (Roll No.08)</a:t>
            </a:r>
          </a:p>
          <a:p>
            <a:r>
              <a:rPr lang="en-US" dirty="0" err="1"/>
              <a:t>Anirban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(Roll No.15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00045" y="4174365"/>
            <a:ext cx="3618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6299532" y="4174365"/>
            <a:ext cx="5342970" cy="1428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Under guidance of :</a:t>
            </a:r>
          </a:p>
          <a:p>
            <a:r>
              <a:rPr lang="en-US" dirty="0" smtClean="0"/>
              <a:t>Ms. Joyshree Nath</a:t>
            </a:r>
          </a:p>
        </p:txBody>
      </p:sp>
    </p:spTree>
    <p:extLst>
      <p:ext uri="{BB962C8B-B14F-4D97-AF65-F5344CB8AC3E}">
        <p14:creationId xmlns:p14="http://schemas.microsoft.com/office/powerpoint/2010/main" val="41206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1248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A brief structure of creating and verifying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096" y="1403797"/>
            <a:ext cx="7272270" cy="54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9143999" cy="131248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Prerequisites to create a digital signature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1" y="1532587"/>
            <a:ext cx="9040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Public-private digital key pair.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Certificate authority.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	The public key certificate creates proof of the identity of the signer by using the services of a certificate authority.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certificate authority uses a variety of processes to associate the particular public key with an individual.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combination of public key and proof of identity result in a public key certificate (also called signer’s certificate).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6591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751528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Authentication: </a:t>
            </a:r>
          </a:p>
          <a:p>
            <a:pPr lvl="1"/>
            <a:r>
              <a:rPr lang="en-US" dirty="0"/>
              <a:t>	Identification of the person that </a:t>
            </a:r>
            <a:r>
              <a:rPr lang="en-US" dirty="0" smtClean="0"/>
              <a:t>sings.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Integrity of data: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Any </a:t>
            </a:r>
            <a:r>
              <a:rPr lang="en-US" dirty="0"/>
              <a:t>change in data will be detected.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Non repudiation:</a:t>
            </a:r>
          </a:p>
          <a:p>
            <a:pPr lvl="1"/>
            <a:r>
              <a:rPr lang="en-US" dirty="0"/>
              <a:t>	Author cannot be denied of his 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Imposter prevention:</a:t>
            </a:r>
          </a:p>
          <a:p>
            <a:pPr lvl="2"/>
            <a:r>
              <a:rPr lang="en-US" dirty="0"/>
              <a:t>Elimination of possibility of committing fraud by an imposter. </a:t>
            </a:r>
          </a:p>
        </p:txBody>
      </p:sp>
    </p:spTree>
    <p:extLst>
      <p:ext uri="{BB962C8B-B14F-4D97-AF65-F5344CB8AC3E}">
        <p14:creationId xmlns:p14="http://schemas.microsoft.com/office/powerpoint/2010/main" val="30264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95303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disadvantages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1" y="1043189"/>
            <a:ext cx="904096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Expiry: </a:t>
            </a:r>
            <a:r>
              <a:rPr lang="en-IN" dirty="0"/>
              <a:t>Digital signatures, like all technological products, are highly dependent on the technology it is based on. In this era of fast technological advancements, many of these tech products have a short shelf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Certificates: </a:t>
            </a:r>
            <a:r>
              <a:rPr lang="en-IN" dirty="0"/>
              <a:t>In order to effectively use digital signatures, both senders and recipients may have to buy digital certificates at a cost from trusted certification authorities.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Software: </a:t>
            </a:r>
            <a:r>
              <a:rPr lang="en-IN" dirty="0"/>
              <a:t>To work with digital certificates, senders and recipients have to buy verification software at a cost.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Law: </a:t>
            </a:r>
            <a:r>
              <a:rPr lang="en-IN" dirty="0"/>
              <a:t>In some states and countries, laws regarding cyber and technology-based issues are weak or even non-existent. Trading in such jurisdictions becomes very risky for those who use digitally signed electronic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Compatibility: </a:t>
            </a:r>
            <a:r>
              <a:rPr lang="en-IN" dirty="0"/>
              <a:t>There are many different digital signature standards and most of them are incompatible with each other and this complicates the sharing of digitally signed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894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1" y="1223494"/>
            <a:ext cx="90409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Electronic funds transfer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Software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Smart Cards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storage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Blind Signatures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Time Stamped Signature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068946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944" y="2305319"/>
            <a:ext cx="10496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of digital information is increasing dramatically, it becomes an integrated part of our daily life</a:t>
            </a:r>
            <a:r>
              <a:rPr lang="en-IN" dirty="0" smtClean="0"/>
              <a:t>. So </a:t>
            </a:r>
            <a:r>
              <a:rPr lang="en-IN" dirty="0"/>
              <a:t>conserving the three property of data </a:t>
            </a:r>
            <a:r>
              <a:rPr lang="en-IN" dirty="0" smtClean="0"/>
              <a:t>security becomes </a:t>
            </a:r>
            <a:r>
              <a:rPr lang="en-IN" dirty="0"/>
              <a:t>very important </a:t>
            </a:r>
            <a:r>
              <a:rPr lang="en-IN" dirty="0" smtClean="0"/>
              <a:t>challenge. Currently </a:t>
            </a:r>
            <a:r>
              <a:rPr lang="en-IN" dirty="0"/>
              <a:t>digital signature is the only way to provide I</a:t>
            </a:r>
            <a:r>
              <a:rPr lang="en-IN" dirty="0" smtClean="0"/>
              <a:t>ntegrity, Authentication</a:t>
            </a:r>
            <a:r>
              <a:rPr lang="en-IN" dirty="0"/>
              <a:t> </a:t>
            </a:r>
            <a:r>
              <a:rPr lang="en-IN" dirty="0" smtClean="0"/>
              <a:t>and Non-repudiation to digital </a:t>
            </a:r>
            <a:r>
              <a:rPr lang="en-IN" dirty="0"/>
              <a:t>data. Though it has some certain disadvantages but it is being generously used as its advantages greatly overshadow its disadvantages.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55" y="313385"/>
            <a:ext cx="9905998" cy="1905000"/>
          </a:xfrm>
        </p:spPr>
        <p:txBody>
          <a:bodyPr/>
          <a:lstStyle/>
          <a:p>
            <a:pPr algn="ctr"/>
            <a:r>
              <a:rPr lang="en-IN" sz="4800" b="1" dirty="0" smtClean="0"/>
              <a:t>REFERENCES</a:t>
            </a:r>
            <a:endParaRPr lang="en-IN" sz="4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6823" y="2218385"/>
            <a:ext cx="112046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”Digital Signatures” by Jonathan Katz Springer, 2010 ISBN: 978-0-387-27711-0 Vincenzo Iovino University of </a:t>
            </a:r>
            <a:r>
              <a:rPr lang="en-IN" dirty="0" smtClean="0"/>
              <a:t>Luxembourg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Foundations of Cryptography Basic Tools Oded </a:t>
            </a:r>
            <a:r>
              <a:rPr lang="en-IN" dirty="0" smtClean="0"/>
              <a:t>Goldreich, </a:t>
            </a:r>
            <a:r>
              <a:rPr lang="en-IN" dirty="0"/>
              <a:t>Weizmann Institute of </a:t>
            </a:r>
            <a:r>
              <a:rPr lang="en-IN" dirty="0" smtClean="0"/>
              <a:t>Science, Cambridge University Press, </a:t>
            </a:r>
            <a:r>
              <a:rPr lang="en-IN" dirty="0"/>
              <a:t>ISBN 0-511-04120-9 eBook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Goldreich, Oded (2004), Foundations of cryptography II: Basic Applications (1. publ. ed.), Cambridge [u.a.]: Cambridge Univ. Press, ISBN </a:t>
            </a:r>
            <a:r>
              <a:rPr lang="en-US" i="1" dirty="0" smtClean="0"/>
              <a:t>978-0-521-83084-3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Dennis Campbell, editor, E-Commerce and the Law of Digital Signatures (Oceana Publications, 2005).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Cryptography and Network Security by Atul Kahate, ISBN-13: 978-0-07-064823-4,                        ISBN-10: 0-07-064823-9, Published by the Tata McGraw-Hill Publishing Company Limited.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0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3863" y="2527850"/>
            <a:ext cx="7511473" cy="1312480"/>
          </a:xfrm>
        </p:spPr>
        <p:txBody>
          <a:bodyPr>
            <a:noAutofit/>
          </a:bodyPr>
          <a:lstStyle/>
          <a:p>
            <a:pPr algn="ctr"/>
            <a:r>
              <a:rPr lang="en-US" sz="13800" cap="none" dirty="0" smtClean="0"/>
              <a:t>Thank 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47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9143999" cy="131248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4907" y="1312480"/>
            <a:ext cx="9762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Why we need Digital </a:t>
            </a:r>
            <a:r>
              <a:rPr lang="en-US" sz="2400" dirty="0"/>
              <a:t>Signature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Contents </a:t>
            </a:r>
            <a:r>
              <a:rPr lang="en-US" sz="2400" dirty="0"/>
              <a:t>of Digital Signature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Hashing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Encryption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Creation of Digital Signature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Verification of Digital </a:t>
            </a:r>
            <a:r>
              <a:rPr lang="en-US" sz="2400" dirty="0" smtClean="0"/>
              <a:t>Signature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 brief structure of creating and verifying the digital signature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Prerequisites</a:t>
            </a:r>
            <a:r>
              <a:rPr lang="en-US" sz="2400" dirty="0" smtClean="0"/>
              <a:t> to create Digital Signature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Advantages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Disadvantages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Applications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 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Reference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49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028090" cy="103367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7583" y="1906074"/>
            <a:ext cx="10483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Digital Signature is a mathematical scheme for demonstrating the authenticity of a digital message or document.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is the proof to the receiver that the message comes form the correct entity.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It can be used with any kind of message, whether it is encrypted or not(If privacy is not a major goal).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8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622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Why we need digital signature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2239618" y="2115123"/>
            <a:ext cx="84283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Digital signatures provide: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Integrity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Authentication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Non-repudiation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29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1107583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Contents of digital </a:t>
            </a:r>
            <a:r>
              <a:rPr lang="en-US" sz="4000" dirty="0"/>
              <a:t>signature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139835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digital signature scheme typically consists of three algorithms: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message digest generating hash algorithm.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signing algorithm (based on encryption) that produces a signature from given message digest and private key of sender.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signature verifying algorithm that given the message, public key and signature, either accepts or rejects message’s claim to authenticity. 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69" y="4260678"/>
            <a:ext cx="6972069" cy="242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9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Hashing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948691"/>
            <a:ext cx="9144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Hashing is the transformation of a string of characters into a usually shorter fixed-length value or key that represents the original string.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digital signature creation we need a one-way hash function to create message digest.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To compute a message digest, the hash function used must be such a way that it will be computationally infeasible to find two messages that hash the same digest.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Examples </a:t>
            </a:r>
            <a:r>
              <a:rPr lang="en-IN" dirty="0" smtClean="0"/>
              <a:t>of some </a:t>
            </a:r>
            <a:r>
              <a:rPr lang="en-IN" dirty="0"/>
              <a:t>cryptographic hash algorithms used in Digital Signatures are: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SHA-1 (160 bits)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SHA-256 (256 bits</a:t>
            </a:r>
            <a:r>
              <a:rPr lang="en-IN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smtClean="0"/>
              <a:t>SHA-3 (512 bits)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MD2, MD4, MD5 (128 bits)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lvl="1"/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2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"/>
            <a:ext cx="9143999" cy="115909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Encryption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428" y="1273844"/>
            <a:ext cx="108955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Encryption is conversion of data into a form called a </a:t>
            </a:r>
            <a:r>
              <a:rPr lang="en-US" b="1" dirty="0"/>
              <a:t>CIPHER 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generated CIPHER TEXT can only be read if decrypted.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encryption scheme uses a pseudo-random algorithm.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theory it is possible to decrypt the message without possessing the key but considerable computational recourses and skills are required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Keys:-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Public Key:- </a:t>
            </a:r>
            <a:r>
              <a:rPr lang="en-IN" dirty="0"/>
              <a:t>A public key may be placed in an open access directory for decryption of the digital signature of the sender.</a:t>
            </a:r>
          </a:p>
          <a:p>
            <a:endParaRPr lang="en-IN" dirty="0"/>
          </a:p>
          <a:p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1" dirty="0"/>
              <a:t>Private Key:- </a:t>
            </a:r>
            <a:r>
              <a:rPr lang="en-IN" dirty="0"/>
              <a:t>private key  is a variable that is used with an algorithm to encrypt </a:t>
            </a:r>
            <a:r>
              <a:rPr lang="en-IN" dirty="0" smtClean="0"/>
              <a:t>or </a:t>
            </a:r>
            <a:r>
              <a:rPr lang="en-IN" dirty="0"/>
              <a:t>decrypt </a:t>
            </a:r>
            <a:r>
              <a:rPr lang="en-IN" dirty="0" smtClean="0"/>
              <a:t>data.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0379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CREATION OF DIGITAL SIGNATURE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90282" y="2485623"/>
            <a:ext cx="11011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cryptographic hash algorithm  is used to generate message digest of fixed length.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Generated result is then encrypted with sender’s private key.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Now the generated signature is attached with the message and sent.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0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9143999" cy="131248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Verification of digital signature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9246" y="2329911"/>
            <a:ext cx="102687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Verification of digital signature is done by reference of original message and given public key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Verifying also relies on a formula which depends 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sequence of characters representing the original signed electronic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Public key of signing party.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value representing the supposedly authentic digital signature</a:t>
            </a:r>
            <a:r>
              <a:rPr lang="en-US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output of formula is a simple answer YES or NO.</a:t>
            </a:r>
          </a:p>
        </p:txBody>
      </p:sp>
    </p:spTree>
    <p:extLst>
      <p:ext uri="{BB962C8B-B14F-4D97-AF65-F5344CB8AC3E}">
        <p14:creationId xmlns:p14="http://schemas.microsoft.com/office/powerpoint/2010/main" val="39856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1513</TotalTime>
  <Words>835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</vt:lpstr>
      <vt:lpstr>Mesh</vt:lpstr>
      <vt:lpstr>Introduction to Digital Signature</vt:lpstr>
      <vt:lpstr>Contents</vt:lpstr>
      <vt:lpstr>Introduction</vt:lpstr>
      <vt:lpstr>Why we need digital signature</vt:lpstr>
      <vt:lpstr>Contents of digital signature</vt:lpstr>
      <vt:lpstr>Hashing</vt:lpstr>
      <vt:lpstr>Encryption</vt:lpstr>
      <vt:lpstr>CREATION OF DIGITAL SIGNATURE</vt:lpstr>
      <vt:lpstr>Verification of digital signature</vt:lpstr>
      <vt:lpstr>A brief structure of creating and verifying</vt:lpstr>
      <vt:lpstr>Prerequisites to create a digital signature</vt:lpstr>
      <vt:lpstr>Advantages</vt:lpstr>
      <vt:lpstr>disadvantages</vt:lpstr>
      <vt:lpstr>applications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Signatures</dc:title>
  <dc:creator>MANU GOND</dc:creator>
  <cp:lastModifiedBy>MANU GOND</cp:lastModifiedBy>
  <cp:revision>63</cp:revision>
  <dcterms:created xsi:type="dcterms:W3CDTF">2017-10-22T12:51:49Z</dcterms:created>
  <dcterms:modified xsi:type="dcterms:W3CDTF">2017-11-12T08:03:23Z</dcterms:modified>
</cp:coreProperties>
</file>