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EF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56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13EC-CA96-4B6C-B4FC-33D362AF815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82952CF-5A68-4865-8542-876919C3873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41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13EC-CA96-4B6C-B4FC-33D362AF815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52CF-5A68-4865-8542-876919C3873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37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13EC-CA96-4B6C-B4FC-33D362AF815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52CF-5A68-4865-8542-876919C3873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91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13EC-CA96-4B6C-B4FC-33D362AF815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52CF-5A68-4865-8542-876919C3873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00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13EC-CA96-4B6C-B4FC-33D362AF815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52CF-5A68-4865-8542-876919C3873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44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13EC-CA96-4B6C-B4FC-33D362AF815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52CF-5A68-4865-8542-876919C3873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45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13EC-CA96-4B6C-B4FC-33D362AF815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52CF-5A68-4865-8542-876919C3873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20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13EC-CA96-4B6C-B4FC-33D362AF815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52CF-5A68-4865-8542-876919C3873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25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13EC-CA96-4B6C-B4FC-33D362AF815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52CF-5A68-4865-8542-876919C387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60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13EC-CA96-4B6C-B4FC-33D362AF815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52CF-5A68-4865-8542-876919C3873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123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98D13EC-CA96-4B6C-B4FC-33D362AF815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952CF-5A68-4865-8542-876919C3873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11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D13EC-CA96-4B6C-B4FC-33D362AF815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82952CF-5A68-4865-8542-876919C3873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CC3DFFC-AE46-4C45-B3F4-958E281F34E8}"/>
              </a:ext>
            </a:extLst>
          </p:cNvPr>
          <p:cNvSpPr/>
          <p:nvPr userDrawn="1"/>
        </p:nvSpPr>
        <p:spPr>
          <a:xfrm>
            <a:off x="11614564" y="47910"/>
            <a:ext cx="439328" cy="68634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Sujata Batra</a:t>
            </a:r>
          </a:p>
        </p:txBody>
      </p:sp>
    </p:spTree>
    <p:extLst>
      <p:ext uri="{BB962C8B-B14F-4D97-AF65-F5344CB8AC3E}">
        <p14:creationId xmlns:p14="http://schemas.microsoft.com/office/powerpoint/2010/main" val="241468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7EF06-FEEF-497B-953D-B5625177B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5E0EE-586E-4F83-B265-C19DDD5226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35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5D165-80B3-4B8F-A1BA-DA7E361D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 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15D94-D08D-4848-95D5-756D9B8C7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Docker is an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open-source centralized platform designed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to create, deploy, and run applications.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Docker uses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container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on the host's operating system to run applications.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allows applications to use the same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Linux kernel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as a system on the host computer, rather than creating a whole virtual operating system.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Containers ensure that our application works in any environment like development, test, or production.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379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2EAD-746C-4EA5-8EC1-DBC0475B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Containers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DD3D0-A214-44F9-B26F-02D13EB3B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Docker containers are 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lightweight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alternatives of the virtual machine.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allows developers to package up the application with all its libraries and dependencies, and ship it as a single package.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The advantage of using a docker container is that you don't need to allocate any RAM and disk space for the applications.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It automatically generates storage and space according to the application requirement.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1490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9B4D-F44C-4A52-A4AE-6EEFE38F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D662B-0434-4977-A8C7-B0FF3F95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 virtual machine is a software that allows us to install and use other operating systems (Windows, Linux, and Debian) simultaneously on our machine.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operating system in which virtual machine runs are called virtualized operating systems.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These virtualized operating systems can run programs and preforms tasks that we perform in a real operating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801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5F1A467-89D3-441E-BCF9-FBDCA4C39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Vs Virtual Machine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1CD884E-C38F-480D-B966-3193964B9F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Containers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FCFA46A-E2E4-48D5-82C8-D67CA8F2D3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Integration in a container is faster and cheap.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No wastage of memory.</a:t>
            </a:r>
            <a:endParaRPr lang="en-US" dirty="0">
              <a:solidFill>
                <a:srgbClr val="333333"/>
              </a:solidFill>
              <a:latin typeface="inter-regula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uses the same kernel, but different distribution.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947553-31DB-4573-B49A-F0E374FE7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Virtial</a:t>
            </a:r>
            <a:r>
              <a:rPr lang="en-US" dirty="0"/>
              <a:t> Machine</a:t>
            </a: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F9094A1-659B-41AE-9184-F919FBDA90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Integration in virtual is slow and costly.</a:t>
            </a:r>
          </a:p>
          <a:p>
            <a:r>
              <a:rPr lang="en-IN" b="0" i="0" dirty="0">
                <a:solidFill>
                  <a:srgbClr val="333333"/>
                </a:solidFill>
                <a:effectLst/>
                <a:latin typeface="inter-regular"/>
              </a:rPr>
              <a:t>Wastage of memory.</a:t>
            </a:r>
            <a:endParaRPr lang="en-US" dirty="0">
              <a:solidFill>
                <a:srgbClr val="333333"/>
              </a:solidFill>
              <a:latin typeface="inter-regular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uses multiple independent operating systems.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251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6845FE8-5942-4974-AF11-29B19A0E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Docker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CFE021-D754-4717-93C4-8E1787F26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Docker allows us to easily install and run software without worrying about setup or dependencies.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Developers use Docker to eliminate machine problems, i.e. "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but code is worked on my laptop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." when working on code together with co-workers.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Operators use Docker to run and manage apps in isolated containers for better compute density.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Enterprises use Docker to securely built agile software delivery pipelines to ship new application features faster and more securely.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Since docker is not only used for the deployment, but it is also a great platform for development, that's why we can efficiently increase our customer's satisfaction.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289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1E03-9A51-4315-A71A-A813E998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Docker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17C7E-5424-407A-BE73-3B52005D1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runs the container in seconds instead of minutes.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uses less memory.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provides lightweight virtualization.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does not a require full operating system to run applications.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uses application dependencies to reduce the risk.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Docker allows you to use a remote repository to share your container with others.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provides continuous deployment and testing environment.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473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5D26-9965-4FB1-A2E6-6B76BF26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Docker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B0CBD-D06D-4377-8FA0-E0CA370D2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increases complexity due to an additional layer.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In Docker, it is difficult to manage large amount of containers.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Some features such as container self -registration, containers self-inspects, copying files form host to the container, and more are missing in the Docker.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Docker is not a good solution for applications that require rich graphical interface.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Docker provides cross-platform compatibility means if an application is designed to run in a Docker container on Windows, then it can't run on Linux or vice versa.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22833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</TotalTime>
  <Words>539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inter-bold</vt:lpstr>
      <vt:lpstr>inter-regular</vt:lpstr>
      <vt:lpstr>Gallery</vt:lpstr>
      <vt:lpstr>Docker</vt:lpstr>
      <vt:lpstr>What is Docker ?</vt:lpstr>
      <vt:lpstr>Docker Containers</vt:lpstr>
      <vt:lpstr>Virtual Machine</vt:lpstr>
      <vt:lpstr>Container Vs Virtual Machine</vt:lpstr>
      <vt:lpstr>Why Docker</vt:lpstr>
      <vt:lpstr>Advantages of Docker</vt:lpstr>
      <vt:lpstr>Disadvantages of Docker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Sujata Batra</dc:creator>
  <cp:lastModifiedBy>Sujata Batra</cp:lastModifiedBy>
  <cp:revision>7</cp:revision>
  <dcterms:created xsi:type="dcterms:W3CDTF">2021-11-10T01:22:23Z</dcterms:created>
  <dcterms:modified xsi:type="dcterms:W3CDTF">2025-08-05T05:03:12Z</dcterms:modified>
</cp:coreProperties>
</file>