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03"/>
  </p:notesMasterIdLst>
  <p:sldIdLst>
    <p:sldId id="886" r:id="rId2"/>
    <p:sldId id="1410" r:id="rId3"/>
    <p:sldId id="2543" r:id="rId4"/>
    <p:sldId id="259" r:id="rId5"/>
    <p:sldId id="262" r:id="rId6"/>
    <p:sldId id="1179" r:id="rId7"/>
    <p:sldId id="2542" r:id="rId8"/>
    <p:sldId id="2541" r:id="rId9"/>
    <p:sldId id="1326" r:id="rId10"/>
    <p:sldId id="1115" r:id="rId11"/>
    <p:sldId id="1321" r:id="rId12"/>
    <p:sldId id="1327" r:id="rId13"/>
    <p:sldId id="1337" r:id="rId14"/>
    <p:sldId id="1334" r:id="rId15"/>
    <p:sldId id="612" r:id="rId16"/>
    <p:sldId id="770" r:id="rId17"/>
    <p:sldId id="1311" r:id="rId18"/>
    <p:sldId id="1015" r:id="rId19"/>
    <p:sldId id="1322" r:id="rId20"/>
    <p:sldId id="1324" r:id="rId21"/>
    <p:sldId id="1325" r:id="rId22"/>
    <p:sldId id="2546" r:id="rId23"/>
    <p:sldId id="1330" r:id="rId24"/>
    <p:sldId id="1331" r:id="rId25"/>
    <p:sldId id="2548" r:id="rId26"/>
    <p:sldId id="1338" r:id="rId27"/>
    <p:sldId id="1339" r:id="rId28"/>
    <p:sldId id="454" r:id="rId29"/>
    <p:sldId id="2545" r:id="rId30"/>
    <p:sldId id="424" r:id="rId31"/>
    <p:sldId id="456" r:id="rId32"/>
    <p:sldId id="753" r:id="rId33"/>
    <p:sldId id="1313" r:id="rId34"/>
    <p:sldId id="311" r:id="rId35"/>
    <p:sldId id="452" r:id="rId36"/>
    <p:sldId id="1319" r:id="rId37"/>
    <p:sldId id="503" r:id="rId38"/>
    <p:sldId id="504" r:id="rId39"/>
    <p:sldId id="505" r:id="rId40"/>
    <p:sldId id="517" r:id="rId41"/>
    <p:sldId id="793" r:id="rId42"/>
    <p:sldId id="795" r:id="rId43"/>
    <p:sldId id="518" r:id="rId44"/>
    <p:sldId id="519" r:id="rId45"/>
    <p:sldId id="521" r:id="rId46"/>
    <p:sldId id="523" r:id="rId47"/>
    <p:sldId id="2549" r:id="rId48"/>
    <p:sldId id="300" r:id="rId49"/>
    <p:sldId id="265" r:id="rId50"/>
    <p:sldId id="266" r:id="rId51"/>
    <p:sldId id="267" r:id="rId52"/>
    <p:sldId id="269" r:id="rId53"/>
    <p:sldId id="301" r:id="rId54"/>
    <p:sldId id="260" r:id="rId55"/>
    <p:sldId id="261" r:id="rId56"/>
    <p:sldId id="2550" r:id="rId57"/>
    <p:sldId id="263" r:id="rId58"/>
    <p:sldId id="264" r:id="rId59"/>
    <p:sldId id="293" r:id="rId60"/>
    <p:sldId id="295" r:id="rId61"/>
    <p:sldId id="302" r:id="rId62"/>
    <p:sldId id="271" r:id="rId63"/>
    <p:sldId id="272" r:id="rId64"/>
    <p:sldId id="298" r:id="rId65"/>
    <p:sldId id="299" r:id="rId66"/>
    <p:sldId id="273" r:id="rId67"/>
    <p:sldId id="274" r:id="rId68"/>
    <p:sldId id="275" r:id="rId69"/>
    <p:sldId id="276" r:id="rId70"/>
    <p:sldId id="303" r:id="rId71"/>
    <p:sldId id="304" r:id="rId72"/>
    <p:sldId id="305" r:id="rId73"/>
    <p:sldId id="306" r:id="rId74"/>
    <p:sldId id="2551" r:id="rId75"/>
    <p:sldId id="312" r:id="rId76"/>
    <p:sldId id="313" r:id="rId77"/>
    <p:sldId id="314" r:id="rId78"/>
    <p:sldId id="307" r:id="rId79"/>
    <p:sldId id="308" r:id="rId80"/>
    <p:sldId id="309" r:id="rId81"/>
    <p:sldId id="310" r:id="rId82"/>
    <p:sldId id="590" r:id="rId83"/>
    <p:sldId id="476" r:id="rId84"/>
    <p:sldId id="399" r:id="rId85"/>
    <p:sldId id="401" r:id="rId86"/>
    <p:sldId id="478" r:id="rId87"/>
    <p:sldId id="714" r:id="rId88"/>
    <p:sldId id="715" r:id="rId89"/>
    <p:sldId id="716" r:id="rId90"/>
    <p:sldId id="541" r:id="rId91"/>
    <p:sldId id="726" r:id="rId92"/>
    <p:sldId id="402" r:id="rId93"/>
    <p:sldId id="717" r:id="rId94"/>
    <p:sldId id="718" r:id="rId95"/>
    <p:sldId id="719" r:id="rId96"/>
    <p:sldId id="720" r:id="rId97"/>
    <p:sldId id="727" r:id="rId98"/>
    <p:sldId id="721" r:id="rId99"/>
    <p:sldId id="722" r:id="rId100"/>
    <p:sldId id="723" r:id="rId101"/>
    <p:sldId id="728" r:id="rId1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60" d="100"/>
          <a:sy n="60" d="100"/>
        </p:scale>
        <p:origin x="91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26DA6-92A0-40CB-8B0F-094463E072B1}"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08A73E0-7D23-4807-95C7-410D08D56995}">
      <dgm:prSet/>
      <dgm:spPr/>
      <dgm:t>
        <a:bodyPr/>
        <a:lstStyle/>
        <a:p>
          <a:r>
            <a:rPr lang="en-US" dirty="0"/>
            <a:t>Java - The new programming language developed by Sun Microsystems in 1</a:t>
          </a:r>
          <a:r>
            <a:rPr lang="en-AU" dirty="0"/>
            <a:t>991.</a:t>
          </a:r>
          <a:endParaRPr lang="en-US" dirty="0"/>
        </a:p>
      </dgm:t>
    </dgm:pt>
    <dgm:pt modelId="{F20840F0-509A-4DBD-91FD-9E629132D678}" type="parTrans" cxnId="{6CF83775-05AC-4206-9CA9-3A57F25A3E60}">
      <dgm:prSet/>
      <dgm:spPr/>
      <dgm:t>
        <a:bodyPr/>
        <a:lstStyle/>
        <a:p>
          <a:endParaRPr lang="en-US"/>
        </a:p>
      </dgm:t>
    </dgm:pt>
    <dgm:pt modelId="{DBA593B2-92D0-4F5A-A128-C9612F8F3C17}" type="sibTrans" cxnId="{6CF83775-05AC-4206-9CA9-3A57F25A3E60}">
      <dgm:prSet/>
      <dgm:spPr/>
      <dgm:t>
        <a:bodyPr/>
        <a:lstStyle/>
        <a:p>
          <a:endParaRPr lang="en-US"/>
        </a:p>
      </dgm:t>
    </dgm:pt>
    <dgm:pt modelId="{5F88F4CE-A0B6-43EF-8774-056896482E0A}">
      <dgm:prSet/>
      <dgm:spPr/>
      <dgm:t>
        <a:bodyPr/>
        <a:lstStyle/>
        <a:p>
          <a:r>
            <a:rPr lang="en-US" dirty="0"/>
            <a:t>Originally called Oak by James Gosling, one of the inventors of the Java Language.</a:t>
          </a:r>
        </a:p>
      </dgm:t>
    </dgm:pt>
    <dgm:pt modelId="{8BAE8825-F390-4F2F-B11B-328E61FDFBD4}" type="parTrans" cxnId="{D6C0AADB-9CB7-441F-B657-2DE958CA09A7}">
      <dgm:prSet/>
      <dgm:spPr/>
      <dgm:t>
        <a:bodyPr/>
        <a:lstStyle/>
        <a:p>
          <a:endParaRPr lang="en-US"/>
        </a:p>
      </dgm:t>
    </dgm:pt>
    <dgm:pt modelId="{8ED7BD62-FAD2-47C5-9D65-8CD56D0FB3E8}" type="sibTrans" cxnId="{D6C0AADB-9CB7-441F-B657-2DE958CA09A7}">
      <dgm:prSet/>
      <dgm:spPr/>
      <dgm:t>
        <a:bodyPr/>
        <a:lstStyle/>
        <a:p>
          <a:endParaRPr lang="en-US"/>
        </a:p>
      </dgm:t>
    </dgm:pt>
    <dgm:pt modelId="{77E6607A-B11F-47FC-AF1A-50D36111A6D1}">
      <dgm:prSet/>
      <dgm:spPr/>
      <dgm:t>
        <a:bodyPr/>
        <a:lstStyle/>
        <a:p>
          <a:r>
            <a:rPr lang="en-US" dirty="0"/>
            <a:t>Java -The  name that survived a patent search</a:t>
          </a:r>
        </a:p>
      </dgm:t>
    </dgm:pt>
    <dgm:pt modelId="{F0D9BFFE-901A-4C9C-9975-C874CB04248B}" type="parTrans" cxnId="{7F9C048D-EE4D-456B-9263-8136A639DE0F}">
      <dgm:prSet/>
      <dgm:spPr/>
      <dgm:t>
        <a:bodyPr/>
        <a:lstStyle/>
        <a:p>
          <a:endParaRPr lang="en-US"/>
        </a:p>
      </dgm:t>
    </dgm:pt>
    <dgm:pt modelId="{598A2966-18C5-46A6-9D95-FAF10B0C6258}" type="sibTrans" cxnId="{7F9C048D-EE4D-456B-9263-8136A639DE0F}">
      <dgm:prSet/>
      <dgm:spPr/>
      <dgm:t>
        <a:bodyPr/>
        <a:lstStyle/>
        <a:p>
          <a:endParaRPr lang="en-US"/>
        </a:p>
      </dgm:t>
    </dgm:pt>
    <dgm:pt modelId="{7F2F0773-2446-4E50-8904-5090469FACEA}">
      <dgm:prSet/>
      <dgm:spPr/>
      <dgm:t>
        <a:bodyPr/>
        <a:lstStyle/>
        <a:p>
          <a:r>
            <a:rPr lang="en-US" dirty="0"/>
            <a:t>Java Authors: Gosling, Arthur Van , and  others </a:t>
          </a:r>
        </a:p>
      </dgm:t>
    </dgm:pt>
    <dgm:pt modelId="{05711A58-8777-4B4D-A9BB-C4B3A31D5066}" type="parTrans" cxnId="{48D95EA3-E72D-4761-AF8F-2DF92677E92C}">
      <dgm:prSet/>
      <dgm:spPr/>
      <dgm:t>
        <a:bodyPr/>
        <a:lstStyle/>
        <a:p>
          <a:endParaRPr lang="en-US"/>
        </a:p>
      </dgm:t>
    </dgm:pt>
    <dgm:pt modelId="{FAFF06D0-2BBC-4BAA-8E1A-D9155DA350FC}" type="sibTrans" cxnId="{48D95EA3-E72D-4761-AF8F-2DF92677E92C}">
      <dgm:prSet/>
      <dgm:spPr/>
      <dgm:t>
        <a:bodyPr/>
        <a:lstStyle/>
        <a:p>
          <a:endParaRPr lang="en-US"/>
        </a:p>
      </dgm:t>
    </dgm:pt>
    <dgm:pt modelId="{2421D311-0BAE-451D-A283-D344BCF284CD}">
      <dgm:prSet/>
      <dgm:spPr/>
      <dgm:t>
        <a:bodyPr/>
        <a:lstStyle/>
        <a:p>
          <a:endParaRPr lang="en-US" dirty="0"/>
        </a:p>
      </dgm:t>
    </dgm:pt>
    <dgm:pt modelId="{398D8D49-FC39-45E0-AC98-D3A17BA2994F}" type="parTrans" cxnId="{72D97917-B2AC-4CAA-84E9-F1CC021464A3}">
      <dgm:prSet/>
      <dgm:spPr/>
      <dgm:t>
        <a:bodyPr/>
        <a:lstStyle/>
        <a:p>
          <a:endParaRPr lang="en-US"/>
        </a:p>
      </dgm:t>
    </dgm:pt>
    <dgm:pt modelId="{6D153FC0-40C1-4959-86F1-B82282940F9B}" type="sibTrans" cxnId="{72D97917-B2AC-4CAA-84E9-F1CC021464A3}">
      <dgm:prSet/>
      <dgm:spPr/>
      <dgm:t>
        <a:bodyPr/>
        <a:lstStyle/>
        <a:p>
          <a:endParaRPr lang="en-US"/>
        </a:p>
      </dgm:t>
    </dgm:pt>
    <dgm:pt modelId="{C33BF172-30EF-44C9-A80F-4D713B7A1525}" type="pres">
      <dgm:prSet presAssocID="{1E126DA6-92A0-40CB-8B0F-094463E072B1}" presName="vert0" presStyleCnt="0">
        <dgm:presLayoutVars>
          <dgm:dir/>
          <dgm:animOne val="branch"/>
          <dgm:animLvl val="lvl"/>
        </dgm:presLayoutVars>
      </dgm:prSet>
      <dgm:spPr/>
    </dgm:pt>
    <dgm:pt modelId="{7F8E95BC-5582-44A5-B7F6-98E4AAA85A1C}" type="pres">
      <dgm:prSet presAssocID="{C08A73E0-7D23-4807-95C7-410D08D56995}" presName="thickLine" presStyleLbl="alignNode1" presStyleIdx="0" presStyleCnt="5"/>
      <dgm:spPr/>
    </dgm:pt>
    <dgm:pt modelId="{0C90257A-5569-4A02-87FF-E63075B97D1C}" type="pres">
      <dgm:prSet presAssocID="{C08A73E0-7D23-4807-95C7-410D08D56995}" presName="horz1" presStyleCnt="0"/>
      <dgm:spPr/>
    </dgm:pt>
    <dgm:pt modelId="{8896C712-93B6-4CD7-93A4-F2CB6179C830}" type="pres">
      <dgm:prSet presAssocID="{C08A73E0-7D23-4807-95C7-410D08D56995}" presName="tx1" presStyleLbl="revTx" presStyleIdx="0" presStyleCnt="5"/>
      <dgm:spPr/>
    </dgm:pt>
    <dgm:pt modelId="{02CC053A-8986-4DC9-9438-D9F9BFF54174}" type="pres">
      <dgm:prSet presAssocID="{C08A73E0-7D23-4807-95C7-410D08D56995}" presName="vert1" presStyleCnt="0"/>
      <dgm:spPr/>
    </dgm:pt>
    <dgm:pt modelId="{5EFD3622-C445-44EA-9C62-807C8422970B}" type="pres">
      <dgm:prSet presAssocID="{5F88F4CE-A0B6-43EF-8774-056896482E0A}" presName="thickLine" presStyleLbl="alignNode1" presStyleIdx="1" presStyleCnt="5"/>
      <dgm:spPr/>
    </dgm:pt>
    <dgm:pt modelId="{98C6E974-9D9D-4B3C-AA8A-205E3446EBCC}" type="pres">
      <dgm:prSet presAssocID="{5F88F4CE-A0B6-43EF-8774-056896482E0A}" presName="horz1" presStyleCnt="0"/>
      <dgm:spPr/>
    </dgm:pt>
    <dgm:pt modelId="{BC07AEA5-23C7-463D-9C95-1005D25E836E}" type="pres">
      <dgm:prSet presAssocID="{5F88F4CE-A0B6-43EF-8774-056896482E0A}" presName="tx1" presStyleLbl="revTx" presStyleIdx="1" presStyleCnt="5"/>
      <dgm:spPr/>
    </dgm:pt>
    <dgm:pt modelId="{89CC0C2E-6332-4D6D-BE7E-1CB4D9931C2C}" type="pres">
      <dgm:prSet presAssocID="{5F88F4CE-A0B6-43EF-8774-056896482E0A}" presName="vert1" presStyleCnt="0"/>
      <dgm:spPr/>
    </dgm:pt>
    <dgm:pt modelId="{D45D9384-F087-4DAF-8BB2-9CB3D0FB14BC}" type="pres">
      <dgm:prSet presAssocID="{77E6607A-B11F-47FC-AF1A-50D36111A6D1}" presName="thickLine" presStyleLbl="alignNode1" presStyleIdx="2" presStyleCnt="5"/>
      <dgm:spPr/>
    </dgm:pt>
    <dgm:pt modelId="{BADD7DE9-A323-4AD8-9C64-5A4FD3A65B18}" type="pres">
      <dgm:prSet presAssocID="{77E6607A-B11F-47FC-AF1A-50D36111A6D1}" presName="horz1" presStyleCnt="0"/>
      <dgm:spPr/>
    </dgm:pt>
    <dgm:pt modelId="{30999811-E27D-4BB6-929B-EB6E6729E9E9}" type="pres">
      <dgm:prSet presAssocID="{77E6607A-B11F-47FC-AF1A-50D36111A6D1}" presName="tx1" presStyleLbl="revTx" presStyleIdx="2" presStyleCnt="5"/>
      <dgm:spPr/>
    </dgm:pt>
    <dgm:pt modelId="{6BA29185-2D45-43F4-AE5C-E45B856C6736}" type="pres">
      <dgm:prSet presAssocID="{77E6607A-B11F-47FC-AF1A-50D36111A6D1}" presName="vert1" presStyleCnt="0"/>
      <dgm:spPr/>
    </dgm:pt>
    <dgm:pt modelId="{4855966A-5AB9-42AD-A11A-25461B9DDB63}" type="pres">
      <dgm:prSet presAssocID="{7F2F0773-2446-4E50-8904-5090469FACEA}" presName="thickLine" presStyleLbl="alignNode1" presStyleIdx="3" presStyleCnt="5"/>
      <dgm:spPr/>
    </dgm:pt>
    <dgm:pt modelId="{68549FC3-4727-42A6-B896-D1E4837EB206}" type="pres">
      <dgm:prSet presAssocID="{7F2F0773-2446-4E50-8904-5090469FACEA}" presName="horz1" presStyleCnt="0"/>
      <dgm:spPr/>
    </dgm:pt>
    <dgm:pt modelId="{E82ADD50-ABA3-49AC-AAD2-C95B27607FC2}" type="pres">
      <dgm:prSet presAssocID="{7F2F0773-2446-4E50-8904-5090469FACEA}" presName="tx1" presStyleLbl="revTx" presStyleIdx="3" presStyleCnt="5"/>
      <dgm:spPr/>
    </dgm:pt>
    <dgm:pt modelId="{89189BB6-22DC-4831-8B24-6F44401EE11D}" type="pres">
      <dgm:prSet presAssocID="{7F2F0773-2446-4E50-8904-5090469FACEA}" presName="vert1" presStyleCnt="0"/>
      <dgm:spPr/>
    </dgm:pt>
    <dgm:pt modelId="{D9034A45-8CBB-4BA4-BCE7-C58D553C4E09}" type="pres">
      <dgm:prSet presAssocID="{2421D311-0BAE-451D-A283-D344BCF284CD}" presName="thickLine" presStyleLbl="alignNode1" presStyleIdx="4" presStyleCnt="5"/>
      <dgm:spPr/>
    </dgm:pt>
    <dgm:pt modelId="{7A3BCA0D-8E1F-4C8F-A219-AFAE8EF89EAB}" type="pres">
      <dgm:prSet presAssocID="{2421D311-0BAE-451D-A283-D344BCF284CD}" presName="horz1" presStyleCnt="0"/>
      <dgm:spPr/>
    </dgm:pt>
    <dgm:pt modelId="{AFC64404-EAAF-4E66-8D13-C7CE37B0B831}" type="pres">
      <dgm:prSet presAssocID="{2421D311-0BAE-451D-A283-D344BCF284CD}" presName="tx1" presStyleLbl="revTx" presStyleIdx="4" presStyleCnt="5"/>
      <dgm:spPr/>
    </dgm:pt>
    <dgm:pt modelId="{1B4A03BC-0FCB-42CA-9D1C-3C639A7B3E31}" type="pres">
      <dgm:prSet presAssocID="{2421D311-0BAE-451D-A283-D344BCF284CD}" presName="vert1" presStyleCnt="0"/>
      <dgm:spPr/>
    </dgm:pt>
  </dgm:ptLst>
  <dgm:cxnLst>
    <dgm:cxn modelId="{65426910-4407-45CA-85A0-8A48DA38B139}" type="presOf" srcId="{5F88F4CE-A0B6-43EF-8774-056896482E0A}" destId="{BC07AEA5-23C7-463D-9C95-1005D25E836E}" srcOrd="0" destOrd="0" presId="urn:microsoft.com/office/officeart/2008/layout/LinedList"/>
    <dgm:cxn modelId="{72D97917-B2AC-4CAA-84E9-F1CC021464A3}" srcId="{1E126DA6-92A0-40CB-8B0F-094463E072B1}" destId="{2421D311-0BAE-451D-A283-D344BCF284CD}" srcOrd="4" destOrd="0" parTransId="{398D8D49-FC39-45E0-AC98-D3A17BA2994F}" sibTransId="{6D153FC0-40C1-4959-86F1-B82282940F9B}"/>
    <dgm:cxn modelId="{B97D3D20-12E5-48E3-BE52-25E5B5C1BBF2}" type="presOf" srcId="{1E126DA6-92A0-40CB-8B0F-094463E072B1}" destId="{C33BF172-30EF-44C9-A80F-4D713B7A1525}" srcOrd="0" destOrd="0" presId="urn:microsoft.com/office/officeart/2008/layout/LinedList"/>
    <dgm:cxn modelId="{6CF83775-05AC-4206-9CA9-3A57F25A3E60}" srcId="{1E126DA6-92A0-40CB-8B0F-094463E072B1}" destId="{C08A73E0-7D23-4807-95C7-410D08D56995}" srcOrd="0" destOrd="0" parTransId="{F20840F0-509A-4DBD-91FD-9E629132D678}" sibTransId="{DBA593B2-92D0-4F5A-A128-C9612F8F3C17}"/>
    <dgm:cxn modelId="{ED127056-65AF-491E-9BF4-4CC420DC68D1}" type="presOf" srcId="{C08A73E0-7D23-4807-95C7-410D08D56995}" destId="{8896C712-93B6-4CD7-93A4-F2CB6179C830}" srcOrd="0" destOrd="0" presId="urn:microsoft.com/office/officeart/2008/layout/LinedList"/>
    <dgm:cxn modelId="{7F9C048D-EE4D-456B-9263-8136A639DE0F}" srcId="{1E126DA6-92A0-40CB-8B0F-094463E072B1}" destId="{77E6607A-B11F-47FC-AF1A-50D36111A6D1}" srcOrd="2" destOrd="0" parTransId="{F0D9BFFE-901A-4C9C-9975-C874CB04248B}" sibTransId="{598A2966-18C5-46A6-9D95-FAF10B0C6258}"/>
    <dgm:cxn modelId="{ABF6869C-E88A-482F-AD2E-6B2C476A536E}" type="presOf" srcId="{7F2F0773-2446-4E50-8904-5090469FACEA}" destId="{E82ADD50-ABA3-49AC-AAD2-C95B27607FC2}" srcOrd="0" destOrd="0" presId="urn:microsoft.com/office/officeart/2008/layout/LinedList"/>
    <dgm:cxn modelId="{48D95EA3-E72D-4761-AF8F-2DF92677E92C}" srcId="{1E126DA6-92A0-40CB-8B0F-094463E072B1}" destId="{7F2F0773-2446-4E50-8904-5090469FACEA}" srcOrd="3" destOrd="0" parTransId="{05711A58-8777-4B4D-A9BB-C4B3A31D5066}" sibTransId="{FAFF06D0-2BBC-4BAA-8E1A-D9155DA350FC}"/>
    <dgm:cxn modelId="{2D4201DA-04D3-4585-85E0-57CACC2AD617}" type="presOf" srcId="{2421D311-0BAE-451D-A283-D344BCF284CD}" destId="{AFC64404-EAAF-4E66-8D13-C7CE37B0B831}" srcOrd="0" destOrd="0" presId="urn:microsoft.com/office/officeart/2008/layout/LinedList"/>
    <dgm:cxn modelId="{D6C0AADB-9CB7-441F-B657-2DE958CA09A7}" srcId="{1E126DA6-92A0-40CB-8B0F-094463E072B1}" destId="{5F88F4CE-A0B6-43EF-8774-056896482E0A}" srcOrd="1" destOrd="0" parTransId="{8BAE8825-F390-4F2F-B11B-328E61FDFBD4}" sibTransId="{8ED7BD62-FAD2-47C5-9D65-8CD56D0FB3E8}"/>
    <dgm:cxn modelId="{8C7A5EF1-790F-4F02-969D-168605C8DA1B}" type="presOf" srcId="{77E6607A-B11F-47FC-AF1A-50D36111A6D1}" destId="{30999811-E27D-4BB6-929B-EB6E6729E9E9}" srcOrd="0" destOrd="0" presId="urn:microsoft.com/office/officeart/2008/layout/LinedList"/>
    <dgm:cxn modelId="{E30AEB6A-3B56-4AFF-B95A-504D75A8F2D0}" type="presParOf" srcId="{C33BF172-30EF-44C9-A80F-4D713B7A1525}" destId="{7F8E95BC-5582-44A5-B7F6-98E4AAA85A1C}" srcOrd="0" destOrd="0" presId="urn:microsoft.com/office/officeart/2008/layout/LinedList"/>
    <dgm:cxn modelId="{04252324-DBCB-403E-A588-84BA93FA0A4E}" type="presParOf" srcId="{C33BF172-30EF-44C9-A80F-4D713B7A1525}" destId="{0C90257A-5569-4A02-87FF-E63075B97D1C}" srcOrd="1" destOrd="0" presId="urn:microsoft.com/office/officeart/2008/layout/LinedList"/>
    <dgm:cxn modelId="{0CB1CA85-BB0A-43A7-87A0-C690A868EB51}" type="presParOf" srcId="{0C90257A-5569-4A02-87FF-E63075B97D1C}" destId="{8896C712-93B6-4CD7-93A4-F2CB6179C830}" srcOrd="0" destOrd="0" presId="urn:microsoft.com/office/officeart/2008/layout/LinedList"/>
    <dgm:cxn modelId="{6784A8C4-0F54-483B-A5E8-063CED90ABAD}" type="presParOf" srcId="{0C90257A-5569-4A02-87FF-E63075B97D1C}" destId="{02CC053A-8986-4DC9-9438-D9F9BFF54174}" srcOrd="1" destOrd="0" presId="urn:microsoft.com/office/officeart/2008/layout/LinedList"/>
    <dgm:cxn modelId="{1F0DFADA-40A0-43B0-BCBB-496C87081FF7}" type="presParOf" srcId="{C33BF172-30EF-44C9-A80F-4D713B7A1525}" destId="{5EFD3622-C445-44EA-9C62-807C8422970B}" srcOrd="2" destOrd="0" presId="urn:microsoft.com/office/officeart/2008/layout/LinedList"/>
    <dgm:cxn modelId="{BA10B400-742B-452B-B850-0C6B8220A739}" type="presParOf" srcId="{C33BF172-30EF-44C9-A80F-4D713B7A1525}" destId="{98C6E974-9D9D-4B3C-AA8A-205E3446EBCC}" srcOrd="3" destOrd="0" presId="urn:microsoft.com/office/officeart/2008/layout/LinedList"/>
    <dgm:cxn modelId="{8D532894-93D0-4A7D-92C0-8ADBC540FB0F}" type="presParOf" srcId="{98C6E974-9D9D-4B3C-AA8A-205E3446EBCC}" destId="{BC07AEA5-23C7-463D-9C95-1005D25E836E}" srcOrd="0" destOrd="0" presId="urn:microsoft.com/office/officeart/2008/layout/LinedList"/>
    <dgm:cxn modelId="{0E760F97-08FE-4F99-B02E-D22A8A62B7B5}" type="presParOf" srcId="{98C6E974-9D9D-4B3C-AA8A-205E3446EBCC}" destId="{89CC0C2E-6332-4D6D-BE7E-1CB4D9931C2C}" srcOrd="1" destOrd="0" presId="urn:microsoft.com/office/officeart/2008/layout/LinedList"/>
    <dgm:cxn modelId="{5FE2D392-C110-4B35-88AF-4FF6B239AB70}" type="presParOf" srcId="{C33BF172-30EF-44C9-A80F-4D713B7A1525}" destId="{D45D9384-F087-4DAF-8BB2-9CB3D0FB14BC}" srcOrd="4" destOrd="0" presId="urn:microsoft.com/office/officeart/2008/layout/LinedList"/>
    <dgm:cxn modelId="{7E77A7CD-2E54-48B5-9152-9490C265A1B6}" type="presParOf" srcId="{C33BF172-30EF-44C9-A80F-4D713B7A1525}" destId="{BADD7DE9-A323-4AD8-9C64-5A4FD3A65B18}" srcOrd="5" destOrd="0" presId="urn:microsoft.com/office/officeart/2008/layout/LinedList"/>
    <dgm:cxn modelId="{AEEA1BA6-7019-47FC-8C46-C8A4FDAE3378}" type="presParOf" srcId="{BADD7DE9-A323-4AD8-9C64-5A4FD3A65B18}" destId="{30999811-E27D-4BB6-929B-EB6E6729E9E9}" srcOrd="0" destOrd="0" presId="urn:microsoft.com/office/officeart/2008/layout/LinedList"/>
    <dgm:cxn modelId="{E0493BB7-320A-48E5-91B3-7869F400F1DD}" type="presParOf" srcId="{BADD7DE9-A323-4AD8-9C64-5A4FD3A65B18}" destId="{6BA29185-2D45-43F4-AE5C-E45B856C6736}" srcOrd="1" destOrd="0" presId="urn:microsoft.com/office/officeart/2008/layout/LinedList"/>
    <dgm:cxn modelId="{00313E7D-332D-49AA-A06C-20E48F0A59A9}" type="presParOf" srcId="{C33BF172-30EF-44C9-A80F-4D713B7A1525}" destId="{4855966A-5AB9-42AD-A11A-25461B9DDB63}" srcOrd="6" destOrd="0" presId="urn:microsoft.com/office/officeart/2008/layout/LinedList"/>
    <dgm:cxn modelId="{E346305F-2656-4231-B687-B7DD560834D2}" type="presParOf" srcId="{C33BF172-30EF-44C9-A80F-4D713B7A1525}" destId="{68549FC3-4727-42A6-B896-D1E4837EB206}" srcOrd="7" destOrd="0" presId="urn:microsoft.com/office/officeart/2008/layout/LinedList"/>
    <dgm:cxn modelId="{04A11D8B-CB54-498E-937A-83D383681715}" type="presParOf" srcId="{68549FC3-4727-42A6-B896-D1E4837EB206}" destId="{E82ADD50-ABA3-49AC-AAD2-C95B27607FC2}" srcOrd="0" destOrd="0" presId="urn:microsoft.com/office/officeart/2008/layout/LinedList"/>
    <dgm:cxn modelId="{2A41F8D3-24B5-4D23-9212-7367D6D71157}" type="presParOf" srcId="{68549FC3-4727-42A6-B896-D1E4837EB206}" destId="{89189BB6-22DC-4831-8B24-6F44401EE11D}" srcOrd="1" destOrd="0" presId="urn:microsoft.com/office/officeart/2008/layout/LinedList"/>
    <dgm:cxn modelId="{A9A79200-76D8-4348-8DD5-9BC5576C2677}" type="presParOf" srcId="{C33BF172-30EF-44C9-A80F-4D713B7A1525}" destId="{D9034A45-8CBB-4BA4-BCE7-C58D553C4E09}" srcOrd="8" destOrd="0" presId="urn:microsoft.com/office/officeart/2008/layout/LinedList"/>
    <dgm:cxn modelId="{7A0AD342-9C23-4FC9-ADA7-E6AF4C528FF8}" type="presParOf" srcId="{C33BF172-30EF-44C9-A80F-4D713B7A1525}" destId="{7A3BCA0D-8E1F-4C8F-A219-AFAE8EF89EAB}" srcOrd="9" destOrd="0" presId="urn:microsoft.com/office/officeart/2008/layout/LinedList"/>
    <dgm:cxn modelId="{E55CF819-1D44-4320-B931-EA5701EC5882}" type="presParOf" srcId="{7A3BCA0D-8E1F-4C8F-A219-AFAE8EF89EAB}" destId="{AFC64404-EAAF-4E66-8D13-C7CE37B0B831}" srcOrd="0" destOrd="0" presId="urn:microsoft.com/office/officeart/2008/layout/LinedList"/>
    <dgm:cxn modelId="{CE2CF5DE-E275-4AC5-8A3B-A2163B989847}" type="presParOf" srcId="{7A3BCA0D-8E1F-4C8F-A219-AFAE8EF89EAB}" destId="{1B4A03BC-0FCB-42CA-9D1C-3C639A7B3E3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E95BC-5582-44A5-B7F6-98E4AAA85A1C}">
      <dsp:nvSpPr>
        <dsp:cNvPr id="0" name=""/>
        <dsp:cNvSpPr/>
      </dsp:nvSpPr>
      <dsp:spPr>
        <a:xfrm>
          <a:off x="0" y="506"/>
          <a:ext cx="517538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96C712-93B6-4CD7-93A4-F2CB6179C830}">
      <dsp:nvSpPr>
        <dsp:cNvPr id="0" name=""/>
        <dsp:cNvSpPr/>
      </dsp:nvSpPr>
      <dsp:spPr>
        <a:xfrm>
          <a:off x="0" y="506"/>
          <a:ext cx="5175384" cy="830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Java - The new programming language developed by Sun Microsystems in 1</a:t>
          </a:r>
          <a:r>
            <a:rPr lang="en-AU" sz="1800" kern="1200" dirty="0"/>
            <a:t>991.</a:t>
          </a:r>
          <a:endParaRPr lang="en-US" sz="1800" kern="1200" dirty="0"/>
        </a:p>
      </dsp:txBody>
      <dsp:txXfrm>
        <a:off x="0" y="506"/>
        <a:ext cx="5175384" cy="830218"/>
      </dsp:txXfrm>
    </dsp:sp>
    <dsp:sp modelId="{5EFD3622-C445-44EA-9C62-807C8422970B}">
      <dsp:nvSpPr>
        <dsp:cNvPr id="0" name=""/>
        <dsp:cNvSpPr/>
      </dsp:nvSpPr>
      <dsp:spPr>
        <a:xfrm>
          <a:off x="0" y="830725"/>
          <a:ext cx="5175384"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07AEA5-23C7-463D-9C95-1005D25E836E}">
      <dsp:nvSpPr>
        <dsp:cNvPr id="0" name=""/>
        <dsp:cNvSpPr/>
      </dsp:nvSpPr>
      <dsp:spPr>
        <a:xfrm>
          <a:off x="0" y="830725"/>
          <a:ext cx="5175384" cy="830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Originally called Oak by James Gosling, one of the inventors of the Java Language.</a:t>
          </a:r>
        </a:p>
      </dsp:txBody>
      <dsp:txXfrm>
        <a:off x="0" y="830725"/>
        <a:ext cx="5175384" cy="830218"/>
      </dsp:txXfrm>
    </dsp:sp>
    <dsp:sp modelId="{D45D9384-F087-4DAF-8BB2-9CB3D0FB14BC}">
      <dsp:nvSpPr>
        <dsp:cNvPr id="0" name=""/>
        <dsp:cNvSpPr/>
      </dsp:nvSpPr>
      <dsp:spPr>
        <a:xfrm>
          <a:off x="0" y="1660943"/>
          <a:ext cx="5175384"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999811-E27D-4BB6-929B-EB6E6729E9E9}">
      <dsp:nvSpPr>
        <dsp:cNvPr id="0" name=""/>
        <dsp:cNvSpPr/>
      </dsp:nvSpPr>
      <dsp:spPr>
        <a:xfrm>
          <a:off x="0" y="1660943"/>
          <a:ext cx="5175384" cy="830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Java -The  name that survived a patent search</a:t>
          </a:r>
        </a:p>
      </dsp:txBody>
      <dsp:txXfrm>
        <a:off x="0" y="1660943"/>
        <a:ext cx="5175384" cy="830218"/>
      </dsp:txXfrm>
    </dsp:sp>
    <dsp:sp modelId="{4855966A-5AB9-42AD-A11A-25461B9DDB63}">
      <dsp:nvSpPr>
        <dsp:cNvPr id="0" name=""/>
        <dsp:cNvSpPr/>
      </dsp:nvSpPr>
      <dsp:spPr>
        <a:xfrm>
          <a:off x="0" y="2491162"/>
          <a:ext cx="5175384"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2ADD50-ABA3-49AC-AAD2-C95B27607FC2}">
      <dsp:nvSpPr>
        <dsp:cNvPr id="0" name=""/>
        <dsp:cNvSpPr/>
      </dsp:nvSpPr>
      <dsp:spPr>
        <a:xfrm>
          <a:off x="0" y="2491162"/>
          <a:ext cx="5175384" cy="830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Java Authors: Gosling, Arthur Van , and  others </a:t>
          </a:r>
        </a:p>
      </dsp:txBody>
      <dsp:txXfrm>
        <a:off x="0" y="2491162"/>
        <a:ext cx="5175384" cy="830218"/>
      </dsp:txXfrm>
    </dsp:sp>
    <dsp:sp modelId="{D9034A45-8CBB-4BA4-BCE7-C58D553C4E09}">
      <dsp:nvSpPr>
        <dsp:cNvPr id="0" name=""/>
        <dsp:cNvSpPr/>
      </dsp:nvSpPr>
      <dsp:spPr>
        <a:xfrm>
          <a:off x="0" y="3321380"/>
          <a:ext cx="5175384"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C64404-EAAF-4E66-8D13-C7CE37B0B831}">
      <dsp:nvSpPr>
        <dsp:cNvPr id="0" name=""/>
        <dsp:cNvSpPr/>
      </dsp:nvSpPr>
      <dsp:spPr>
        <a:xfrm>
          <a:off x="0" y="3321380"/>
          <a:ext cx="5175384" cy="830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en-US" sz="1800" kern="1200" dirty="0"/>
        </a:p>
      </dsp:txBody>
      <dsp:txXfrm>
        <a:off x="0" y="3321380"/>
        <a:ext cx="5175384" cy="8302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C5BEA-3C50-43DF-9CB8-5C40C4FBA1E7}" type="datetimeFigureOut">
              <a:rPr lang="en-IN" smtClean="0"/>
              <a:t>22-07-2024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DA888-28CF-4BDE-A6D4-8E61FB44E889}" type="slidenum">
              <a:rPr lang="en-IN" smtClean="0"/>
              <a:t>‹#›</a:t>
            </a:fld>
            <a:endParaRPr lang="en-IN"/>
          </a:p>
        </p:txBody>
      </p:sp>
    </p:spTree>
    <p:extLst>
      <p:ext uri="{BB962C8B-B14F-4D97-AF65-F5344CB8AC3E}">
        <p14:creationId xmlns:p14="http://schemas.microsoft.com/office/powerpoint/2010/main" val="4019078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8E03B8CD-9375-645D-EEDE-EF4492126C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39D89BB-1B83-4F4A-90E4-1F76E03EF498}" type="slidenum">
              <a:rPr lang="en-US" altLang="en-US" smtClean="0"/>
              <a:pPr>
                <a:spcBef>
                  <a:spcPct val="0"/>
                </a:spcBef>
              </a:pPr>
              <a:t>1</a:t>
            </a:fld>
            <a:endParaRPr lang="en-US" altLang="en-US"/>
          </a:p>
        </p:txBody>
      </p:sp>
      <p:sp>
        <p:nvSpPr>
          <p:cNvPr id="5123" name="Rectangle 2">
            <a:extLst>
              <a:ext uri="{FF2B5EF4-FFF2-40B4-BE49-F238E27FC236}">
                <a16:creationId xmlns:a16="http://schemas.microsoft.com/office/drawing/2014/main" id="{B665AD15-7C29-D698-E7C6-BCD105C08690}"/>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BC05A2A4-5ADF-67FC-6A10-B62A5758A1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DD8D80BB-5BFC-3EDA-45D5-32535FB766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392799D-D1C5-4DCB-9D37-0FCFA7A6C7F9}" type="slidenum">
              <a:rPr lang="en-US" altLang="en-US" smtClean="0"/>
              <a:pPr>
                <a:spcBef>
                  <a:spcPct val="0"/>
                </a:spcBef>
              </a:pPr>
              <a:t>35</a:t>
            </a:fld>
            <a:endParaRPr lang="en-US" altLang="en-US"/>
          </a:p>
        </p:txBody>
      </p:sp>
      <p:sp>
        <p:nvSpPr>
          <p:cNvPr id="54275" name="Rectangle 2">
            <a:extLst>
              <a:ext uri="{FF2B5EF4-FFF2-40B4-BE49-F238E27FC236}">
                <a16:creationId xmlns:a16="http://schemas.microsoft.com/office/drawing/2014/main" id="{864AA0AB-A947-B381-1B36-1F4D8FA373B3}"/>
              </a:ext>
            </a:extLst>
          </p:cNvPr>
          <p:cNvSpPr>
            <a:spLocks noGrp="1" noRot="1" noChangeAspect="1" noChangeArrowheads="1" noTextEdit="1"/>
          </p:cNvSpPr>
          <p:nvPr>
            <p:ph type="sldImg"/>
          </p:nvPr>
        </p:nvSpPr>
        <p:spPr>
          <a:xfrm>
            <a:off x="1144588" y="687388"/>
            <a:ext cx="4568825" cy="3425825"/>
          </a:xfrm>
          <a:ln w="12700" cap="flat"/>
        </p:spPr>
      </p:sp>
      <p:sp>
        <p:nvSpPr>
          <p:cNvPr id="54276" name="Rectangle 3">
            <a:extLst>
              <a:ext uri="{FF2B5EF4-FFF2-40B4-BE49-F238E27FC236}">
                <a16:creationId xmlns:a16="http://schemas.microsoft.com/office/drawing/2014/main" id="{A6D879C7-E257-9B31-06A9-944CCD361C0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4E5B6BA6-F53B-A779-479F-06664B6D71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DE8DB4-1523-4493-B5D2-4913539A3A27}" type="slidenum">
              <a:rPr lang="en-US" altLang="en-US" smtClean="0"/>
              <a:pPr>
                <a:spcBef>
                  <a:spcPct val="0"/>
                </a:spcBef>
              </a:pPr>
              <a:t>37</a:t>
            </a:fld>
            <a:endParaRPr lang="en-US" altLang="en-US"/>
          </a:p>
        </p:txBody>
      </p:sp>
      <p:sp>
        <p:nvSpPr>
          <p:cNvPr id="57347" name="Rectangle 2">
            <a:extLst>
              <a:ext uri="{FF2B5EF4-FFF2-40B4-BE49-F238E27FC236}">
                <a16:creationId xmlns:a16="http://schemas.microsoft.com/office/drawing/2014/main" id="{A27AD9DF-FC26-23D4-8C5D-A3550917CD16}"/>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09BD7277-AC59-336F-098E-97D76DA400B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FCA2A9F6-B212-0688-8489-9B3CD89D6C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BBA8175-2B98-42E2-A3A5-DDAB7BF50B3E}" type="slidenum">
              <a:rPr lang="en-US" altLang="en-US" smtClean="0"/>
              <a:pPr>
                <a:spcBef>
                  <a:spcPct val="0"/>
                </a:spcBef>
              </a:pPr>
              <a:t>39</a:t>
            </a:fld>
            <a:endParaRPr lang="en-US" altLang="en-US"/>
          </a:p>
        </p:txBody>
      </p:sp>
      <p:sp>
        <p:nvSpPr>
          <p:cNvPr id="60419" name="Rectangle 2">
            <a:extLst>
              <a:ext uri="{FF2B5EF4-FFF2-40B4-BE49-F238E27FC236}">
                <a16:creationId xmlns:a16="http://schemas.microsoft.com/office/drawing/2014/main" id="{75BF4E6A-1D18-E5B6-0918-17D42B3352FB}"/>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C6240367-2803-78D8-840F-0BA6642CDBD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4C5DCA1-D3F1-F47D-B974-B94A87279C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2847A14-DEEF-4F0A-AAC1-29D05DAB087B}" type="slidenum">
              <a:rPr lang="en-US" altLang="en-US" smtClean="0"/>
              <a:pPr>
                <a:spcBef>
                  <a:spcPct val="0"/>
                </a:spcBef>
              </a:pPr>
              <a:t>41</a:t>
            </a:fld>
            <a:endParaRPr lang="en-US" altLang="en-US"/>
          </a:p>
        </p:txBody>
      </p:sp>
      <p:sp>
        <p:nvSpPr>
          <p:cNvPr id="63491" name="Rectangle 2">
            <a:extLst>
              <a:ext uri="{FF2B5EF4-FFF2-40B4-BE49-F238E27FC236}">
                <a16:creationId xmlns:a16="http://schemas.microsoft.com/office/drawing/2014/main" id="{00EFE4B2-576C-8C62-68B0-377253E6A4F0}"/>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245C5685-556C-49B5-53C8-167CB3BB02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135965E4-E9B9-B68D-96D1-C159DB7366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75D55D6-DA02-421D-BEC5-7FA8A29B588A}" type="slidenum">
              <a:rPr lang="en-US" altLang="en-US" smtClean="0"/>
              <a:pPr>
                <a:spcBef>
                  <a:spcPct val="0"/>
                </a:spcBef>
              </a:pPr>
              <a:t>42</a:t>
            </a:fld>
            <a:endParaRPr lang="en-US" altLang="en-US"/>
          </a:p>
        </p:txBody>
      </p:sp>
      <p:sp>
        <p:nvSpPr>
          <p:cNvPr id="65539" name="Rectangle 2">
            <a:extLst>
              <a:ext uri="{FF2B5EF4-FFF2-40B4-BE49-F238E27FC236}">
                <a16:creationId xmlns:a16="http://schemas.microsoft.com/office/drawing/2014/main" id="{75054DDA-8029-6BDB-0EDA-C5FCC8108D44}"/>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ED714A9B-2E3F-B257-CFC4-35BE022212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A4CAFC3C-1300-86D3-CCFE-7472EB80B0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1825C0C-AD03-488F-8969-971BA041461E}" type="slidenum">
              <a:rPr lang="en-US" altLang="en-US" smtClean="0"/>
              <a:pPr>
                <a:spcBef>
                  <a:spcPct val="0"/>
                </a:spcBef>
              </a:pPr>
              <a:t>44</a:t>
            </a:fld>
            <a:endParaRPr lang="en-US" altLang="en-US"/>
          </a:p>
        </p:txBody>
      </p:sp>
      <p:sp>
        <p:nvSpPr>
          <p:cNvPr id="68611" name="Rectangle 2">
            <a:extLst>
              <a:ext uri="{FF2B5EF4-FFF2-40B4-BE49-F238E27FC236}">
                <a16:creationId xmlns:a16="http://schemas.microsoft.com/office/drawing/2014/main" id="{54B01AC7-9B1D-C907-A2FE-FA490796F29B}"/>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06B02363-81D1-035B-DBE3-ADC643413DA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B064D470-B21F-EC12-F0A7-438F30E267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32E85C0-CF1F-4F2D-A3E5-B5C2C84129FB}" type="slidenum">
              <a:rPr lang="en-US" altLang="en-US" smtClean="0"/>
              <a:pPr>
                <a:spcBef>
                  <a:spcPct val="0"/>
                </a:spcBef>
              </a:pPr>
              <a:t>83</a:t>
            </a:fld>
            <a:endParaRPr lang="en-US" altLang="en-US"/>
          </a:p>
        </p:txBody>
      </p:sp>
      <p:sp>
        <p:nvSpPr>
          <p:cNvPr id="86019" name="Rectangle 2">
            <a:extLst>
              <a:ext uri="{FF2B5EF4-FFF2-40B4-BE49-F238E27FC236}">
                <a16:creationId xmlns:a16="http://schemas.microsoft.com/office/drawing/2014/main" id="{BF4395DA-A33E-1CED-0C13-68636E2B51D8}"/>
              </a:ext>
            </a:extLst>
          </p:cNvPr>
          <p:cNvSpPr>
            <a:spLocks noChangeArrowheads="1"/>
          </p:cNvSpPr>
          <p:nvPr/>
        </p:nvSpPr>
        <p:spPr bwMode="auto">
          <a:xfrm>
            <a:off x="3884613" y="-1588"/>
            <a:ext cx="2976562"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1800">
              <a:latin typeface="Arial" panose="020B0604020202020204" pitchFamily="34" charset="0"/>
            </a:endParaRPr>
          </a:p>
        </p:txBody>
      </p:sp>
      <p:sp>
        <p:nvSpPr>
          <p:cNvPr id="86020" name="Rectangle 3">
            <a:extLst>
              <a:ext uri="{FF2B5EF4-FFF2-40B4-BE49-F238E27FC236}">
                <a16:creationId xmlns:a16="http://schemas.microsoft.com/office/drawing/2014/main" id="{054B1460-CE40-C46B-CAEF-C6F40EF2DA19}"/>
              </a:ext>
            </a:extLst>
          </p:cNvPr>
          <p:cNvSpPr>
            <a:spLocks noChangeArrowheads="1"/>
          </p:cNvSpPr>
          <p:nvPr/>
        </p:nvSpPr>
        <p:spPr bwMode="auto">
          <a:xfrm>
            <a:off x="-3175" y="-1588"/>
            <a:ext cx="297338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1800">
              <a:latin typeface="Arial" panose="020B0604020202020204" pitchFamily="34" charset="0"/>
            </a:endParaRPr>
          </a:p>
        </p:txBody>
      </p:sp>
      <p:sp>
        <p:nvSpPr>
          <p:cNvPr id="86021" name="Rectangle 4">
            <a:extLst>
              <a:ext uri="{FF2B5EF4-FFF2-40B4-BE49-F238E27FC236}">
                <a16:creationId xmlns:a16="http://schemas.microsoft.com/office/drawing/2014/main" id="{FAC68BBD-3B78-7728-98D4-1D06FE5882CF}"/>
              </a:ext>
            </a:extLst>
          </p:cNvPr>
          <p:cNvSpPr>
            <a:spLocks noGrp="1" noChangeArrowheads="1"/>
          </p:cNvSpPr>
          <p:nvPr>
            <p:ph type="body" idx="1"/>
          </p:nvPr>
        </p:nvSpPr>
        <p:spPr>
          <a:xfrm>
            <a:off x="412750" y="4772025"/>
            <a:ext cx="6030913" cy="3757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lstStyle/>
          <a:p>
            <a:pPr defTabSz="949325" eaLnBrk="1" hangingPunct="1"/>
            <a:endParaRPr lang="en-US" altLang="en-US"/>
          </a:p>
        </p:txBody>
      </p:sp>
      <p:sp>
        <p:nvSpPr>
          <p:cNvPr id="86022" name="Rectangle 5">
            <a:extLst>
              <a:ext uri="{FF2B5EF4-FFF2-40B4-BE49-F238E27FC236}">
                <a16:creationId xmlns:a16="http://schemas.microsoft.com/office/drawing/2014/main" id="{D5401059-5AE4-7A20-B27D-CC0B1EFBE188}"/>
              </a:ext>
            </a:extLst>
          </p:cNvPr>
          <p:cNvSpPr>
            <a:spLocks noGrp="1" noRot="1" noChangeAspect="1" noChangeArrowheads="1" noTextEdit="1"/>
          </p:cNvSpPr>
          <p:nvPr>
            <p:ph type="sldImg"/>
          </p:nvPr>
        </p:nvSpPr>
        <p:spPr>
          <a:xfrm>
            <a:off x="-488950" y="157163"/>
            <a:ext cx="7835900" cy="4408487"/>
          </a:xfrm>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813CA99A-B42B-4AB6-834B-15E303C211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10330B1-4DD9-4905-AC1C-33986C1CEC3E}" type="slidenum">
              <a:rPr lang="en-US" altLang="en-US" smtClean="0"/>
              <a:pPr>
                <a:spcBef>
                  <a:spcPct val="0"/>
                </a:spcBef>
              </a:pPr>
              <a:t>84</a:t>
            </a:fld>
            <a:endParaRPr lang="en-US" altLang="en-US"/>
          </a:p>
        </p:txBody>
      </p:sp>
      <p:sp>
        <p:nvSpPr>
          <p:cNvPr id="88067" name="Rectangle 2">
            <a:extLst>
              <a:ext uri="{FF2B5EF4-FFF2-40B4-BE49-F238E27FC236}">
                <a16:creationId xmlns:a16="http://schemas.microsoft.com/office/drawing/2014/main" id="{C6E9FFE5-A490-CF12-6AFB-8EABA629E5E7}"/>
              </a:ext>
            </a:extLst>
          </p:cNvPr>
          <p:cNvSpPr>
            <a:spLocks noGrp="1" noRot="1" noChangeAspect="1" noChangeArrowheads="1" noTextEdit="1"/>
          </p:cNvSpPr>
          <p:nvPr>
            <p:ph type="sldImg"/>
          </p:nvPr>
        </p:nvSpPr>
        <p:spPr>
          <a:solidFill>
            <a:srgbClr val="FFFFFF"/>
          </a:solidFill>
          <a:ln/>
        </p:spPr>
      </p:sp>
      <p:sp>
        <p:nvSpPr>
          <p:cNvPr id="88068" name="Rectangle 3">
            <a:extLst>
              <a:ext uri="{FF2B5EF4-FFF2-40B4-BE49-F238E27FC236}">
                <a16:creationId xmlns:a16="http://schemas.microsoft.com/office/drawing/2014/main" id="{DBA2F192-F815-2FD9-8D17-1C084F21AE51}"/>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DD51BCCB-373F-C41D-6814-CD6D8D3F74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8D38FE1-FCAF-4CE5-924B-D9951ABAD80D}" type="slidenum">
              <a:rPr lang="en-US" altLang="en-US" smtClean="0"/>
              <a:pPr>
                <a:spcBef>
                  <a:spcPct val="0"/>
                </a:spcBef>
              </a:pPr>
              <a:t>85</a:t>
            </a:fld>
            <a:endParaRPr lang="en-US" altLang="en-US"/>
          </a:p>
        </p:txBody>
      </p:sp>
      <p:sp>
        <p:nvSpPr>
          <p:cNvPr id="90115" name="Rectangle 2">
            <a:extLst>
              <a:ext uri="{FF2B5EF4-FFF2-40B4-BE49-F238E27FC236}">
                <a16:creationId xmlns:a16="http://schemas.microsoft.com/office/drawing/2014/main" id="{0C7CD6C0-4CED-9ED8-1882-AE562A78B767}"/>
              </a:ext>
            </a:extLst>
          </p:cNvPr>
          <p:cNvSpPr>
            <a:spLocks noGrp="1" noRot="1" noChangeAspect="1" noChangeArrowheads="1" noTextEdit="1"/>
          </p:cNvSpPr>
          <p:nvPr>
            <p:ph type="sldImg"/>
          </p:nvPr>
        </p:nvSpPr>
        <p:spPr>
          <a:solidFill>
            <a:srgbClr val="FFFFFF"/>
          </a:solidFill>
          <a:ln/>
        </p:spPr>
      </p:sp>
      <p:sp>
        <p:nvSpPr>
          <p:cNvPr id="90116" name="Rectangle 3">
            <a:extLst>
              <a:ext uri="{FF2B5EF4-FFF2-40B4-BE49-F238E27FC236}">
                <a16:creationId xmlns:a16="http://schemas.microsoft.com/office/drawing/2014/main" id="{CF2A5C4D-80BC-1EC0-C595-7D6827B3916B}"/>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1BAD9245-D32C-5D72-5CF1-B3DF5175C0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DCBE49C-45A3-494C-A523-5C7918CBAA70}" type="slidenum">
              <a:rPr lang="en-US" altLang="en-US" smtClean="0"/>
              <a:pPr>
                <a:spcBef>
                  <a:spcPct val="0"/>
                </a:spcBef>
              </a:pPr>
              <a:t>86</a:t>
            </a:fld>
            <a:endParaRPr lang="en-US" altLang="en-US"/>
          </a:p>
        </p:txBody>
      </p:sp>
      <p:sp>
        <p:nvSpPr>
          <p:cNvPr id="92163" name="Rectangle 2">
            <a:extLst>
              <a:ext uri="{FF2B5EF4-FFF2-40B4-BE49-F238E27FC236}">
                <a16:creationId xmlns:a16="http://schemas.microsoft.com/office/drawing/2014/main" id="{50B801D3-BB72-8A31-1E16-BD1C9A286E2A}"/>
              </a:ext>
            </a:extLst>
          </p:cNvPr>
          <p:cNvSpPr>
            <a:spLocks noChangeArrowheads="1"/>
          </p:cNvSpPr>
          <p:nvPr/>
        </p:nvSpPr>
        <p:spPr bwMode="auto">
          <a:xfrm>
            <a:off x="3884613" y="-1588"/>
            <a:ext cx="2976562"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1800">
              <a:latin typeface="Arial" panose="020B0604020202020204" pitchFamily="34" charset="0"/>
            </a:endParaRPr>
          </a:p>
        </p:txBody>
      </p:sp>
      <p:sp>
        <p:nvSpPr>
          <p:cNvPr id="92164" name="Rectangle 3">
            <a:extLst>
              <a:ext uri="{FF2B5EF4-FFF2-40B4-BE49-F238E27FC236}">
                <a16:creationId xmlns:a16="http://schemas.microsoft.com/office/drawing/2014/main" id="{2DB30A7F-FC97-F478-5A1A-577251151C0C}"/>
              </a:ext>
            </a:extLst>
          </p:cNvPr>
          <p:cNvSpPr>
            <a:spLocks noChangeArrowheads="1"/>
          </p:cNvSpPr>
          <p:nvPr/>
        </p:nvSpPr>
        <p:spPr bwMode="auto">
          <a:xfrm>
            <a:off x="-3175" y="-1588"/>
            <a:ext cx="297338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1800">
              <a:latin typeface="Arial" panose="020B0604020202020204" pitchFamily="34" charset="0"/>
            </a:endParaRPr>
          </a:p>
        </p:txBody>
      </p:sp>
      <p:sp>
        <p:nvSpPr>
          <p:cNvPr id="92165" name="Rectangle 4">
            <a:extLst>
              <a:ext uri="{FF2B5EF4-FFF2-40B4-BE49-F238E27FC236}">
                <a16:creationId xmlns:a16="http://schemas.microsoft.com/office/drawing/2014/main" id="{56C6DBE2-A4D7-5B95-F603-017081F67146}"/>
              </a:ext>
            </a:extLst>
          </p:cNvPr>
          <p:cNvSpPr>
            <a:spLocks noGrp="1" noChangeArrowheads="1"/>
          </p:cNvSpPr>
          <p:nvPr>
            <p:ph type="body" idx="1"/>
          </p:nvPr>
        </p:nvSpPr>
        <p:spPr>
          <a:xfrm>
            <a:off x="384175" y="4706938"/>
            <a:ext cx="6032500" cy="3927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lstStyle/>
          <a:p>
            <a:pPr defTabSz="949325" eaLnBrk="1" hangingPunct="1">
              <a:lnSpc>
                <a:spcPct val="95000"/>
              </a:lnSpc>
            </a:pPr>
            <a:r>
              <a:rPr lang="en-US" altLang="ko-KR">
                <a:ea typeface="굴림" panose="020B0600000101010101" pitchFamily="34" charset="-127"/>
              </a:rPr>
              <a:t>JDBC URLs with Oracle Drivers</a:t>
            </a:r>
          </a:p>
          <a:p>
            <a:pPr marL="114300" lvl="1" defTabSz="949325" eaLnBrk="1" hangingPunct="1">
              <a:lnSpc>
                <a:spcPct val="95000"/>
              </a:lnSpc>
            </a:pPr>
            <a:r>
              <a:rPr lang="en-US" altLang="ko-KR">
                <a:ea typeface="굴림" panose="020B0600000101010101" pitchFamily="34" charset="-127"/>
              </a:rPr>
              <a:t>For connecting to a database using one of the Oracle JDBC drivers, the basic structure of the JDBC URL is </a:t>
            </a:r>
            <a:r>
              <a:rPr lang="en-US" altLang="ko-KR">
                <a:latin typeface="Courier New" panose="02070309020205020404" pitchFamily="49" charset="0"/>
                <a:ea typeface="굴림" panose="020B0600000101010101" pitchFamily="34" charset="-127"/>
              </a:rPr>
              <a:t>jdbc:&lt;subprotocol&gt;:&lt;driver&gt;:@&lt;database&gt;</a:t>
            </a:r>
            <a:r>
              <a:rPr lang="en-US" altLang="ko-KR">
                <a:ea typeface="굴림" panose="020B0600000101010101" pitchFamily="34" charset="-127"/>
              </a:rPr>
              <a:t>. </a:t>
            </a:r>
          </a:p>
          <a:p>
            <a:pPr marL="114300" lvl="1" defTabSz="949325" eaLnBrk="1" hangingPunct="1">
              <a:lnSpc>
                <a:spcPct val="95000"/>
              </a:lnSpc>
            </a:pPr>
            <a:r>
              <a:rPr lang="en-US" altLang="ko-KR" b="1">
                <a:ea typeface="굴림" panose="020B0600000101010101" pitchFamily="34" charset="-127"/>
              </a:rPr>
              <a:t>Thin Driver</a:t>
            </a:r>
          </a:p>
          <a:p>
            <a:pPr marL="114300" lvl="1" defTabSz="949325" eaLnBrk="1" hangingPunct="1">
              <a:lnSpc>
                <a:spcPct val="95000"/>
              </a:lnSpc>
            </a:pPr>
            <a:r>
              <a:rPr lang="en-US" altLang="ko-KR">
                <a:latin typeface="Courier New" panose="02070309020205020404" pitchFamily="49" charset="0"/>
                <a:ea typeface="굴림" panose="020B0600000101010101" pitchFamily="34" charset="-127"/>
              </a:rPr>
              <a:t>&lt;driver&gt;</a:t>
            </a:r>
            <a:r>
              <a:rPr lang="en-US" altLang="ko-KR">
                <a:ea typeface="굴림" panose="020B0600000101010101" pitchFamily="34" charset="-127"/>
              </a:rPr>
              <a:t> is </a:t>
            </a:r>
            <a:r>
              <a:rPr lang="en-US" altLang="ko-KR">
                <a:latin typeface="Courier New" panose="02070309020205020404" pitchFamily="49" charset="0"/>
                <a:ea typeface="굴림" panose="020B0600000101010101" pitchFamily="34" charset="-127"/>
              </a:rPr>
              <a:t>thin</a:t>
            </a:r>
            <a:r>
              <a:rPr lang="en-US" altLang="ko-KR">
                <a:ea typeface="굴림" panose="020B0600000101010101" pitchFamily="34" charset="-127"/>
              </a:rPr>
              <a:t>.</a:t>
            </a:r>
            <a:endParaRPr lang="en-US" altLang="ko-KR">
              <a:latin typeface="Courier New" panose="02070309020205020404" pitchFamily="49" charset="0"/>
              <a:ea typeface="굴림" panose="020B0600000101010101" pitchFamily="34" charset="-127"/>
            </a:endParaRPr>
          </a:p>
          <a:p>
            <a:pPr marL="114300" lvl="1" defTabSz="949325" eaLnBrk="1" hangingPunct="1">
              <a:lnSpc>
                <a:spcPct val="95000"/>
              </a:lnSpc>
            </a:pPr>
            <a:r>
              <a:rPr lang="en-US" altLang="ko-KR">
                <a:latin typeface="Courier New" panose="02070309020205020404" pitchFamily="49" charset="0"/>
                <a:ea typeface="굴림" panose="020B0600000101010101" pitchFamily="34" charset="-127"/>
              </a:rPr>
              <a:t>&lt;database&gt;</a:t>
            </a:r>
            <a:r>
              <a:rPr lang="en-US" altLang="ko-KR">
                <a:ea typeface="굴림" panose="020B0600000101010101" pitchFamily="34" charset="-127"/>
              </a:rPr>
              <a:t> is a string of the form </a:t>
            </a:r>
            <a:r>
              <a:rPr lang="en-US" altLang="ko-KR">
                <a:latin typeface="Courier New" panose="02070309020205020404" pitchFamily="49" charset="0"/>
                <a:ea typeface="굴림" panose="020B0600000101010101" pitchFamily="34" charset="-127"/>
              </a:rPr>
              <a:t>&lt;host&gt;:&lt;port&gt;:&lt;sid&gt;</a:t>
            </a:r>
            <a:r>
              <a:rPr lang="en-US" altLang="ko-KR">
                <a:ea typeface="굴림" panose="020B0600000101010101" pitchFamily="34" charset="-127"/>
              </a:rPr>
              <a:t>.  That is, it is the host name, TCP/IP port, and Oracle SID of the database to which you want to connect. For example: </a:t>
            </a:r>
            <a:r>
              <a:rPr lang="en-US" altLang="ko-KR">
                <a:latin typeface="Courier New" panose="02070309020205020404" pitchFamily="49" charset="0"/>
                <a:ea typeface="굴림" panose="020B0600000101010101" pitchFamily="34" charset="-127"/>
              </a:rPr>
              <a:t>jdbc:oracle:thin:@eduhost:1521:ORCL</a:t>
            </a:r>
          </a:p>
          <a:p>
            <a:pPr marL="114300" lvl="1" defTabSz="949325" eaLnBrk="1" hangingPunct="1">
              <a:lnSpc>
                <a:spcPct val="95000"/>
              </a:lnSpc>
            </a:pPr>
            <a:r>
              <a:rPr lang="en-US" altLang="ko-KR" b="1">
                <a:ea typeface="굴림" panose="020B0600000101010101" pitchFamily="34" charset="-127"/>
              </a:rPr>
              <a:t>OCI Driver</a:t>
            </a:r>
          </a:p>
          <a:p>
            <a:pPr marL="114300" lvl="1" defTabSz="949325" eaLnBrk="1" hangingPunct="1">
              <a:lnSpc>
                <a:spcPct val="95000"/>
              </a:lnSpc>
            </a:pPr>
            <a:r>
              <a:rPr lang="en-US" altLang="ko-KR">
                <a:latin typeface="Courier New" panose="02070309020205020404" pitchFamily="49" charset="0"/>
                <a:ea typeface="굴림" panose="020B0600000101010101" pitchFamily="34" charset="-127"/>
              </a:rPr>
              <a:t>&lt;driver&gt;</a:t>
            </a:r>
            <a:r>
              <a:rPr lang="en-US" altLang="ko-KR">
                <a:ea typeface="굴림" panose="020B0600000101010101" pitchFamily="34" charset="-127"/>
              </a:rPr>
              <a:t> is </a:t>
            </a:r>
            <a:r>
              <a:rPr lang="en-US" altLang="ko-KR">
                <a:latin typeface="Courier New" panose="02070309020205020404" pitchFamily="49" charset="0"/>
                <a:ea typeface="굴림" panose="020B0600000101010101" pitchFamily="34" charset="-127"/>
              </a:rPr>
              <a:t>oci8</a:t>
            </a:r>
            <a:r>
              <a:rPr lang="en-US" altLang="ko-KR">
                <a:ea typeface="굴림" panose="020B0600000101010101" pitchFamily="34" charset="-127"/>
              </a:rPr>
              <a:t> or </a:t>
            </a:r>
            <a:r>
              <a:rPr lang="en-US" altLang="ko-KR">
                <a:latin typeface="Courier New" panose="02070309020205020404" pitchFamily="49" charset="0"/>
                <a:ea typeface="굴림" panose="020B0600000101010101" pitchFamily="34" charset="-127"/>
              </a:rPr>
              <a:t>oci7</a:t>
            </a:r>
            <a:r>
              <a:rPr lang="en-US" altLang="ko-KR">
                <a:ea typeface="굴림" panose="020B0600000101010101" pitchFamily="34" charset="-127"/>
              </a:rPr>
              <a:t>, depending on which OCI driver you are using.</a:t>
            </a:r>
          </a:p>
          <a:p>
            <a:pPr marL="114300" lvl="1" defTabSz="949325" eaLnBrk="1" hangingPunct="1">
              <a:lnSpc>
                <a:spcPct val="95000"/>
              </a:lnSpc>
            </a:pPr>
            <a:r>
              <a:rPr lang="en-US" altLang="ko-KR">
                <a:latin typeface="Courier New" panose="02070309020205020404" pitchFamily="49" charset="0"/>
                <a:ea typeface="굴림" panose="020B0600000101010101" pitchFamily="34" charset="-127"/>
              </a:rPr>
              <a:t>&lt;database&gt;</a:t>
            </a:r>
            <a:r>
              <a:rPr lang="en-US" altLang="ko-KR">
                <a:ea typeface="굴림" panose="020B0600000101010101" pitchFamily="34" charset="-127"/>
              </a:rPr>
              <a:t> is a TNSNAMES entry from the </a:t>
            </a:r>
            <a:r>
              <a:rPr lang="en-US" altLang="ko-KR">
                <a:latin typeface="Courier New" panose="02070309020205020404" pitchFamily="49" charset="0"/>
                <a:ea typeface="굴림" panose="020B0600000101010101" pitchFamily="34" charset="-127"/>
              </a:rPr>
              <a:t>tnsnames.ora</a:t>
            </a:r>
            <a:r>
              <a:rPr lang="en-US" altLang="ko-KR">
                <a:ea typeface="굴림" panose="020B0600000101010101" pitchFamily="34" charset="-127"/>
              </a:rPr>
              <a:t> file. For example: </a:t>
            </a:r>
            <a:r>
              <a:rPr lang="en-US" altLang="ko-KR">
                <a:latin typeface="Courier New" panose="02070309020205020404" pitchFamily="49" charset="0"/>
                <a:ea typeface="굴림" panose="020B0600000101010101" pitchFamily="34" charset="-127"/>
              </a:rPr>
              <a:t>jdbc:oracle:oci8:@eduhost</a:t>
            </a:r>
          </a:p>
          <a:p>
            <a:pPr marL="114300" lvl="1" defTabSz="949325" eaLnBrk="1" hangingPunct="1">
              <a:lnSpc>
                <a:spcPct val="95000"/>
              </a:lnSpc>
            </a:pPr>
            <a:r>
              <a:rPr lang="en-US" altLang="ko-KR" b="1">
                <a:ea typeface="굴림" panose="020B0600000101010101" pitchFamily="34" charset="-127"/>
              </a:rPr>
              <a:t>Note:</a:t>
            </a:r>
            <a:r>
              <a:rPr lang="en-US" altLang="ko-KR">
                <a:ea typeface="굴림" panose="020B0600000101010101" pitchFamily="34" charset="-127"/>
              </a:rPr>
              <a:t> For the thin and OCI drivers, </a:t>
            </a:r>
            <a:r>
              <a:rPr lang="en-US" altLang="ko-KR">
                <a:latin typeface="Courier New" panose="02070309020205020404" pitchFamily="49" charset="0"/>
                <a:ea typeface="굴림" panose="020B0600000101010101" pitchFamily="34" charset="-127"/>
              </a:rPr>
              <a:t>&lt;database&gt;</a:t>
            </a:r>
            <a:r>
              <a:rPr lang="en-US" altLang="ko-KR">
                <a:ea typeface="굴림" panose="020B0600000101010101" pitchFamily="34" charset="-127"/>
              </a:rPr>
              <a:t> can also use the SQL name-value pair syntax. For example:</a:t>
            </a:r>
          </a:p>
          <a:p>
            <a:pPr marL="114300" lvl="1" defTabSz="949325" eaLnBrk="1" hangingPunct="1">
              <a:lnSpc>
                <a:spcPct val="95000"/>
              </a:lnSpc>
            </a:pPr>
            <a:r>
              <a:rPr lang="en-US" altLang="ko-KR">
                <a:latin typeface="Courier New" panose="02070309020205020404" pitchFamily="49" charset="0"/>
                <a:ea typeface="굴림" panose="020B0600000101010101" pitchFamily="34" charset="-127"/>
              </a:rPr>
              <a:t>(DESCRIPTION=(ADDRESS_LIST=(ADDRESS=(PROTOCOL=TCP)(HOST=&lt;hostname&gt;)</a:t>
            </a:r>
            <a:br>
              <a:rPr lang="en-US" altLang="ko-KR">
                <a:latin typeface="Courier New" panose="02070309020205020404" pitchFamily="49" charset="0"/>
                <a:ea typeface="굴림" panose="020B0600000101010101" pitchFamily="34" charset="-127"/>
              </a:rPr>
            </a:br>
            <a:r>
              <a:rPr lang="en-US" altLang="ko-KR">
                <a:latin typeface="Courier New" panose="02070309020205020404" pitchFamily="49" charset="0"/>
                <a:ea typeface="굴림" panose="020B0600000101010101" pitchFamily="34" charset="-127"/>
              </a:rPr>
              <a:t>	(PORT=&lt;port&gt;)))(CONNECT_DATA=(SID=&lt;sid&gt;))</a:t>
            </a:r>
            <a:br>
              <a:rPr lang="en-US" altLang="ko-KR">
                <a:ea typeface="굴림" panose="020B0600000101010101" pitchFamily="34" charset="-127"/>
              </a:rPr>
            </a:br>
            <a:br>
              <a:rPr lang="en-US" altLang="ko-KR">
                <a:ea typeface="굴림" panose="020B0600000101010101" pitchFamily="34" charset="-127"/>
              </a:rPr>
            </a:br>
            <a:r>
              <a:rPr lang="en-US" altLang="ko-KR" b="1">
                <a:ea typeface="굴림" panose="020B0600000101010101" pitchFamily="34" charset="-127"/>
              </a:rPr>
              <a:t>Server-Side Driver</a:t>
            </a:r>
          </a:p>
          <a:p>
            <a:pPr marL="114300" lvl="1" defTabSz="949325" eaLnBrk="1" hangingPunct="1">
              <a:lnSpc>
                <a:spcPct val="95000"/>
              </a:lnSpc>
            </a:pPr>
            <a:r>
              <a:rPr lang="en-US" altLang="ko-KR">
                <a:ea typeface="굴림" panose="020B0600000101010101" pitchFamily="34" charset="-127"/>
              </a:rPr>
              <a:t>The server-side driver is for connecting within the server. You do not need a URL to do this; you can use the default connection. You will learn how to do this later in this lesson.</a:t>
            </a:r>
          </a:p>
        </p:txBody>
      </p:sp>
      <p:sp>
        <p:nvSpPr>
          <p:cNvPr id="92166" name="Rectangle 5">
            <a:extLst>
              <a:ext uri="{FF2B5EF4-FFF2-40B4-BE49-F238E27FC236}">
                <a16:creationId xmlns:a16="http://schemas.microsoft.com/office/drawing/2014/main" id="{AE19FF05-9A01-B944-BF2A-6FE9494836E7}"/>
              </a:ext>
            </a:extLst>
          </p:cNvPr>
          <p:cNvSpPr>
            <a:spLocks noGrp="1" noRot="1" noChangeAspect="1" noChangeArrowheads="1" noTextEdit="1"/>
          </p:cNvSpPr>
          <p:nvPr>
            <p:ph type="sldImg"/>
          </p:nvPr>
        </p:nvSpPr>
        <p:spPr>
          <a:xfrm>
            <a:off x="-488950" y="157163"/>
            <a:ext cx="7835900" cy="4408487"/>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990B82A9-B30C-9D3F-7613-59C53521A5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AE0067C-A104-47CB-9A12-0AFA4E7584E0}" type="slidenum">
              <a:rPr lang="en-US" altLang="en-US" smtClean="0"/>
              <a:pPr>
                <a:spcBef>
                  <a:spcPct val="0"/>
                </a:spcBef>
              </a:pPr>
              <a:t>9</a:t>
            </a:fld>
            <a:endParaRPr lang="en-US" altLang="en-US"/>
          </a:p>
        </p:txBody>
      </p:sp>
      <p:sp>
        <p:nvSpPr>
          <p:cNvPr id="15363" name="Rectangle 2">
            <a:extLst>
              <a:ext uri="{FF2B5EF4-FFF2-40B4-BE49-F238E27FC236}">
                <a16:creationId xmlns:a16="http://schemas.microsoft.com/office/drawing/2014/main" id="{2AF0695D-60C6-4D36-787C-8D9F852FF0C8}"/>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1F62329D-0152-426A-9331-791F548BFD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6A1864DE-81FF-F41E-6F79-158B7A8CD7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681CEE3-057C-42C1-B45F-1FB41EB47440}" type="slidenum">
              <a:rPr lang="en-US" altLang="en-US" smtClean="0"/>
              <a:pPr>
                <a:spcBef>
                  <a:spcPct val="0"/>
                </a:spcBef>
              </a:pPr>
              <a:t>90</a:t>
            </a:fld>
            <a:endParaRPr lang="en-US" altLang="en-US"/>
          </a:p>
        </p:txBody>
      </p:sp>
      <p:sp>
        <p:nvSpPr>
          <p:cNvPr id="97283" name="Rectangle 2">
            <a:extLst>
              <a:ext uri="{FF2B5EF4-FFF2-40B4-BE49-F238E27FC236}">
                <a16:creationId xmlns:a16="http://schemas.microsoft.com/office/drawing/2014/main" id="{942E0AEF-D971-0034-0135-66C3A6FE3E7E}"/>
              </a:ext>
            </a:extLst>
          </p:cNvPr>
          <p:cNvSpPr>
            <a:spLocks noChangeArrowheads="1"/>
          </p:cNvSpPr>
          <p:nvPr/>
        </p:nvSpPr>
        <p:spPr bwMode="auto">
          <a:xfrm>
            <a:off x="3884613" y="-1588"/>
            <a:ext cx="2976562"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1800">
              <a:latin typeface="Arial" panose="020B0604020202020204" pitchFamily="34" charset="0"/>
            </a:endParaRPr>
          </a:p>
        </p:txBody>
      </p:sp>
      <p:sp>
        <p:nvSpPr>
          <p:cNvPr id="97284" name="Rectangle 3">
            <a:extLst>
              <a:ext uri="{FF2B5EF4-FFF2-40B4-BE49-F238E27FC236}">
                <a16:creationId xmlns:a16="http://schemas.microsoft.com/office/drawing/2014/main" id="{0FE51EA1-6789-8FDB-E372-2176BDAE4A57}"/>
              </a:ext>
            </a:extLst>
          </p:cNvPr>
          <p:cNvSpPr>
            <a:spLocks noChangeArrowheads="1"/>
          </p:cNvSpPr>
          <p:nvPr/>
        </p:nvSpPr>
        <p:spPr bwMode="auto">
          <a:xfrm>
            <a:off x="-3175" y="-1588"/>
            <a:ext cx="297338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1800">
              <a:latin typeface="Arial" panose="020B0604020202020204" pitchFamily="34" charset="0"/>
            </a:endParaRPr>
          </a:p>
        </p:txBody>
      </p:sp>
      <p:sp>
        <p:nvSpPr>
          <p:cNvPr id="97285" name="Rectangle 4">
            <a:extLst>
              <a:ext uri="{FF2B5EF4-FFF2-40B4-BE49-F238E27FC236}">
                <a16:creationId xmlns:a16="http://schemas.microsoft.com/office/drawing/2014/main" id="{7027A092-A688-F9CC-857D-8BD6AB9C2C1A}"/>
              </a:ext>
            </a:extLst>
          </p:cNvPr>
          <p:cNvSpPr>
            <a:spLocks noGrp="1" noChangeArrowheads="1"/>
          </p:cNvSpPr>
          <p:nvPr>
            <p:ph type="body" idx="1"/>
          </p:nvPr>
        </p:nvSpPr>
        <p:spPr>
          <a:xfrm>
            <a:off x="412750" y="4772025"/>
            <a:ext cx="6030913" cy="3757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lstStyle/>
          <a:p>
            <a:pPr defTabSz="949325" eaLnBrk="1" hangingPunct="1"/>
            <a:r>
              <a:rPr lang="en-US" altLang="ko-KR">
                <a:solidFill>
                  <a:srgbClr val="000000"/>
                </a:solidFill>
                <a:ea typeface="굴림" panose="020B0600000101010101" pitchFamily="34" charset="-127"/>
              </a:rPr>
              <a:t>Prepared Statements</a:t>
            </a:r>
          </a:p>
          <a:p>
            <a:pPr marL="115888" lvl="1" defTabSz="949325" eaLnBrk="1" hangingPunct="1"/>
            <a:r>
              <a:rPr lang="en-US" altLang="ko-KR">
                <a:solidFill>
                  <a:srgbClr val="000000"/>
                </a:solidFill>
                <a:latin typeface="Courier New" panose="02070309020205020404" pitchFamily="49" charset="0"/>
                <a:ea typeface="굴림" panose="020B0600000101010101" pitchFamily="34" charset="-127"/>
              </a:rPr>
              <a:t>PreparedStatement</a:t>
            </a:r>
            <a:r>
              <a:rPr lang="en-US" altLang="ko-KR">
                <a:solidFill>
                  <a:srgbClr val="000000"/>
                </a:solidFill>
                <a:ea typeface="굴림" panose="020B0600000101010101" pitchFamily="34" charset="-127"/>
              </a:rPr>
              <a:t> is inherited from </a:t>
            </a:r>
            <a:r>
              <a:rPr lang="en-US" altLang="ko-KR">
                <a:solidFill>
                  <a:srgbClr val="000000"/>
                </a:solidFill>
                <a:latin typeface="Courier New" panose="02070309020205020404" pitchFamily="49" charset="0"/>
                <a:ea typeface="굴림" panose="020B0600000101010101" pitchFamily="34" charset="-127"/>
              </a:rPr>
              <a:t>Statement</a:t>
            </a:r>
            <a:r>
              <a:rPr lang="en-US" altLang="ko-KR">
                <a:solidFill>
                  <a:srgbClr val="000000"/>
                </a:solidFill>
                <a:ea typeface="굴림" panose="020B0600000101010101" pitchFamily="34" charset="-127"/>
              </a:rPr>
              <a:t>; the difference is that a </a:t>
            </a:r>
            <a:r>
              <a:rPr lang="en-US" altLang="ko-KR">
                <a:solidFill>
                  <a:srgbClr val="000000"/>
                </a:solidFill>
                <a:latin typeface="Courier New" panose="02070309020205020404" pitchFamily="49" charset="0"/>
                <a:ea typeface="굴림" panose="020B0600000101010101" pitchFamily="34" charset="-127"/>
              </a:rPr>
              <a:t>PreparedStatement</a:t>
            </a:r>
            <a:r>
              <a:rPr lang="en-US" altLang="ko-KR">
                <a:solidFill>
                  <a:srgbClr val="000000"/>
                </a:solidFill>
                <a:ea typeface="굴림" panose="020B0600000101010101" pitchFamily="34" charset="-127"/>
              </a:rPr>
              <a:t> holds precompiled SQL statements.</a:t>
            </a:r>
          </a:p>
          <a:p>
            <a:pPr marL="115888" lvl="1" defTabSz="949325" eaLnBrk="1" hangingPunct="1"/>
            <a:r>
              <a:rPr lang="en-US" altLang="ko-KR">
                <a:solidFill>
                  <a:srgbClr val="000000"/>
                </a:solidFill>
                <a:ea typeface="굴림" panose="020B0600000101010101" pitchFamily="34" charset="-127"/>
              </a:rPr>
              <a:t>If you execute a </a:t>
            </a:r>
            <a:r>
              <a:rPr lang="en-US" altLang="ko-KR">
                <a:solidFill>
                  <a:srgbClr val="000000"/>
                </a:solidFill>
                <a:latin typeface="Courier New" panose="02070309020205020404" pitchFamily="49" charset="0"/>
                <a:ea typeface="굴림" panose="020B0600000101010101" pitchFamily="34" charset="-127"/>
              </a:rPr>
              <a:t>Statement</a:t>
            </a:r>
            <a:r>
              <a:rPr lang="en-US" altLang="ko-KR">
                <a:solidFill>
                  <a:srgbClr val="000000"/>
                </a:solidFill>
                <a:ea typeface="굴림" panose="020B0600000101010101" pitchFamily="34" charset="-127"/>
              </a:rPr>
              <a:t> object many times, its SQL statement is compiled each time. </a:t>
            </a:r>
            <a:r>
              <a:rPr lang="en-US" altLang="ko-KR">
                <a:solidFill>
                  <a:srgbClr val="000000"/>
                </a:solidFill>
                <a:latin typeface="Courier New" panose="02070309020205020404" pitchFamily="49" charset="0"/>
                <a:ea typeface="굴림" panose="020B0600000101010101" pitchFamily="34" charset="-127"/>
              </a:rPr>
              <a:t>PreparedStatement</a:t>
            </a:r>
            <a:r>
              <a:rPr lang="en-US" altLang="ko-KR">
                <a:solidFill>
                  <a:srgbClr val="000000"/>
                </a:solidFill>
                <a:ea typeface="굴림" panose="020B0600000101010101" pitchFamily="34" charset="-127"/>
              </a:rPr>
              <a:t> is more efficient because its SQL statement is compiled only once, when you first prepare the </a:t>
            </a:r>
            <a:r>
              <a:rPr lang="en-US" altLang="ko-KR">
                <a:solidFill>
                  <a:srgbClr val="000000"/>
                </a:solidFill>
                <a:latin typeface="Courier New" panose="02070309020205020404" pitchFamily="49" charset="0"/>
                <a:ea typeface="굴림" panose="020B0600000101010101" pitchFamily="34" charset="-127"/>
              </a:rPr>
              <a:t>PreparedStatement</a:t>
            </a:r>
            <a:r>
              <a:rPr lang="en-US" altLang="ko-KR">
                <a:solidFill>
                  <a:srgbClr val="000000"/>
                </a:solidFill>
                <a:ea typeface="굴림" panose="020B0600000101010101" pitchFamily="34" charset="-127"/>
              </a:rPr>
              <a:t>. After that, each time you execute the SQL statement in the </a:t>
            </a:r>
            <a:r>
              <a:rPr lang="en-US" altLang="ko-KR">
                <a:solidFill>
                  <a:srgbClr val="000000"/>
                </a:solidFill>
                <a:latin typeface="Courier New" panose="02070309020205020404" pitchFamily="49" charset="0"/>
                <a:ea typeface="굴림" panose="020B0600000101010101" pitchFamily="34" charset="-127"/>
              </a:rPr>
              <a:t>PreparedStatement</a:t>
            </a:r>
            <a:r>
              <a:rPr lang="en-US" altLang="ko-KR">
                <a:solidFill>
                  <a:srgbClr val="000000"/>
                </a:solidFill>
                <a:ea typeface="굴림" panose="020B0600000101010101" pitchFamily="34" charset="-127"/>
              </a:rPr>
              <a:t>, the SQL statement does not have to be recompiled.</a:t>
            </a:r>
          </a:p>
          <a:p>
            <a:pPr marL="115888" lvl="1" defTabSz="949325" eaLnBrk="1" hangingPunct="1"/>
            <a:r>
              <a:rPr lang="en-US" altLang="ko-KR">
                <a:ea typeface="굴림" panose="020B0600000101010101" pitchFamily="34" charset="-127"/>
              </a:rPr>
              <a:t>Therefore, if you need to execute the same SQL statement several times within an application, it is more efficient to use </a:t>
            </a:r>
            <a:r>
              <a:rPr lang="en-US" altLang="ko-KR">
                <a:solidFill>
                  <a:srgbClr val="000000"/>
                </a:solidFill>
                <a:latin typeface="Courier New" panose="02070309020205020404" pitchFamily="49" charset="0"/>
                <a:ea typeface="굴림" panose="020B0600000101010101" pitchFamily="34" charset="-127"/>
              </a:rPr>
              <a:t>PreparedStatement</a:t>
            </a:r>
            <a:r>
              <a:rPr lang="en-US" altLang="ko-KR">
                <a:ea typeface="굴림" panose="020B0600000101010101" pitchFamily="34" charset="-127"/>
              </a:rPr>
              <a:t> than </a:t>
            </a:r>
            <a:r>
              <a:rPr lang="en-US" altLang="ko-KR">
                <a:solidFill>
                  <a:srgbClr val="000000"/>
                </a:solidFill>
                <a:latin typeface="Courier New" panose="02070309020205020404" pitchFamily="49" charset="0"/>
                <a:ea typeface="굴림" panose="020B0600000101010101" pitchFamily="34" charset="-127"/>
              </a:rPr>
              <a:t>Statement</a:t>
            </a:r>
            <a:r>
              <a:rPr lang="en-US" altLang="ko-KR">
                <a:ea typeface="굴림" panose="020B0600000101010101" pitchFamily="34" charset="-127"/>
              </a:rPr>
              <a:t>.</a:t>
            </a:r>
          </a:p>
          <a:p>
            <a:pPr marL="115888" lvl="1" defTabSz="949325" eaLnBrk="1" hangingPunct="1"/>
            <a:r>
              <a:rPr lang="en-US" altLang="ko-KR" b="1">
                <a:solidFill>
                  <a:srgbClr val="000000"/>
                </a:solidFill>
                <a:latin typeface="Courier New" panose="02070309020205020404" pitchFamily="49" charset="0"/>
                <a:ea typeface="굴림" panose="020B0600000101010101" pitchFamily="34" charset="-127"/>
              </a:rPr>
              <a:t>PreparedStatement</a:t>
            </a:r>
            <a:r>
              <a:rPr lang="en-US" altLang="ko-KR" b="1">
                <a:ea typeface="굴림" panose="020B0600000101010101" pitchFamily="34" charset="-127"/>
              </a:rPr>
              <a:t> Parameters</a:t>
            </a:r>
          </a:p>
          <a:p>
            <a:pPr marL="115888" lvl="1" defTabSz="949325" eaLnBrk="1" hangingPunct="1"/>
            <a:r>
              <a:rPr lang="en-US" altLang="ko-KR">
                <a:ea typeface="굴림" panose="020B0600000101010101" pitchFamily="34" charset="-127"/>
              </a:rPr>
              <a:t>A </a:t>
            </a:r>
            <a:r>
              <a:rPr lang="en-US" altLang="ko-KR">
                <a:solidFill>
                  <a:srgbClr val="000000"/>
                </a:solidFill>
                <a:latin typeface="Courier New" panose="02070309020205020404" pitchFamily="49" charset="0"/>
                <a:ea typeface="굴림" panose="020B0600000101010101" pitchFamily="34" charset="-127"/>
              </a:rPr>
              <a:t>PreparedStatement</a:t>
            </a:r>
            <a:r>
              <a:rPr lang="en-US" altLang="ko-KR">
                <a:ea typeface="굴림" panose="020B0600000101010101" pitchFamily="34" charset="-127"/>
              </a:rPr>
              <a:t> does not have to execute exactly the same query each time. You can specify parameters in the </a:t>
            </a:r>
            <a:r>
              <a:rPr lang="en-US" altLang="ko-KR">
                <a:solidFill>
                  <a:srgbClr val="000000"/>
                </a:solidFill>
                <a:latin typeface="Courier New" panose="02070309020205020404" pitchFamily="49" charset="0"/>
                <a:ea typeface="굴림" panose="020B0600000101010101" pitchFamily="34" charset="-127"/>
              </a:rPr>
              <a:t>PreparedStatement</a:t>
            </a:r>
            <a:r>
              <a:rPr lang="en-US" altLang="ko-KR">
                <a:ea typeface="굴림" panose="020B0600000101010101" pitchFamily="34" charset="-127"/>
              </a:rPr>
              <a:t> SQL string and supply the actual values for these parameters when the statement is executed.</a:t>
            </a:r>
          </a:p>
          <a:p>
            <a:pPr marL="115888" lvl="1" defTabSz="949325" eaLnBrk="1" hangingPunct="1"/>
            <a:r>
              <a:rPr lang="en-US" altLang="ko-KR">
                <a:ea typeface="굴림" panose="020B0600000101010101" pitchFamily="34" charset="-127"/>
              </a:rPr>
              <a:t>The following slide shows how to supply parameters and execute a </a:t>
            </a:r>
            <a:r>
              <a:rPr lang="en-US" altLang="ko-KR">
                <a:solidFill>
                  <a:srgbClr val="000000"/>
                </a:solidFill>
                <a:latin typeface="Courier New" panose="02070309020205020404" pitchFamily="49" charset="0"/>
                <a:ea typeface="굴림" panose="020B0600000101010101" pitchFamily="34" charset="-127"/>
              </a:rPr>
              <a:t>PreparedStatement</a:t>
            </a:r>
            <a:r>
              <a:rPr lang="en-US" altLang="ko-KR">
                <a:solidFill>
                  <a:srgbClr val="000000"/>
                </a:solidFill>
                <a:ea typeface="굴림" panose="020B0600000101010101" pitchFamily="34" charset="-127"/>
              </a:rPr>
              <a:t>.</a:t>
            </a:r>
            <a:endParaRPr lang="en-US" altLang="ko-KR">
              <a:ea typeface="굴림" panose="020B0600000101010101" pitchFamily="34" charset="-127"/>
            </a:endParaRPr>
          </a:p>
          <a:p>
            <a:pPr defTabSz="949325" eaLnBrk="1" hangingPunct="1"/>
            <a:endParaRPr lang="en-US" altLang="ko-KR" b="1">
              <a:ea typeface="굴림" panose="020B0600000101010101" pitchFamily="34" charset="-127"/>
            </a:endParaRPr>
          </a:p>
        </p:txBody>
      </p:sp>
      <p:sp>
        <p:nvSpPr>
          <p:cNvPr id="97286" name="Rectangle 5">
            <a:extLst>
              <a:ext uri="{FF2B5EF4-FFF2-40B4-BE49-F238E27FC236}">
                <a16:creationId xmlns:a16="http://schemas.microsoft.com/office/drawing/2014/main" id="{64B3F54F-3E0B-A4F1-E079-779673A753F4}"/>
              </a:ext>
            </a:extLst>
          </p:cNvPr>
          <p:cNvSpPr>
            <a:spLocks noGrp="1" noRot="1" noChangeAspect="1" noChangeArrowheads="1" noTextEdit="1"/>
          </p:cNvSpPr>
          <p:nvPr>
            <p:ph type="sldImg"/>
          </p:nvPr>
        </p:nvSpPr>
        <p:spPr>
          <a:xfrm>
            <a:off x="-488950" y="157163"/>
            <a:ext cx="7835900" cy="4408487"/>
          </a:xfrm>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1765040B-400A-C100-2291-380334350C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EE191C3-D495-49BB-9D92-F8AEEB6B6534}" type="slidenum">
              <a:rPr lang="en-US" altLang="en-US" smtClean="0"/>
              <a:pPr>
                <a:spcBef>
                  <a:spcPct val="0"/>
                </a:spcBef>
              </a:pPr>
              <a:t>92</a:t>
            </a:fld>
            <a:endParaRPr lang="en-US" altLang="en-US"/>
          </a:p>
        </p:txBody>
      </p:sp>
      <p:sp>
        <p:nvSpPr>
          <p:cNvPr id="100355" name="Rectangle 2">
            <a:extLst>
              <a:ext uri="{FF2B5EF4-FFF2-40B4-BE49-F238E27FC236}">
                <a16:creationId xmlns:a16="http://schemas.microsoft.com/office/drawing/2014/main" id="{3C7A117E-D031-1C85-6A82-DD4E22320478}"/>
              </a:ext>
            </a:extLst>
          </p:cNvPr>
          <p:cNvSpPr>
            <a:spLocks noGrp="1" noRot="1" noChangeAspect="1" noChangeArrowheads="1" noTextEdit="1"/>
          </p:cNvSpPr>
          <p:nvPr>
            <p:ph type="sldImg"/>
          </p:nvPr>
        </p:nvSpPr>
        <p:spPr>
          <a:solidFill>
            <a:srgbClr val="FFFFFF"/>
          </a:solidFill>
          <a:ln/>
        </p:spPr>
      </p:sp>
      <p:sp>
        <p:nvSpPr>
          <p:cNvPr id="100356" name="Rectangle 3">
            <a:extLst>
              <a:ext uri="{FF2B5EF4-FFF2-40B4-BE49-F238E27FC236}">
                <a16:creationId xmlns:a16="http://schemas.microsoft.com/office/drawing/2014/main" id="{DEC187D5-31C2-D6D2-DE4D-FC2EE730FECA}"/>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F397A4AC-FBCE-C266-8D36-5E108F7E68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B77CD55-5811-47F3-83DF-77F36364980D}" type="slidenum">
              <a:rPr lang="en-US" altLang="en-US" smtClean="0"/>
              <a:pPr>
                <a:spcBef>
                  <a:spcPct val="0"/>
                </a:spcBef>
              </a:pPr>
              <a:t>12</a:t>
            </a:fld>
            <a:endParaRPr lang="en-US" altLang="en-US"/>
          </a:p>
        </p:txBody>
      </p:sp>
      <p:sp>
        <p:nvSpPr>
          <p:cNvPr id="19459" name="Rectangle 2">
            <a:extLst>
              <a:ext uri="{FF2B5EF4-FFF2-40B4-BE49-F238E27FC236}">
                <a16:creationId xmlns:a16="http://schemas.microsoft.com/office/drawing/2014/main" id="{5AF56D6D-D5B6-DA35-2D9D-CFF11DA09E8D}"/>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C94380D5-672F-2524-A04D-E1C4B7F916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8228F44F-25E0-CB61-36C2-868F682DFD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C53F953-60B4-4571-9B17-0C3D328E868F}" type="slidenum">
              <a:rPr lang="en-US" altLang="en-US" smtClean="0"/>
              <a:pPr>
                <a:spcBef>
                  <a:spcPct val="0"/>
                </a:spcBef>
              </a:pPr>
              <a:t>15</a:t>
            </a:fld>
            <a:endParaRPr lang="en-US" altLang="en-US"/>
          </a:p>
        </p:txBody>
      </p:sp>
      <p:sp>
        <p:nvSpPr>
          <p:cNvPr id="23555" name="Rectangle 2">
            <a:extLst>
              <a:ext uri="{FF2B5EF4-FFF2-40B4-BE49-F238E27FC236}">
                <a16:creationId xmlns:a16="http://schemas.microsoft.com/office/drawing/2014/main" id="{AA272896-CF24-00EC-F786-4C31F11506C3}"/>
              </a:ext>
            </a:extLst>
          </p:cNvPr>
          <p:cNvSpPr>
            <a:spLocks noGrp="1" noRot="1" noChangeAspect="1" noChangeArrowheads="1" noTextEdit="1"/>
          </p:cNvSpPr>
          <p:nvPr>
            <p:ph type="sldImg"/>
          </p:nvPr>
        </p:nvSpPr>
        <p:spPr>
          <a:xfrm>
            <a:off x="1181100" y="696913"/>
            <a:ext cx="4648200" cy="3486150"/>
          </a:xfrm>
          <a:solidFill>
            <a:srgbClr val="FFFFFF"/>
          </a:solidFill>
          <a:ln/>
        </p:spPr>
      </p:sp>
      <p:sp>
        <p:nvSpPr>
          <p:cNvPr id="23556" name="Rectangle 3">
            <a:extLst>
              <a:ext uri="{FF2B5EF4-FFF2-40B4-BE49-F238E27FC236}">
                <a16:creationId xmlns:a16="http://schemas.microsoft.com/office/drawing/2014/main" id="{112E227E-AF98-FA4C-D41C-FE44B89AB352}"/>
              </a:ext>
            </a:extLst>
          </p:cNvPr>
          <p:cNvSpPr>
            <a:spLocks noGrp="1" noChangeArrowheads="1"/>
          </p:cNvSpPr>
          <p:nvPr>
            <p:ph type="body" idx="1"/>
          </p:nvPr>
        </p:nvSpPr>
        <p:spPr>
          <a:xfrm>
            <a:off x="684213" y="4419600"/>
            <a:ext cx="5711825" cy="4191000"/>
          </a:xfrm>
          <a:solidFill>
            <a:srgbClr val="FFFFFF"/>
          </a:solidFill>
          <a:ln>
            <a:solidFill>
              <a:srgbClr val="000000"/>
            </a:solidFill>
          </a:ln>
        </p:spPr>
        <p:txBody>
          <a:bodyPr lIns="93177" tIns="46589" rIns="93177" bIns="46589"/>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A570528C-F7EB-DE6A-2BC7-F4817069D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8E95E0-CA67-4592-8C9E-DC92A0DF3A1B}" type="slidenum">
              <a:rPr lang="en-US" altLang="en-US" smtClean="0"/>
              <a:pPr>
                <a:spcBef>
                  <a:spcPct val="0"/>
                </a:spcBef>
              </a:pPr>
              <a:t>17</a:t>
            </a:fld>
            <a:endParaRPr lang="en-US" altLang="en-US"/>
          </a:p>
        </p:txBody>
      </p:sp>
      <p:sp>
        <p:nvSpPr>
          <p:cNvPr id="26627" name="Rectangle 2">
            <a:extLst>
              <a:ext uri="{FF2B5EF4-FFF2-40B4-BE49-F238E27FC236}">
                <a16:creationId xmlns:a16="http://schemas.microsoft.com/office/drawing/2014/main" id="{0E44F561-421B-1938-F3E6-2B3BD9392FD5}"/>
              </a:ext>
            </a:extLst>
          </p:cNvPr>
          <p:cNvSpPr>
            <a:spLocks noGrp="1" noChangeArrowheads="1"/>
          </p:cNvSpPr>
          <p:nvPr>
            <p:ph type="body" idx="1"/>
          </p:nvPr>
        </p:nvSpPr>
        <p:spPr>
          <a:xfrm>
            <a:off x="463550" y="4849813"/>
            <a:ext cx="5464175" cy="3863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solidFill>
                <a:srgbClr val="6666FF"/>
              </a:solidFill>
            </a:endParaRPr>
          </a:p>
        </p:txBody>
      </p:sp>
      <p:sp>
        <p:nvSpPr>
          <p:cNvPr id="26628" name="Rectangle 3">
            <a:extLst>
              <a:ext uri="{FF2B5EF4-FFF2-40B4-BE49-F238E27FC236}">
                <a16:creationId xmlns:a16="http://schemas.microsoft.com/office/drawing/2014/main" id="{3B925143-7AD3-1CA9-3413-A1CA2C97D306}"/>
              </a:ext>
            </a:extLst>
          </p:cNvPr>
          <p:cNvSpPr>
            <a:spLocks noGrp="1" noRot="1" noChangeAspect="1" noChangeArrowheads="1" noTextEdit="1"/>
          </p:cNvSpPr>
          <p:nvPr>
            <p:ph type="sldImg"/>
          </p:nvPr>
        </p:nvSpPr>
        <p:spPr>
          <a:xfrm>
            <a:off x="481013" y="169863"/>
            <a:ext cx="6038850" cy="4529137"/>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D580EB5F-469C-3DC1-1504-2AE8441764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D55F12F-E466-4D61-8344-DCC3192A9E79}" type="slidenum">
              <a:rPr lang="en-US" altLang="en-US" smtClean="0"/>
              <a:pPr>
                <a:spcBef>
                  <a:spcPct val="0"/>
                </a:spcBef>
              </a:pPr>
              <a:t>19</a:t>
            </a:fld>
            <a:endParaRPr lang="en-US" altLang="en-US"/>
          </a:p>
        </p:txBody>
      </p:sp>
      <p:sp>
        <p:nvSpPr>
          <p:cNvPr id="29699" name="Rectangle 2">
            <a:extLst>
              <a:ext uri="{FF2B5EF4-FFF2-40B4-BE49-F238E27FC236}">
                <a16:creationId xmlns:a16="http://schemas.microsoft.com/office/drawing/2014/main" id="{AA1514DE-A96C-EF43-98BD-C7BFCDA59245}"/>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AAB8FB77-FC4E-A10D-430B-053C3FC902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4E042A27-4FB1-4752-5723-B5DE0D483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2ACD234-CF52-4ABA-8F0B-ED7C877EBCAC}" type="slidenum">
              <a:rPr lang="en-US" altLang="en-US" smtClean="0"/>
              <a:pPr>
                <a:spcBef>
                  <a:spcPct val="0"/>
                </a:spcBef>
              </a:pPr>
              <a:t>20</a:t>
            </a:fld>
            <a:endParaRPr lang="en-US" altLang="en-US"/>
          </a:p>
        </p:txBody>
      </p:sp>
      <p:sp>
        <p:nvSpPr>
          <p:cNvPr id="31747" name="Rectangle 2">
            <a:extLst>
              <a:ext uri="{FF2B5EF4-FFF2-40B4-BE49-F238E27FC236}">
                <a16:creationId xmlns:a16="http://schemas.microsoft.com/office/drawing/2014/main" id="{126E3881-D9AB-53CC-50A2-9E1B52FCB9F6}"/>
              </a:ext>
            </a:extLst>
          </p:cNvPr>
          <p:cNvSpPr>
            <a:spLocks noGrp="1" noRot="1" noChangeAspect="1" noChangeArrowheads="1" noTextEdit="1"/>
          </p:cNvSpPr>
          <p:nvPr>
            <p:ph type="sldImg"/>
          </p:nvPr>
        </p:nvSpPr>
        <p:spPr>
          <a:xfrm>
            <a:off x="406400" y="696913"/>
            <a:ext cx="6197600" cy="3486150"/>
          </a:xfrm>
          <a:solidFill>
            <a:srgbClr val="FFFFFF"/>
          </a:solidFill>
          <a:ln/>
        </p:spPr>
      </p:sp>
      <p:sp>
        <p:nvSpPr>
          <p:cNvPr id="31748" name="Rectangle 3">
            <a:extLst>
              <a:ext uri="{FF2B5EF4-FFF2-40B4-BE49-F238E27FC236}">
                <a16:creationId xmlns:a16="http://schemas.microsoft.com/office/drawing/2014/main" id="{95DAF93A-87CD-5C41-4877-A8674911E4A0}"/>
              </a:ext>
            </a:extLst>
          </p:cNvPr>
          <p:cNvSpPr>
            <a:spLocks noGrp="1" noChangeArrowheads="1"/>
          </p:cNvSpPr>
          <p:nvPr>
            <p:ph type="body" idx="1"/>
          </p:nvPr>
        </p:nvSpPr>
        <p:spPr>
          <a:xfrm>
            <a:off x="709613" y="4418013"/>
            <a:ext cx="5661025" cy="4181475"/>
          </a:xfrm>
          <a:solidFill>
            <a:srgbClr val="FFFFFF"/>
          </a:solidFill>
          <a:ln>
            <a:solidFill>
              <a:srgbClr val="000000"/>
            </a:solidFill>
          </a:ln>
        </p:spPr>
        <p:txBody>
          <a:bodyPr lIns="93166" tIns="46584" rIns="93166" bIns="46584"/>
          <a:lstStyle/>
          <a:p>
            <a:pPr>
              <a:spcBef>
                <a:spcPts val="300"/>
              </a:spcBef>
              <a:spcAft>
                <a:spcPts val="500"/>
              </a:spcAft>
            </a:pPr>
            <a:r>
              <a:rPr lang="en-US" altLang="en-US"/>
              <a:t>The class </a:t>
            </a:r>
            <a:r>
              <a:rPr lang="en-US" altLang="en-US" i="1"/>
              <a:t>Object</a:t>
            </a:r>
            <a:r>
              <a:rPr lang="en-US" altLang="en-US"/>
              <a:t> is the root of the class hierarchy. Every class has </a:t>
            </a:r>
            <a:r>
              <a:rPr lang="en-US" altLang="en-US" i="1"/>
              <a:t>Object</a:t>
            </a:r>
            <a:r>
              <a:rPr lang="en-US" altLang="en-US"/>
              <a:t> as a superclass. All objects, including arrays, implement the methods of this class. </a:t>
            </a:r>
          </a:p>
          <a:p>
            <a:pPr>
              <a:spcBef>
                <a:spcPts val="300"/>
              </a:spcBef>
              <a:spcAft>
                <a:spcPts val="500"/>
              </a:spcAft>
            </a:pPr>
            <a:r>
              <a:rPr lang="en-US" altLang="en-US"/>
              <a:t>The </a:t>
            </a:r>
            <a:r>
              <a:rPr lang="en-US" altLang="en-US" i="1"/>
              <a:t>Throwable</a:t>
            </a:r>
            <a:r>
              <a:rPr lang="en-US" altLang="en-US"/>
              <a:t> class is the superclass of all errors and exceptions in the Java language. Only objects that are instances of this class (or of one of its subclasses) are thrown by the Java Virtual Machine or can be thrown by the Java </a:t>
            </a:r>
            <a:r>
              <a:rPr lang="en-US" altLang="en-US" i="1"/>
              <a:t>throw</a:t>
            </a:r>
            <a:r>
              <a:rPr lang="en-US" altLang="en-US"/>
              <a:t> statement. Similarly, only this class or one of its subclasses can be the argument type in a </a:t>
            </a:r>
            <a:r>
              <a:rPr lang="en-US" altLang="en-US" i="1"/>
              <a:t>catch</a:t>
            </a:r>
            <a:r>
              <a:rPr lang="en-US" altLang="en-US"/>
              <a:t> clause. </a:t>
            </a:r>
          </a:p>
          <a:p>
            <a:pPr>
              <a:spcBef>
                <a:spcPts val="300"/>
              </a:spcBef>
              <a:spcAft>
                <a:spcPts val="500"/>
              </a:spcAft>
            </a:pPr>
            <a:r>
              <a:rPr lang="en-US" altLang="en-US"/>
              <a:t>An </a:t>
            </a:r>
            <a:r>
              <a:rPr lang="en-US" altLang="en-US" i="1"/>
              <a:t>Error</a:t>
            </a:r>
            <a:r>
              <a:rPr lang="en-US" altLang="en-US"/>
              <a:t> is a subclass of </a:t>
            </a:r>
            <a:r>
              <a:rPr lang="en-US" altLang="en-US" i="1"/>
              <a:t>Throwable </a:t>
            </a:r>
            <a:r>
              <a:rPr lang="en-US" altLang="en-US"/>
              <a:t>that indicates serious problems that a reasonable application should not try to catch. Most such errors are abnormal conditions. The </a:t>
            </a:r>
            <a:r>
              <a:rPr lang="en-US" altLang="en-US" i="1"/>
              <a:t>ThreadDeath</a:t>
            </a:r>
            <a:r>
              <a:rPr lang="en-US" altLang="en-US"/>
              <a:t> error, though a "normal" condition, is also a subclass of </a:t>
            </a:r>
            <a:r>
              <a:rPr lang="en-US" altLang="en-US" i="1"/>
              <a:t>Error</a:t>
            </a:r>
            <a:r>
              <a:rPr lang="en-US" altLang="en-US"/>
              <a:t> because most applications should not try to catch it. </a:t>
            </a:r>
          </a:p>
          <a:p>
            <a:pPr>
              <a:spcBef>
                <a:spcPts val="300"/>
              </a:spcBef>
              <a:spcAft>
                <a:spcPts val="500"/>
              </a:spcAft>
            </a:pPr>
            <a:r>
              <a:rPr lang="en-US" altLang="en-US"/>
              <a:t>The class </a:t>
            </a:r>
            <a:r>
              <a:rPr lang="en-US" altLang="en-US" i="1"/>
              <a:t>Exception</a:t>
            </a:r>
            <a:r>
              <a:rPr lang="en-US" altLang="en-US"/>
              <a:t> and its subclasses are a form of </a:t>
            </a:r>
            <a:r>
              <a:rPr lang="en-US" altLang="en-US" i="1"/>
              <a:t>Throwable</a:t>
            </a:r>
            <a:r>
              <a:rPr lang="en-US" altLang="en-US"/>
              <a:t> that indicates conditions that a reasonable application might want to catch. </a:t>
            </a:r>
          </a:p>
          <a:p>
            <a:pPr>
              <a:spcBef>
                <a:spcPts val="300"/>
              </a:spcBef>
              <a:spcAft>
                <a:spcPts val="500"/>
              </a:spcAft>
            </a:pPr>
            <a:r>
              <a:rPr lang="en-US" altLang="en-US" i="1"/>
              <a:t>RuntimeException</a:t>
            </a:r>
            <a:r>
              <a:rPr lang="en-US" altLang="en-US"/>
              <a:t> is the superclass of those exceptions that can be thrown during the normal operation of the Java Virtual Machine. A method is not required to declare in its throws clause any subclasses of </a:t>
            </a:r>
            <a:r>
              <a:rPr lang="en-US" altLang="en-US" i="1"/>
              <a:t>RuntimeException</a:t>
            </a:r>
            <a:r>
              <a:rPr lang="en-US" altLang="en-US"/>
              <a:t> that might be thrown during the execution of the method but not caught. </a:t>
            </a:r>
          </a:p>
          <a:p>
            <a:pPr>
              <a:spcBef>
                <a:spcPts val="300"/>
              </a:spcBef>
              <a:spcAft>
                <a:spcPts val="500"/>
              </a:spcAft>
            </a:pPr>
            <a:r>
              <a:rPr lang="en-US" altLang="en-US" i="1"/>
              <a:t>IOException</a:t>
            </a:r>
            <a:r>
              <a:rPr lang="en-US" altLang="en-US"/>
              <a:t> signals that an I/O exception of some sort has occurred. This class is the general class of exceptions produced by failed or interrupted I/O operations. </a:t>
            </a:r>
            <a:endParaRPr lang="en-US" altLang="en-US" sz="2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118E0679-876D-1A1F-35D5-92E49F6EFD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E883AC6-24D6-4336-A218-6C184D6ACBE3}" type="slidenum">
              <a:rPr lang="en-US" altLang="en-US" smtClean="0"/>
              <a:pPr>
                <a:spcBef>
                  <a:spcPct val="0"/>
                </a:spcBef>
              </a:pPr>
              <a:t>28</a:t>
            </a:fld>
            <a:endParaRPr lang="en-US" altLang="en-US"/>
          </a:p>
        </p:txBody>
      </p:sp>
      <p:sp>
        <p:nvSpPr>
          <p:cNvPr id="45059" name="Rectangle 2">
            <a:extLst>
              <a:ext uri="{FF2B5EF4-FFF2-40B4-BE49-F238E27FC236}">
                <a16:creationId xmlns:a16="http://schemas.microsoft.com/office/drawing/2014/main" id="{B919CE04-8E90-C795-D15F-0407B7AB2320}"/>
              </a:ext>
            </a:extLst>
          </p:cNvPr>
          <p:cNvSpPr>
            <a:spLocks noGrp="1" noRot="1" noChangeAspect="1" noChangeArrowheads="1" noTextEdit="1"/>
          </p:cNvSpPr>
          <p:nvPr>
            <p:ph type="sldImg"/>
          </p:nvPr>
        </p:nvSpPr>
        <p:spPr>
          <a:xfrm>
            <a:off x="1360488" y="869950"/>
            <a:ext cx="4178300" cy="3133725"/>
          </a:xfrm>
          <a:solidFill>
            <a:srgbClr val="FFFFFF"/>
          </a:solidFill>
          <a:ln/>
        </p:spPr>
      </p:sp>
      <p:sp>
        <p:nvSpPr>
          <p:cNvPr id="45060" name="Text Box 3">
            <a:extLst>
              <a:ext uri="{FF2B5EF4-FFF2-40B4-BE49-F238E27FC236}">
                <a16:creationId xmlns:a16="http://schemas.microsoft.com/office/drawing/2014/main" id="{59DCE52B-774B-7CB9-4DFE-757D59DA6F1A}"/>
              </a:ext>
            </a:extLst>
          </p:cNvPr>
          <p:cNvSpPr txBox="1">
            <a:spLocks noChangeArrowheads="1"/>
          </p:cNvSpPr>
          <p:nvPr/>
        </p:nvSpPr>
        <p:spPr bwMode="auto">
          <a:xfrm>
            <a:off x="1066800" y="4308475"/>
            <a:ext cx="477202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spcBef>
                <a:spcPct val="30000"/>
              </a:spcBef>
              <a:defRPr sz="1200">
                <a:solidFill>
                  <a:schemeClr val="tx1"/>
                </a:solidFill>
                <a:latin typeface="Times New Roman" panose="02020603050405020304" pitchFamily="18" charset="0"/>
              </a:defRPr>
            </a:lvl1pPr>
            <a:lvl2pPr marL="742950" indent="-285750" defTabSz="820738">
              <a:spcBef>
                <a:spcPct val="30000"/>
              </a:spcBef>
              <a:defRPr sz="1200">
                <a:solidFill>
                  <a:schemeClr val="tx1"/>
                </a:solidFill>
                <a:latin typeface="Times New Roman" panose="02020603050405020304" pitchFamily="18" charset="0"/>
              </a:defRPr>
            </a:lvl2pPr>
            <a:lvl3pPr marL="1143000" indent="-228600" defTabSz="820738">
              <a:spcBef>
                <a:spcPct val="30000"/>
              </a:spcBef>
              <a:defRPr sz="1200">
                <a:solidFill>
                  <a:schemeClr val="tx1"/>
                </a:solidFill>
                <a:latin typeface="Times New Roman" panose="02020603050405020304" pitchFamily="18" charset="0"/>
              </a:defRPr>
            </a:lvl3pPr>
            <a:lvl4pPr marL="1600200" indent="-228600" defTabSz="820738">
              <a:spcBef>
                <a:spcPct val="30000"/>
              </a:spcBef>
              <a:defRPr sz="1200">
                <a:solidFill>
                  <a:schemeClr val="tx1"/>
                </a:solidFill>
                <a:latin typeface="Times New Roman" panose="02020603050405020304" pitchFamily="18" charset="0"/>
              </a:defRPr>
            </a:lvl4pPr>
            <a:lvl5pPr marL="2057400" indent="-228600" defTabSz="820738">
              <a:spcBef>
                <a:spcPct val="30000"/>
              </a:spcBef>
              <a:defRPr sz="1200">
                <a:solidFill>
                  <a:schemeClr val="tx1"/>
                </a:solidFill>
                <a:latin typeface="Times New Roman" panose="02020603050405020304" pitchFamily="18" charset="0"/>
              </a:defRPr>
            </a:lvl5pPr>
            <a:lvl6pPr marL="2514600" indent="-228600" defTabSz="820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20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20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207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endParaRPr lang="en-US" altLang="en-US" sz="2200">
              <a:latin typeface="Times New Roman;Time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14864A7B-2774-BB45-CCA0-12818578FE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40BB0E5-D61B-401C-84E0-61123D5F6DFD}" type="slidenum">
              <a:rPr lang="en-US" altLang="en-US" smtClean="0"/>
              <a:pPr>
                <a:spcBef>
                  <a:spcPct val="0"/>
                </a:spcBef>
              </a:pPr>
              <a:t>34</a:t>
            </a:fld>
            <a:endParaRPr lang="en-US" altLang="en-US"/>
          </a:p>
        </p:txBody>
      </p:sp>
      <p:sp>
        <p:nvSpPr>
          <p:cNvPr id="52227" name="Rectangle 2">
            <a:extLst>
              <a:ext uri="{FF2B5EF4-FFF2-40B4-BE49-F238E27FC236}">
                <a16:creationId xmlns:a16="http://schemas.microsoft.com/office/drawing/2014/main" id="{71F63222-3F21-7F7E-ABCB-C7095DAB6247}"/>
              </a:ext>
            </a:extLst>
          </p:cNvPr>
          <p:cNvSpPr>
            <a:spLocks noGrp="1" noRot="1" noChangeAspect="1" noChangeArrowheads="1" noTextEdit="1"/>
          </p:cNvSpPr>
          <p:nvPr>
            <p:ph type="sldImg"/>
          </p:nvPr>
        </p:nvSpPr>
        <p:spPr>
          <a:xfrm>
            <a:off x="1144588" y="687388"/>
            <a:ext cx="4568825" cy="3425825"/>
          </a:xfrm>
          <a:ln w="12700" cap="flat"/>
        </p:spPr>
      </p:sp>
      <p:sp>
        <p:nvSpPr>
          <p:cNvPr id="52228" name="Rectangle 3">
            <a:extLst>
              <a:ext uri="{FF2B5EF4-FFF2-40B4-BE49-F238E27FC236}">
                <a16:creationId xmlns:a16="http://schemas.microsoft.com/office/drawing/2014/main" id="{A856DD1F-160A-07A7-017A-F8F71E50AEC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4D1B9F-727B-4CE5-9108-7D13E1FAAA29}"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9E939-D66D-4A2C-857F-3BFEF2AAD65B}" type="slidenum">
              <a:rPr lang="en-IN" smtClean="0"/>
              <a:t>‹#›</a:t>
            </a:fld>
            <a:endParaRPr lang="en-IN"/>
          </a:p>
        </p:txBody>
      </p:sp>
    </p:spTree>
    <p:extLst>
      <p:ext uri="{BB962C8B-B14F-4D97-AF65-F5344CB8AC3E}">
        <p14:creationId xmlns:p14="http://schemas.microsoft.com/office/powerpoint/2010/main" val="412359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4D1B9F-727B-4CE5-9108-7D13E1FAAA29}"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9E939-D66D-4A2C-857F-3BFEF2AAD65B}" type="slidenum">
              <a:rPr lang="en-IN" smtClean="0"/>
              <a:t>‹#›</a:t>
            </a:fld>
            <a:endParaRPr lang="en-IN"/>
          </a:p>
        </p:txBody>
      </p:sp>
    </p:spTree>
    <p:extLst>
      <p:ext uri="{BB962C8B-B14F-4D97-AF65-F5344CB8AC3E}">
        <p14:creationId xmlns:p14="http://schemas.microsoft.com/office/powerpoint/2010/main" val="198521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4D1B9F-727B-4CE5-9108-7D13E1FAAA29}"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9E939-D66D-4A2C-857F-3BFEF2AAD65B}" type="slidenum">
              <a:rPr lang="en-IN" smtClean="0"/>
              <a:t>‹#›</a:t>
            </a:fld>
            <a:endParaRPr lang="en-IN"/>
          </a:p>
        </p:txBody>
      </p:sp>
    </p:spTree>
    <p:extLst>
      <p:ext uri="{BB962C8B-B14F-4D97-AF65-F5344CB8AC3E}">
        <p14:creationId xmlns:p14="http://schemas.microsoft.com/office/powerpoint/2010/main" val="3681227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4D1B9F-727B-4CE5-9108-7D13E1FAAA29}"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9E939-D66D-4A2C-857F-3BFEF2AAD65B}"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4542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4D1B9F-727B-4CE5-9108-7D13E1FAAA29}"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9E939-D66D-4A2C-857F-3BFEF2AAD65B}" type="slidenum">
              <a:rPr lang="en-IN" smtClean="0"/>
              <a:t>‹#›</a:t>
            </a:fld>
            <a:endParaRPr lang="en-IN"/>
          </a:p>
        </p:txBody>
      </p:sp>
    </p:spTree>
    <p:extLst>
      <p:ext uri="{BB962C8B-B14F-4D97-AF65-F5344CB8AC3E}">
        <p14:creationId xmlns:p14="http://schemas.microsoft.com/office/powerpoint/2010/main" val="877491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4D1B9F-727B-4CE5-9108-7D13E1FAAA29}" type="datetimeFigureOut">
              <a:rPr lang="en-IN" smtClean="0"/>
              <a:t>22-07-2024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9E939-D66D-4A2C-857F-3BFEF2AAD65B}" type="slidenum">
              <a:rPr lang="en-IN" smtClean="0"/>
              <a:t>‹#›</a:t>
            </a:fld>
            <a:endParaRPr lang="en-IN"/>
          </a:p>
        </p:txBody>
      </p:sp>
    </p:spTree>
    <p:extLst>
      <p:ext uri="{BB962C8B-B14F-4D97-AF65-F5344CB8AC3E}">
        <p14:creationId xmlns:p14="http://schemas.microsoft.com/office/powerpoint/2010/main" val="2556271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4D1B9F-727B-4CE5-9108-7D13E1FAAA29}" type="datetimeFigureOut">
              <a:rPr lang="en-IN" smtClean="0"/>
              <a:t>22-07-2024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9E939-D66D-4A2C-857F-3BFEF2AAD65B}" type="slidenum">
              <a:rPr lang="en-IN" smtClean="0"/>
              <a:t>‹#›</a:t>
            </a:fld>
            <a:endParaRPr lang="en-IN"/>
          </a:p>
        </p:txBody>
      </p:sp>
    </p:spTree>
    <p:extLst>
      <p:ext uri="{BB962C8B-B14F-4D97-AF65-F5344CB8AC3E}">
        <p14:creationId xmlns:p14="http://schemas.microsoft.com/office/powerpoint/2010/main" val="2228781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4D1B9F-727B-4CE5-9108-7D13E1FAAA29}"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9E939-D66D-4A2C-857F-3BFEF2AAD65B}" type="slidenum">
              <a:rPr lang="en-IN" smtClean="0"/>
              <a:t>‹#›</a:t>
            </a:fld>
            <a:endParaRPr lang="en-IN"/>
          </a:p>
        </p:txBody>
      </p:sp>
    </p:spTree>
    <p:extLst>
      <p:ext uri="{BB962C8B-B14F-4D97-AF65-F5344CB8AC3E}">
        <p14:creationId xmlns:p14="http://schemas.microsoft.com/office/powerpoint/2010/main" val="177358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4D1B9F-727B-4CE5-9108-7D13E1FAAA29}"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9E939-D66D-4A2C-857F-3BFEF2AAD65B}" type="slidenum">
              <a:rPr lang="en-IN" smtClean="0"/>
              <a:t>‹#›</a:t>
            </a:fld>
            <a:endParaRPr lang="en-IN"/>
          </a:p>
        </p:txBody>
      </p:sp>
    </p:spTree>
    <p:extLst>
      <p:ext uri="{BB962C8B-B14F-4D97-AF65-F5344CB8AC3E}">
        <p14:creationId xmlns:p14="http://schemas.microsoft.com/office/powerpoint/2010/main" val="261905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4D1B9F-727B-4CE5-9108-7D13E1FAAA29}"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9E939-D66D-4A2C-857F-3BFEF2AAD65B}" type="slidenum">
              <a:rPr lang="en-IN" smtClean="0"/>
              <a:t>‹#›</a:t>
            </a:fld>
            <a:endParaRPr lang="en-IN"/>
          </a:p>
        </p:txBody>
      </p:sp>
    </p:spTree>
    <p:extLst>
      <p:ext uri="{BB962C8B-B14F-4D97-AF65-F5344CB8AC3E}">
        <p14:creationId xmlns:p14="http://schemas.microsoft.com/office/powerpoint/2010/main" val="2336244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4D1B9F-727B-4CE5-9108-7D13E1FAAA29}"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9E939-D66D-4A2C-857F-3BFEF2AAD65B}" type="slidenum">
              <a:rPr lang="en-IN" smtClean="0"/>
              <a:t>‹#›</a:t>
            </a:fld>
            <a:endParaRPr lang="en-IN"/>
          </a:p>
        </p:txBody>
      </p:sp>
    </p:spTree>
    <p:extLst>
      <p:ext uri="{BB962C8B-B14F-4D97-AF65-F5344CB8AC3E}">
        <p14:creationId xmlns:p14="http://schemas.microsoft.com/office/powerpoint/2010/main" val="237070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4D1B9F-727B-4CE5-9108-7D13E1FAAA29}"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9E939-D66D-4A2C-857F-3BFEF2AAD65B}" type="slidenum">
              <a:rPr lang="en-IN" smtClean="0"/>
              <a:t>‹#›</a:t>
            </a:fld>
            <a:endParaRPr lang="en-IN"/>
          </a:p>
        </p:txBody>
      </p:sp>
    </p:spTree>
    <p:extLst>
      <p:ext uri="{BB962C8B-B14F-4D97-AF65-F5344CB8AC3E}">
        <p14:creationId xmlns:p14="http://schemas.microsoft.com/office/powerpoint/2010/main" val="1194536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4D1B9F-727B-4CE5-9108-7D13E1FAAA29}" type="datetimeFigureOut">
              <a:rPr lang="en-IN" smtClean="0"/>
              <a:t>22-07-2024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19E939-D66D-4A2C-857F-3BFEF2AAD65B}" type="slidenum">
              <a:rPr lang="en-IN" smtClean="0"/>
              <a:t>‹#›</a:t>
            </a:fld>
            <a:endParaRPr lang="en-IN"/>
          </a:p>
        </p:txBody>
      </p:sp>
    </p:spTree>
    <p:extLst>
      <p:ext uri="{BB962C8B-B14F-4D97-AF65-F5344CB8AC3E}">
        <p14:creationId xmlns:p14="http://schemas.microsoft.com/office/powerpoint/2010/main" val="7482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24D1B9F-727B-4CE5-9108-7D13E1FAAA29}" type="datetimeFigureOut">
              <a:rPr lang="en-IN" smtClean="0"/>
              <a:t>22-07-2024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E19E939-D66D-4A2C-857F-3BFEF2AAD65B}" type="slidenum">
              <a:rPr lang="en-IN" smtClean="0"/>
              <a:t>‹#›</a:t>
            </a:fld>
            <a:endParaRPr lang="en-IN"/>
          </a:p>
        </p:txBody>
      </p:sp>
    </p:spTree>
    <p:extLst>
      <p:ext uri="{BB962C8B-B14F-4D97-AF65-F5344CB8AC3E}">
        <p14:creationId xmlns:p14="http://schemas.microsoft.com/office/powerpoint/2010/main" val="3181136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4D1B9F-727B-4CE5-9108-7D13E1FAAA29}" type="datetimeFigureOut">
              <a:rPr lang="en-IN" smtClean="0"/>
              <a:t>22-07-2024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E19E939-D66D-4A2C-857F-3BFEF2AAD65B}" type="slidenum">
              <a:rPr lang="en-IN" smtClean="0"/>
              <a:t>‹#›</a:t>
            </a:fld>
            <a:endParaRPr lang="en-IN"/>
          </a:p>
        </p:txBody>
      </p:sp>
    </p:spTree>
    <p:extLst>
      <p:ext uri="{BB962C8B-B14F-4D97-AF65-F5344CB8AC3E}">
        <p14:creationId xmlns:p14="http://schemas.microsoft.com/office/powerpoint/2010/main" val="2387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4D1B9F-727B-4CE5-9108-7D13E1FAAA29}" type="datetimeFigureOut">
              <a:rPr lang="en-IN" smtClean="0"/>
              <a:t>22-07-2024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E19E939-D66D-4A2C-857F-3BFEF2AAD65B}" type="slidenum">
              <a:rPr lang="en-IN" smtClean="0"/>
              <a:t>‹#›</a:t>
            </a:fld>
            <a:endParaRPr lang="en-IN"/>
          </a:p>
        </p:txBody>
      </p:sp>
    </p:spTree>
    <p:extLst>
      <p:ext uri="{BB962C8B-B14F-4D97-AF65-F5344CB8AC3E}">
        <p14:creationId xmlns:p14="http://schemas.microsoft.com/office/powerpoint/2010/main" val="248175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4D1B9F-727B-4CE5-9108-7D13E1FAAA29}"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9E939-D66D-4A2C-857F-3BFEF2AAD65B}" type="slidenum">
              <a:rPr lang="en-IN" smtClean="0"/>
              <a:t>‹#›</a:t>
            </a:fld>
            <a:endParaRPr lang="en-IN"/>
          </a:p>
        </p:txBody>
      </p:sp>
    </p:spTree>
    <p:extLst>
      <p:ext uri="{BB962C8B-B14F-4D97-AF65-F5344CB8AC3E}">
        <p14:creationId xmlns:p14="http://schemas.microsoft.com/office/powerpoint/2010/main" val="278266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24D1B9F-727B-4CE5-9108-7D13E1FAAA29}" type="datetimeFigureOut">
              <a:rPr lang="en-IN" smtClean="0"/>
              <a:t>22-07-2024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19E939-D66D-4A2C-857F-3BFEF2AAD65B}" type="slidenum">
              <a:rPr lang="en-IN" smtClean="0"/>
              <a:t>‹#›</a:t>
            </a:fld>
            <a:endParaRPr lang="en-IN"/>
          </a:p>
        </p:txBody>
      </p:sp>
      <p:sp>
        <p:nvSpPr>
          <p:cNvPr id="11" name="Rectangle 10">
            <a:extLst>
              <a:ext uri="{FF2B5EF4-FFF2-40B4-BE49-F238E27FC236}">
                <a16:creationId xmlns:a16="http://schemas.microsoft.com/office/drawing/2014/main" id="{93A20AF7-CDB1-D054-D71C-AF00EADA9A86}"/>
              </a:ext>
            </a:extLst>
          </p:cNvPr>
          <p:cNvSpPr/>
          <p:nvPr userDrawn="1"/>
        </p:nvSpPr>
        <p:spPr>
          <a:xfrm>
            <a:off x="11496819" y="55152"/>
            <a:ext cx="494797" cy="6740307"/>
          </a:xfrm>
          <a:prstGeom prst="rect">
            <a:avLst/>
          </a:prstGeom>
          <a:noFill/>
        </p:spPr>
        <p:txBody>
          <a:bodyPr wrap="square" lIns="91440" tIns="45720" rIns="91440" bIns="45720">
            <a:spAutoFit/>
          </a:bodyPr>
          <a:lstStyle/>
          <a:p>
            <a:pPr algn="ctr"/>
            <a:r>
              <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SUJATA</a:t>
            </a:r>
          </a:p>
          <a:p>
            <a:pPr algn="ctr"/>
            <a:r>
              <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BATRA</a:t>
            </a:r>
          </a:p>
        </p:txBody>
      </p:sp>
    </p:spTree>
    <p:extLst>
      <p:ext uri="{BB962C8B-B14F-4D97-AF65-F5344CB8AC3E}">
        <p14:creationId xmlns:p14="http://schemas.microsoft.com/office/powerpoint/2010/main" val="290945842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hyperlink" Target="http://images.google.com/imgres?imgurl=http://images.apple.com/pro/science/gosling/images/image_page3.jpg&amp;imgrefurl=http://www.apple.com/pro/science/gosling/index3.html&amp;h=220&amp;w=168&amp;sz=12&amp;tbnid=RUx2mCWNFU0AFM:&amp;tbnh=102&amp;tbnw=77&amp;hl=en&amp;start=7&amp;prev=/images%3Fq%3Djames%2Bgosling%26svnum%3D10%26hl%3Den%26lr%3D%26rls%3DGGLG,GGLG:2005-31,GGLG:en%26sa%3D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javabrahman.com/java-8/functional-interfaces-java-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1DD40BE-5E77-67DB-B8F1-DC59E4BEF4D8}"/>
              </a:ext>
            </a:extLst>
          </p:cNvPr>
          <p:cNvSpPr>
            <a:spLocks noGrp="1" noChangeArrowheads="1"/>
          </p:cNvSpPr>
          <p:nvPr>
            <p:ph type="ctrTitle"/>
          </p:nvPr>
        </p:nvSpPr>
        <p:spPr>
          <a:xfrm>
            <a:off x="2209800" y="2286000"/>
            <a:ext cx="7772400" cy="1143000"/>
          </a:xfrm>
        </p:spPr>
        <p:txBody>
          <a:bodyPr/>
          <a:lstStyle/>
          <a:p>
            <a:pPr eaLnBrk="1" hangingPunct="1"/>
            <a:r>
              <a:rPr lang="en-US" altLang="en-US"/>
              <a:t> </a:t>
            </a:r>
          </a:p>
        </p:txBody>
      </p:sp>
      <p:sp>
        <p:nvSpPr>
          <p:cNvPr id="4099" name="Rectangle 3">
            <a:extLst>
              <a:ext uri="{FF2B5EF4-FFF2-40B4-BE49-F238E27FC236}">
                <a16:creationId xmlns:a16="http://schemas.microsoft.com/office/drawing/2014/main" id="{EDFF0A1F-F7B2-B9A0-F997-3A5B93F5BE8F}"/>
              </a:ext>
            </a:extLst>
          </p:cNvPr>
          <p:cNvSpPr>
            <a:spLocks noGrp="1" noChangeArrowheads="1"/>
          </p:cNvSpPr>
          <p:nvPr>
            <p:ph type="subTitle" idx="1"/>
          </p:nvPr>
        </p:nvSpPr>
        <p:spPr>
          <a:xfrm>
            <a:off x="2819400" y="3886200"/>
            <a:ext cx="6324600" cy="990600"/>
          </a:xfrm>
        </p:spPr>
        <p:txBody>
          <a:bodyPr>
            <a:normAutofit/>
          </a:bodyPr>
          <a:lstStyle/>
          <a:p>
            <a:pPr eaLnBrk="1" hangingPunct="1">
              <a:lnSpc>
                <a:spcPct val="80000"/>
              </a:lnSpc>
            </a:pPr>
            <a:r>
              <a:rPr lang="en-US" altLang="en-US" sz="3600" b="1" dirty="0">
                <a:solidFill>
                  <a:schemeClr val="tx1"/>
                </a:solidFill>
              </a:rPr>
              <a:t>Programming With Java</a:t>
            </a:r>
          </a:p>
          <a:p>
            <a:pPr eaLnBrk="1" hangingPunct="1">
              <a:lnSpc>
                <a:spcPct val="80000"/>
              </a:lnSpc>
            </a:pPr>
            <a:endParaRPr lang="en-US" altLang="en-US" sz="4800" dirty="0">
              <a:solidFill>
                <a:schemeClr val="tx1"/>
              </a:solidFill>
            </a:endParaRPr>
          </a:p>
          <a:p>
            <a:pPr eaLnBrk="1" hangingPunct="1">
              <a:lnSpc>
                <a:spcPct val="80000"/>
              </a:lnSpc>
            </a:pPr>
            <a:endParaRPr lang="en-US" altLang="en-US" sz="2800" dirty="0">
              <a:solidFill>
                <a:schemeClr val="tx1"/>
              </a:solidFill>
            </a:endParaRPr>
          </a:p>
        </p:txBody>
      </p:sp>
      <p:pic>
        <p:nvPicPr>
          <p:cNvPr id="4100" name="Picture 4" descr="javalogo">
            <a:extLst>
              <a:ext uri="{FF2B5EF4-FFF2-40B4-BE49-F238E27FC236}">
                <a16:creationId xmlns:a16="http://schemas.microsoft.com/office/drawing/2014/main" id="{2FBC7B37-AF45-87F1-E522-FB6F74702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685800"/>
            <a:ext cx="1676400"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image_page3">
            <a:hlinkClick r:id="rId4"/>
            <a:extLst>
              <a:ext uri="{FF2B5EF4-FFF2-40B4-BE49-F238E27FC236}">
                <a16:creationId xmlns:a16="http://schemas.microsoft.com/office/drawing/2014/main" id="{1C7650FA-8D8D-FE60-A35D-A81ABEE33B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609601"/>
            <a:ext cx="175260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60224A1-7580-B4B9-F51B-0D6375A8FB6C}"/>
              </a:ext>
            </a:extLst>
          </p:cNvPr>
          <p:cNvSpPr>
            <a:spLocks noGrp="1" noChangeArrowheads="1"/>
          </p:cNvSpPr>
          <p:nvPr>
            <p:ph type="title"/>
          </p:nvPr>
        </p:nvSpPr>
        <p:spPr/>
        <p:txBody>
          <a:bodyPr/>
          <a:lstStyle/>
          <a:p>
            <a:r>
              <a:rPr lang="en-US" altLang="en-US" sz="4000">
                <a:solidFill>
                  <a:schemeClr val="tx1"/>
                </a:solidFill>
              </a:rPr>
              <a:t>Source File Layout</a:t>
            </a:r>
            <a:br>
              <a:rPr lang="en-US" altLang="en-US" sz="4000">
                <a:solidFill>
                  <a:schemeClr val="tx1"/>
                </a:solidFill>
              </a:rPr>
            </a:br>
            <a:endParaRPr lang="en-US" altLang="en-US"/>
          </a:p>
        </p:txBody>
      </p:sp>
      <p:sp>
        <p:nvSpPr>
          <p:cNvPr id="16387" name="Content Placeholder 2">
            <a:extLst>
              <a:ext uri="{FF2B5EF4-FFF2-40B4-BE49-F238E27FC236}">
                <a16:creationId xmlns:a16="http://schemas.microsoft.com/office/drawing/2014/main" id="{D2097CFF-08CB-5BF9-6D76-A82E12E996A1}"/>
              </a:ext>
            </a:extLst>
          </p:cNvPr>
          <p:cNvSpPr>
            <a:spLocks noGrp="1" noChangeArrowheads="1"/>
          </p:cNvSpPr>
          <p:nvPr>
            <p:ph idx="1"/>
          </p:nvPr>
        </p:nvSpPr>
        <p:spPr>
          <a:xfrm>
            <a:off x="646111" y="1589567"/>
            <a:ext cx="9564689" cy="4536597"/>
          </a:xfrm>
        </p:spPr>
        <p:txBody>
          <a:bodyPr/>
          <a:lstStyle/>
          <a:p>
            <a:r>
              <a:rPr lang="en-US" altLang="en-US" dirty="0"/>
              <a:t>Basic syntax of a Java source file is:</a:t>
            </a:r>
          </a:p>
          <a:p>
            <a:endParaRPr lang="en-US" altLang="en-US" dirty="0"/>
          </a:p>
          <a:p>
            <a:r>
              <a:rPr lang="en-US" altLang="en-US" b="1" i="1" dirty="0"/>
              <a:t>[&lt;</a:t>
            </a:r>
            <a:r>
              <a:rPr lang="en-US" altLang="en-US" b="1" i="1" dirty="0" err="1"/>
              <a:t>package_declaration</a:t>
            </a:r>
            <a:r>
              <a:rPr lang="en-US" altLang="en-US" b="1" i="1" dirty="0"/>
              <a:t>&gt;]</a:t>
            </a:r>
          </a:p>
          <a:p>
            <a:endParaRPr lang="en-US" altLang="en-US" b="1" i="1" dirty="0"/>
          </a:p>
          <a:p>
            <a:r>
              <a:rPr lang="en-US" altLang="en-US" b="1" i="1" dirty="0"/>
              <a:t>&lt;</a:t>
            </a:r>
            <a:r>
              <a:rPr lang="en-US" altLang="en-US" b="1" i="1" dirty="0" err="1"/>
              <a:t>import_declaration</a:t>
            </a:r>
            <a:r>
              <a:rPr lang="en-US" altLang="en-US" b="1" i="1" dirty="0"/>
              <a:t>&gt;</a:t>
            </a:r>
            <a:r>
              <a:rPr lang="en-US" altLang="en-US" b="1" i="1" dirty="0">
                <a:solidFill>
                  <a:srgbClr val="FF0000"/>
                </a:solidFill>
              </a:rPr>
              <a:t>*</a:t>
            </a:r>
          </a:p>
          <a:p>
            <a:endParaRPr lang="en-US" altLang="en-US" b="1" i="1" dirty="0"/>
          </a:p>
          <a:p>
            <a:r>
              <a:rPr lang="en-US" altLang="en-US" b="1" i="1" dirty="0"/>
              <a:t>&lt;</a:t>
            </a:r>
            <a:r>
              <a:rPr lang="en-US" altLang="en-US" b="1" i="1" dirty="0" err="1"/>
              <a:t>class_declaration</a:t>
            </a:r>
            <a:r>
              <a:rPr lang="en-US" altLang="en-US" b="1" i="1" dirty="0"/>
              <a:t>&gt;</a:t>
            </a:r>
            <a:r>
              <a:rPr lang="en-US" altLang="en-US" b="1" i="1" dirty="0">
                <a:solidFill>
                  <a:srgbClr val="C00000"/>
                </a:solidFill>
              </a:rPr>
              <a:t>+</a:t>
            </a:r>
          </a:p>
          <a:p>
            <a:endParaRPr lang="en-US" altLang="en-US" b="1" i="1" dirty="0"/>
          </a:p>
          <a:p>
            <a:endParaRPr lang="en-US" altLang="en-US" b="1" i="1" dirty="0"/>
          </a:p>
        </p:txBody>
      </p:sp>
      <p:sp>
        <p:nvSpPr>
          <p:cNvPr id="16388" name="Slide Number Placeholder 3">
            <a:extLst>
              <a:ext uri="{FF2B5EF4-FFF2-40B4-BE49-F238E27FC236}">
                <a16:creationId xmlns:a16="http://schemas.microsoft.com/office/drawing/2014/main" id="{9DA4F37B-4AA9-A372-C818-D76AB3A763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BD2E184-BE0D-40D2-8476-DF9DC943E74C}" type="slidenum">
              <a:rPr lang="en-US" altLang="en-US" sz="1400"/>
              <a:pPr>
                <a:spcBef>
                  <a:spcPct val="0"/>
                </a:spcBef>
                <a:buFontTx/>
                <a:buNone/>
              </a:pPr>
              <a:t>10</a:t>
            </a:fld>
            <a:endParaRPr lang="en-US" altLang="en-US" sz="14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D6081104-7947-8A2A-0B60-7335738A227E}"/>
              </a:ext>
            </a:extLst>
          </p:cNvPr>
          <p:cNvSpPr>
            <a:spLocks noGrp="1" noChangeArrowheads="1"/>
          </p:cNvSpPr>
          <p:nvPr>
            <p:ph type="title"/>
          </p:nvPr>
        </p:nvSpPr>
        <p:spPr/>
        <p:txBody>
          <a:bodyPr/>
          <a:lstStyle/>
          <a:p>
            <a:r>
              <a:rPr lang="en-US" altLang="en-US"/>
              <a:t>DAO Implementation</a:t>
            </a:r>
            <a:endParaRPr lang="en-IN" altLang="en-US"/>
          </a:p>
        </p:txBody>
      </p:sp>
      <p:sp>
        <p:nvSpPr>
          <p:cNvPr id="108547" name="Content Placeholder 2">
            <a:extLst>
              <a:ext uri="{FF2B5EF4-FFF2-40B4-BE49-F238E27FC236}">
                <a16:creationId xmlns:a16="http://schemas.microsoft.com/office/drawing/2014/main" id="{E28A7317-8AE9-7A2E-029A-0B121DF17FBC}"/>
              </a:ext>
            </a:extLst>
          </p:cNvPr>
          <p:cNvSpPr>
            <a:spLocks noGrp="1" noChangeArrowheads="1"/>
          </p:cNvSpPr>
          <p:nvPr>
            <p:ph idx="1"/>
          </p:nvPr>
        </p:nvSpPr>
        <p:spPr>
          <a:xfrm>
            <a:off x="595423" y="1956391"/>
            <a:ext cx="9615377" cy="4169773"/>
          </a:xfrm>
        </p:spPr>
        <p:txBody>
          <a:bodyPr>
            <a:normAutofit fontScale="92500" lnSpcReduction="20000"/>
          </a:bodyPr>
          <a:lstStyle/>
          <a:p>
            <a:pPr marL="457200" lvl="1" indent="0">
              <a:buNone/>
            </a:pPr>
            <a:endParaRPr lang="en-US" altLang="en-US" b="1" dirty="0"/>
          </a:p>
          <a:p>
            <a:pPr marL="457200" lvl="1" indent="0">
              <a:buNone/>
            </a:pPr>
            <a:r>
              <a:rPr lang="en-US" altLang="en-US" b="1" dirty="0"/>
              <a:t>public Invoice </a:t>
            </a:r>
            <a:r>
              <a:rPr lang="en-US" altLang="en-US" b="1" dirty="0" err="1"/>
              <a:t>findById</a:t>
            </a:r>
            <a:r>
              <a:rPr lang="en-US" altLang="en-US" b="1" dirty="0"/>
              <a:t>(int key) {</a:t>
            </a:r>
          </a:p>
          <a:p>
            <a:pPr marL="457200" lvl="1" indent="0">
              <a:buNone/>
            </a:pPr>
            <a:endParaRPr lang="en-IN" altLang="en-US" dirty="0"/>
          </a:p>
          <a:p>
            <a:pPr marL="457200" lvl="1" indent="0">
              <a:buNone/>
            </a:pPr>
            <a:r>
              <a:rPr lang="en-US" altLang="en-US" dirty="0"/>
              <a:t>String </a:t>
            </a:r>
            <a:r>
              <a:rPr lang="en-US" altLang="en-US" dirty="0" err="1"/>
              <a:t>sql</a:t>
            </a:r>
            <a:r>
              <a:rPr lang="en-US" altLang="en-US" dirty="0"/>
              <a:t> = "select * from invoice where </a:t>
            </a:r>
            <a:r>
              <a:rPr lang="en-US" altLang="en-US" dirty="0" err="1"/>
              <a:t>invoiceNumber</a:t>
            </a:r>
            <a:r>
              <a:rPr lang="en-US" altLang="en-US" dirty="0"/>
              <a:t>=?";</a:t>
            </a:r>
          </a:p>
          <a:p>
            <a:pPr marL="457200" lvl="1" indent="0">
              <a:buNone/>
            </a:pPr>
            <a:endParaRPr lang="en-IN" altLang="en-US" dirty="0"/>
          </a:p>
          <a:p>
            <a:pPr marL="457200" lvl="1" indent="0">
              <a:buNone/>
            </a:pPr>
            <a:r>
              <a:rPr lang="en-IN" altLang="en-US" dirty="0"/>
              <a:t>       Invoice </a:t>
            </a:r>
            <a:r>
              <a:rPr lang="en-IN" altLang="en-US" dirty="0" err="1"/>
              <a:t>foundInvoice</a:t>
            </a:r>
            <a:r>
              <a:rPr lang="en-IN" altLang="en-US" dirty="0"/>
              <a:t> =</a:t>
            </a:r>
            <a:r>
              <a:rPr lang="en-IN" altLang="en-US" b="1" dirty="0"/>
              <a:t>null;</a:t>
            </a:r>
          </a:p>
          <a:p>
            <a:pPr marL="457200" lvl="1" indent="0">
              <a:buNone/>
            </a:pPr>
            <a:endParaRPr lang="en-IN" altLang="en-US" dirty="0"/>
          </a:p>
          <a:p>
            <a:pPr marL="457200" lvl="1" indent="0">
              <a:buNone/>
            </a:pPr>
            <a:r>
              <a:rPr lang="en-US" altLang="en-US" b="1" dirty="0"/>
              <a:t>try (</a:t>
            </a:r>
            <a:r>
              <a:rPr lang="en-US" altLang="en-US" b="1" dirty="0" err="1"/>
              <a:t>PreparedStatement</a:t>
            </a:r>
            <a:r>
              <a:rPr lang="en-US" altLang="en-US" b="1" dirty="0"/>
              <a:t> </a:t>
            </a:r>
            <a:r>
              <a:rPr lang="en-US" altLang="en-US" b="1" dirty="0" err="1"/>
              <a:t>pstmt</a:t>
            </a:r>
            <a:r>
              <a:rPr lang="en-US" altLang="en-US" b="1" dirty="0"/>
              <a:t> = </a:t>
            </a:r>
            <a:r>
              <a:rPr lang="en-US" altLang="en-US" b="1" dirty="0" err="1"/>
              <a:t>connection.prepareStatement</a:t>
            </a:r>
            <a:r>
              <a:rPr lang="en-US" altLang="en-US" b="1" dirty="0"/>
              <a:t>(</a:t>
            </a:r>
            <a:r>
              <a:rPr lang="en-US" altLang="en-US" b="1" dirty="0" err="1"/>
              <a:t>sql</a:t>
            </a:r>
            <a:r>
              <a:rPr lang="en-US" altLang="en-US" b="1" dirty="0"/>
              <a:t>)) {</a:t>
            </a:r>
          </a:p>
          <a:p>
            <a:pPr marL="457200" lvl="1" indent="0">
              <a:buNone/>
            </a:pPr>
            <a:endParaRPr lang="en-IN" altLang="en-US" dirty="0"/>
          </a:p>
          <a:p>
            <a:pPr marL="457200" lvl="1" indent="0">
              <a:buNone/>
            </a:pPr>
            <a:r>
              <a:rPr lang="en-IN" altLang="en-US" dirty="0" err="1"/>
              <a:t>pstmt.setInt</a:t>
            </a:r>
            <a:r>
              <a:rPr lang="en-IN" altLang="en-US" dirty="0"/>
              <a:t>(1, key);</a:t>
            </a:r>
          </a:p>
          <a:p>
            <a:pPr marL="457200" lvl="1" indent="0">
              <a:buNone/>
            </a:pPr>
            <a:endParaRPr lang="en-IN" altLang="en-US" dirty="0"/>
          </a:p>
          <a:p>
            <a:pPr marL="457200" lvl="1" indent="0">
              <a:buNone/>
            </a:pPr>
            <a:r>
              <a:rPr lang="en-IN" altLang="en-US" dirty="0" err="1"/>
              <a:t>ResultSet</a:t>
            </a:r>
            <a:r>
              <a:rPr lang="en-IN" altLang="en-US" dirty="0"/>
              <a:t> result = </a:t>
            </a:r>
            <a:r>
              <a:rPr lang="en-IN" altLang="en-US" dirty="0" err="1"/>
              <a:t>pstmt.executeQuery</a:t>
            </a:r>
            <a:r>
              <a:rPr lang="en-IN" altLang="en-US" dirty="0"/>
              <a:t>();</a:t>
            </a:r>
          </a:p>
          <a:p>
            <a:pPr marL="457200" lvl="1" indent="0">
              <a:buNone/>
            </a:pPr>
            <a:endParaRPr lang="en-I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FD8C5A88-E4D5-9DC7-4834-748A4790E095}"/>
              </a:ext>
            </a:extLst>
          </p:cNvPr>
          <p:cNvSpPr>
            <a:spLocks noGrp="1" noChangeArrowheads="1"/>
          </p:cNvSpPr>
          <p:nvPr>
            <p:ph type="title"/>
          </p:nvPr>
        </p:nvSpPr>
        <p:spPr/>
        <p:txBody>
          <a:bodyPr/>
          <a:lstStyle/>
          <a:p>
            <a:r>
              <a:rPr lang="en-US" altLang="en-US"/>
              <a:t>DAO Implementation</a:t>
            </a:r>
            <a:endParaRPr lang="en-IN" altLang="en-US"/>
          </a:p>
        </p:txBody>
      </p:sp>
      <p:sp>
        <p:nvSpPr>
          <p:cNvPr id="3" name="Content Placeholder 2">
            <a:extLst>
              <a:ext uri="{FF2B5EF4-FFF2-40B4-BE49-F238E27FC236}">
                <a16:creationId xmlns:a16="http://schemas.microsoft.com/office/drawing/2014/main" id="{7FE5F359-3BF5-BF04-0C7B-1E77402FC026}"/>
              </a:ext>
            </a:extLst>
          </p:cNvPr>
          <p:cNvSpPr>
            <a:spLocks noGrp="1"/>
          </p:cNvSpPr>
          <p:nvPr>
            <p:ph idx="1"/>
          </p:nvPr>
        </p:nvSpPr>
        <p:spPr>
          <a:xfrm>
            <a:off x="574158" y="1733107"/>
            <a:ext cx="9636642" cy="4393057"/>
          </a:xfrm>
        </p:spPr>
        <p:txBody>
          <a:bodyPr>
            <a:normAutofit fontScale="92500" lnSpcReduction="20000"/>
          </a:bodyPr>
          <a:lstStyle/>
          <a:p>
            <a:pPr marL="457200" lvl="1" indent="0">
              <a:buNone/>
              <a:defRPr/>
            </a:pPr>
            <a:r>
              <a:rPr lang="en-IN" altLang="en-US" dirty="0"/>
              <a:t> </a:t>
            </a:r>
            <a:r>
              <a:rPr lang="en-IN" altLang="en-US" b="1" dirty="0"/>
              <a:t>if(</a:t>
            </a:r>
            <a:r>
              <a:rPr lang="en-IN" altLang="en-US" b="1" dirty="0" err="1"/>
              <a:t>result.next</a:t>
            </a:r>
            <a:r>
              <a:rPr lang="en-IN" altLang="en-US" b="1" dirty="0"/>
              <a:t>()) {</a:t>
            </a:r>
          </a:p>
          <a:p>
            <a:pPr marL="457200" lvl="1" indent="0">
              <a:buNone/>
              <a:defRPr/>
            </a:pPr>
            <a:r>
              <a:rPr lang="en-IN" altLang="en-US" dirty="0"/>
              <a:t> </a:t>
            </a:r>
          </a:p>
          <a:p>
            <a:pPr marL="457200" lvl="1" indent="0">
              <a:buNone/>
              <a:defRPr/>
            </a:pPr>
            <a:r>
              <a:rPr lang="en-US" altLang="en-US" dirty="0"/>
              <a:t> </a:t>
            </a:r>
            <a:r>
              <a:rPr lang="en-US" altLang="en-US" b="1" dirty="0"/>
              <a:t>int </a:t>
            </a:r>
            <a:r>
              <a:rPr lang="en-US" altLang="en-US" b="1" dirty="0" err="1"/>
              <a:t>invoiceNumber</a:t>
            </a:r>
            <a:r>
              <a:rPr lang="en-US" altLang="en-US" b="1" dirty="0"/>
              <a:t> =</a:t>
            </a:r>
            <a:r>
              <a:rPr lang="en-US" altLang="en-US" b="1" dirty="0" err="1"/>
              <a:t>result.getInt</a:t>
            </a:r>
            <a:r>
              <a:rPr lang="en-US" altLang="en-US" b="1" dirty="0"/>
              <a:t>("</a:t>
            </a:r>
            <a:r>
              <a:rPr lang="en-US" altLang="en-US" b="1" dirty="0" err="1"/>
              <a:t>invoiceNumber</a:t>
            </a:r>
            <a:r>
              <a:rPr lang="en-US" altLang="en-US" b="1" dirty="0"/>
              <a:t>");</a:t>
            </a:r>
          </a:p>
          <a:p>
            <a:pPr marL="457200" lvl="1" indent="0">
              <a:buNone/>
              <a:defRPr/>
            </a:pPr>
            <a:r>
              <a:rPr lang="en-US" altLang="en-US" dirty="0"/>
              <a:t>String </a:t>
            </a:r>
            <a:r>
              <a:rPr lang="en-US" altLang="en-US" dirty="0" err="1"/>
              <a:t>customerName</a:t>
            </a:r>
            <a:r>
              <a:rPr lang="en-US" altLang="en-US" dirty="0"/>
              <a:t> = </a:t>
            </a:r>
            <a:r>
              <a:rPr lang="en-US" altLang="en-US" dirty="0" err="1"/>
              <a:t>result.getString</a:t>
            </a:r>
            <a:r>
              <a:rPr lang="en-US" altLang="en-US" dirty="0"/>
              <a:t>("</a:t>
            </a:r>
            <a:r>
              <a:rPr lang="en-US" altLang="en-US" dirty="0" err="1"/>
              <a:t>customerName</a:t>
            </a:r>
            <a:r>
              <a:rPr lang="en-US" altLang="en-US" dirty="0"/>
              <a:t>");</a:t>
            </a:r>
          </a:p>
          <a:p>
            <a:pPr marL="457200" lvl="1" indent="0">
              <a:buNone/>
              <a:defRPr/>
            </a:pPr>
            <a:r>
              <a:rPr lang="en-US" altLang="en-US" b="1" dirty="0"/>
              <a:t>double amount = </a:t>
            </a:r>
            <a:r>
              <a:rPr lang="en-US" altLang="en-US" b="1" dirty="0" err="1"/>
              <a:t>result.getDouble</a:t>
            </a:r>
            <a:r>
              <a:rPr lang="en-US" altLang="en-US" b="1" dirty="0"/>
              <a:t>("amount");</a:t>
            </a:r>
          </a:p>
          <a:p>
            <a:pPr marL="457200" lvl="1" indent="0">
              <a:buNone/>
              <a:defRPr/>
            </a:pPr>
            <a:endParaRPr lang="en-IN" altLang="en-US" dirty="0"/>
          </a:p>
          <a:p>
            <a:pPr marL="457200" lvl="1" indent="0">
              <a:buNone/>
              <a:defRPr/>
            </a:pPr>
            <a:r>
              <a:rPr lang="en-US" altLang="en-US" dirty="0" err="1"/>
              <a:t>foundInvoice</a:t>
            </a:r>
            <a:r>
              <a:rPr lang="en-US" altLang="en-US" dirty="0"/>
              <a:t> = </a:t>
            </a:r>
            <a:r>
              <a:rPr lang="en-US" altLang="en-US" b="1" dirty="0"/>
              <a:t>new Invoice(</a:t>
            </a:r>
            <a:r>
              <a:rPr lang="en-US" altLang="en-US" b="1" dirty="0" err="1"/>
              <a:t>invoiceNumber</a:t>
            </a:r>
            <a:r>
              <a:rPr lang="en-US" altLang="en-US" b="1" dirty="0"/>
              <a:t>, </a:t>
            </a:r>
            <a:r>
              <a:rPr lang="en-US" altLang="en-US" b="1" dirty="0" err="1"/>
              <a:t>customerName</a:t>
            </a:r>
            <a:r>
              <a:rPr lang="en-US" altLang="en-US" b="1" dirty="0"/>
              <a:t>, amount);</a:t>
            </a:r>
          </a:p>
          <a:p>
            <a:pPr marL="457200" lvl="1" indent="0">
              <a:buNone/>
              <a:defRPr/>
            </a:pPr>
            <a:r>
              <a:rPr lang="en-IN" altLang="en-US" dirty="0"/>
              <a:t> }</a:t>
            </a:r>
          </a:p>
          <a:p>
            <a:pPr marL="457200" lvl="1" indent="0">
              <a:buNone/>
              <a:defRPr/>
            </a:pPr>
            <a:r>
              <a:rPr lang="en-IN" altLang="en-US" dirty="0"/>
              <a:t>} </a:t>
            </a:r>
            <a:r>
              <a:rPr lang="en-IN" altLang="en-US" b="1" dirty="0"/>
              <a:t>catch (</a:t>
            </a:r>
            <a:r>
              <a:rPr lang="en-IN" altLang="en-US" b="1" dirty="0" err="1"/>
              <a:t>SQLException</a:t>
            </a:r>
            <a:r>
              <a:rPr lang="en-IN" altLang="en-US" b="1" dirty="0"/>
              <a:t> e) {</a:t>
            </a:r>
          </a:p>
          <a:p>
            <a:pPr marL="457200" lvl="1" indent="0">
              <a:buNone/>
              <a:defRPr/>
            </a:pPr>
            <a:r>
              <a:rPr lang="en-IN" altLang="en-US" dirty="0" err="1"/>
              <a:t>e.printStackTrace</a:t>
            </a:r>
            <a:r>
              <a:rPr lang="en-IN" altLang="en-US" dirty="0"/>
              <a:t>();</a:t>
            </a:r>
          </a:p>
          <a:p>
            <a:pPr marL="457200" lvl="1" indent="0">
              <a:buNone/>
              <a:defRPr/>
            </a:pPr>
            <a:r>
              <a:rPr lang="en-IN" altLang="en-US" dirty="0"/>
              <a:t>}</a:t>
            </a:r>
          </a:p>
          <a:p>
            <a:pPr marL="457200" lvl="1" indent="0">
              <a:buNone/>
              <a:defRPr/>
            </a:pPr>
            <a:r>
              <a:rPr lang="en-IN" altLang="en-US" b="1" dirty="0"/>
              <a:t>return </a:t>
            </a:r>
            <a:r>
              <a:rPr lang="en-IN" altLang="en-US" b="1" dirty="0" err="1"/>
              <a:t>foundInvoice</a:t>
            </a:r>
            <a:r>
              <a:rPr lang="en-IN" altLang="en-US" b="1" dirty="0"/>
              <a:t>;</a:t>
            </a:r>
          </a:p>
          <a:p>
            <a:pPr marL="0" indent="0">
              <a:buNone/>
              <a:defRPr/>
            </a:pPr>
            <a:r>
              <a:rPr lang="en-IN" altLang="en-US" sz="1800" dirty="0">
                <a:latin typeface="Consolas" panose="020B0609020204030204" pitchFamily="49" charset="0"/>
              </a:rPr>
              <a:t>}</a:t>
            </a:r>
          </a:p>
          <a:p>
            <a:pPr>
              <a:defRPr/>
            </a:pPr>
            <a:endParaRPr lang="en-IN" altLang="en-US" dirty="0"/>
          </a:p>
          <a:p>
            <a:pPr>
              <a:defRP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C934E4B-DAB7-409F-E104-0F8C68F76999}"/>
              </a:ext>
            </a:extLst>
          </p:cNvPr>
          <p:cNvSpPr>
            <a:spLocks noGrp="1" noChangeArrowheads="1"/>
          </p:cNvSpPr>
          <p:nvPr>
            <p:ph type="title"/>
          </p:nvPr>
        </p:nvSpPr>
        <p:spPr/>
        <p:txBody>
          <a:bodyPr/>
          <a:lstStyle/>
          <a:p>
            <a:r>
              <a:rPr lang="en-US" altLang="en-US">
                <a:solidFill>
                  <a:schemeClr val="tx1"/>
                </a:solidFill>
              </a:rPr>
              <a:t>Declaring Java Technology Classes</a:t>
            </a:r>
            <a:br>
              <a:rPr lang="en-US" altLang="en-US" sz="4000">
                <a:solidFill>
                  <a:schemeClr val="tx1"/>
                </a:solidFill>
              </a:rPr>
            </a:br>
            <a:endParaRPr lang="en-US" altLang="en-US"/>
          </a:p>
        </p:txBody>
      </p:sp>
      <p:sp>
        <p:nvSpPr>
          <p:cNvPr id="17411" name="Content Placeholder 2">
            <a:extLst>
              <a:ext uri="{FF2B5EF4-FFF2-40B4-BE49-F238E27FC236}">
                <a16:creationId xmlns:a16="http://schemas.microsoft.com/office/drawing/2014/main" id="{CC32A99C-DA2F-9244-2430-D7C332CB654F}"/>
              </a:ext>
            </a:extLst>
          </p:cNvPr>
          <p:cNvSpPr>
            <a:spLocks noGrp="1" noChangeArrowheads="1"/>
          </p:cNvSpPr>
          <p:nvPr>
            <p:ph idx="1"/>
          </p:nvPr>
        </p:nvSpPr>
        <p:spPr>
          <a:xfrm>
            <a:off x="806077" y="2030819"/>
            <a:ext cx="9996602" cy="4095345"/>
          </a:xfrm>
        </p:spPr>
        <p:txBody>
          <a:bodyPr>
            <a:normAutofit fontScale="92500" lnSpcReduction="10000"/>
          </a:bodyPr>
          <a:lstStyle/>
          <a:p>
            <a:r>
              <a:rPr lang="en-US" altLang="en-US" dirty="0"/>
              <a:t>Basic syntax of a Java class:</a:t>
            </a:r>
          </a:p>
          <a:p>
            <a:endParaRPr lang="en-US" altLang="en-US" b="1" i="1" dirty="0"/>
          </a:p>
          <a:p>
            <a:pPr lvl="1">
              <a:buFontTx/>
              <a:buNone/>
            </a:pPr>
            <a:r>
              <a:rPr lang="en-US" altLang="en-US" b="1" i="1" dirty="0"/>
              <a:t>&lt;modifier&gt;* class &lt;</a:t>
            </a:r>
            <a:r>
              <a:rPr lang="en-US" altLang="en-US" b="1" i="1" dirty="0" err="1"/>
              <a:t>class_name</a:t>
            </a:r>
            <a:r>
              <a:rPr lang="en-US" altLang="en-US" b="1" i="1" dirty="0"/>
              <a:t>&gt; {</a:t>
            </a:r>
          </a:p>
          <a:p>
            <a:pPr lvl="1">
              <a:buFontTx/>
              <a:buNone/>
            </a:pPr>
            <a:r>
              <a:rPr lang="en-US" altLang="en-US" b="1" i="1" dirty="0"/>
              <a:t>&lt;</a:t>
            </a:r>
            <a:r>
              <a:rPr lang="en-US" altLang="en-US" b="1" i="1" dirty="0" err="1"/>
              <a:t>attribute_declaration</a:t>
            </a:r>
            <a:r>
              <a:rPr lang="en-US" altLang="en-US" b="1" i="1" dirty="0"/>
              <a:t>&gt;*</a:t>
            </a:r>
          </a:p>
          <a:p>
            <a:pPr lvl="1">
              <a:buFontTx/>
              <a:buNone/>
            </a:pPr>
            <a:r>
              <a:rPr lang="en-US" altLang="en-US" b="1" i="1" dirty="0"/>
              <a:t>&lt;</a:t>
            </a:r>
            <a:r>
              <a:rPr lang="en-US" altLang="en-US" b="1" i="1" dirty="0" err="1"/>
              <a:t>constructor_declaration</a:t>
            </a:r>
            <a:r>
              <a:rPr lang="en-US" altLang="en-US" b="1" i="1" dirty="0"/>
              <a:t>&gt;*</a:t>
            </a:r>
          </a:p>
          <a:p>
            <a:pPr lvl="1">
              <a:buFontTx/>
              <a:buNone/>
            </a:pPr>
            <a:r>
              <a:rPr lang="en-US" altLang="en-US" b="1" i="1" dirty="0"/>
              <a:t>&lt;</a:t>
            </a:r>
            <a:r>
              <a:rPr lang="en-US" altLang="en-US" b="1" i="1" dirty="0" err="1"/>
              <a:t>method_declaration</a:t>
            </a:r>
            <a:r>
              <a:rPr lang="en-US" altLang="en-US" b="1" i="1" dirty="0"/>
              <a:t>&gt;*</a:t>
            </a:r>
          </a:p>
          <a:p>
            <a:pPr lvl="1">
              <a:buFontTx/>
              <a:buNone/>
            </a:pPr>
            <a:r>
              <a:rPr lang="en-US" altLang="en-US" b="1" dirty="0"/>
              <a:t>}</a:t>
            </a:r>
          </a:p>
          <a:p>
            <a:pPr lvl="1">
              <a:buFontTx/>
              <a:buNone/>
            </a:pPr>
            <a:endParaRPr lang="en-US" altLang="en-US" b="1" dirty="0"/>
          </a:p>
          <a:p>
            <a:r>
              <a:rPr lang="en-US" altLang="en-US" dirty="0"/>
              <a:t>Define an attribute:</a:t>
            </a:r>
          </a:p>
          <a:p>
            <a:endParaRPr lang="en-US" altLang="en-US" b="1" i="1" dirty="0"/>
          </a:p>
          <a:p>
            <a:r>
              <a:rPr lang="en-US" altLang="en-US" b="1" i="1" dirty="0"/>
              <a:t>&lt;modifier&gt;* &lt;type&gt; &lt;name&gt; [ = &lt;</a:t>
            </a:r>
            <a:r>
              <a:rPr lang="en-US" altLang="en-US" b="1" i="1" dirty="0" err="1"/>
              <a:t>initial_value</a:t>
            </a:r>
            <a:r>
              <a:rPr lang="en-US" altLang="en-US" b="1" i="1" dirty="0"/>
              <a:t>&gt;];</a:t>
            </a:r>
          </a:p>
          <a:p>
            <a:pPr lvl="1">
              <a:buFontTx/>
              <a:buNone/>
            </a:pPr>
            <a:endParaRPr lang="en-US" altLang="en-US" b="1" dirty="0"/>
          </a:p>
        </p:txBody>
      </p:sp>
      <p:sp>
        <p:nvSpPr>
          <p:cNvPr id="17412" name="Slide Number Placeholder 3">
            <a:extLst>
              <a:ext uri="{FF2B5EF4-FFF2-40B4-BE49-F238E27FC236}">
                <a16:creationId xmlns:a16="http://schemas.microsoft.com/office/drawing/2014/main" id="{2EA0A933-DCEA-8BDC-D8EF-A96F3F3815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4519AEF-0F44-40C4-AFE3-F484C3B99B31}" type="slidenum">
              <a:rPr lang="en-US" altLang="en-US" sz="1400"/>
              <a:pPr>
                <a:spcBef>
                  <a:spcPct val="0"/>
                </a:spcBef>
                <a:buFontTx/>
                <a:buNone/>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6DF959BB-AE82-7FB1-3F01-9377B371500C}"/>
              </a:ext>
            </a:extLst>
          </p:cNvPr>
          <p:cNvSpPr>
            <a:spLocks noGrp="1" noChangeArrowheads="1"/>
          </p:cNvSpPr>
          <p:nvPr>
            <p:ph type="title"/>
          </p:nvPr>
        </p:nvSpPr>
        <p:spPr/>
        <p:txBody>
          <a:bodyPr/>
          <a:lstStyle/>
          <a:p>
            <a:pPr eaLnBrk="1" hangingPunct="1"/>
            <a:r>
              <a:rPr lang="en-US" altLang="en-US"/>
              <a:t>Constructors</a:t>
            </a:r>
          </a:p>
        </p:txBody>
      </p:sp>
      <p:sp>
        <p:nvSpPr>
          <p:cNvPr id="18436" name="Rectangle 3">
            <a:extLst>
              <a:ext uri="{FF2B5EF4-FFF2-40B4-BE49-F238E27FC236}">
                <a16:creationId xmlns:a16="http://schemas.microsoft.com/office/drawing/2014/main" id="{A17C7AAE-393F-E4D7-9322-EAEF68F95179}"/>
              </a:ext>
            </a:extLst>
          </p:cNvPr>
          <p:cNvSpPr>
            <a:spLocks noGrp="1" noChangeArrowheads="1"/>
          </p:cNvSpPr>
          <p:nvPr>
            <p:ph idx="1"/>
          </p:nvPr>
        </p:nvSpPr>
        <p:spPr>
          <a:xfrm>
            <a:off x="866553" y="1562986"/>
            <a:ext cx="9039447" cy="4533014"/>
          </a:xfrm>
        </p:spPr>
        <p:txBody>
          <a:bodyPr/>
          <a:lstStyle/>
          <a:p>
            <a:pPr eaLnBrk="1" hangingPunct="1">
              <a:lnSpc>
                <a:spcPct val="150000"/>
              </a:lnSpc>
            </a:pPr>
            <a:r>
              <a:rPr lang="en-US" altLang="en-US" dirty="0"/>
              <a:t>Have no return type</a:t>
            </a:r>
          </a:p>
          <a:p>
            <a:pPr eaLnBrk="1" hangingPunct="1">
              <a:lnSpc>
                <a:spcPct val="150000"/>
              </a:lnSpc>
            </a:pPr>
            <a:r>
              <a:rPr lang="en-US" altLang="en-US" dirty="0"/>
              <a:t>Have the same name as the class</a:t>
            </a:r>
          </a:p>
          <a:p>
            <a:pPr eaLnBrk="1" hangingPunct="1">
              <a:lnSpc>
                <a:spcPct val="150000"/>
              </a:lnSpc>
            </a:pPr>
            <a:r>
              <a:rPr lang="en-US" altLang="en-US" dirty="0"/>
              <a:t>If we don't’ put a Constructor the compiler puts a default one</a:t>
            </a:r>
          </a:p>
          <a:p>
            <a:pPr eaLnBrk="1" hangingPunct="1">
              <a:lnSpc>
                <a:spcPct val="150000"/>
              </a:lnSpc>
            </a:pPr>
            <a:r>
              <a:rPr lang="en-US" altLang="en-US" dirty="0"/>
              <a:t>It can have any of  the Four Access Modifies</a:t>
            </a:r>
          </a:p>
          <a:p>
            <a:pPr eaLnBrk="1" hangingPunct="1">
              <a:lnSpc>
                <a:spcPct val="150000"/>
              </a:lnSpc>
            </a:pPr>
            <a:r>
              <a:rPr lang="en-US" altLang="en-US" dirty="0"/>
              <a:t>It can be overloaded.</a:t>
            </a:r>
          </a:p>
        </p:txBody>
      </p:sp>
      <p:sp>
        <p:nvSpPr>
          <p:cNvPr id="18434" name="Slide Number Placeholder 5">
            <a:extLst>
              <a:ext uri="{FF2B5EF4-FFF2-40B4-BE49-F238E27FC236}">
                <a16:creationId xmlns:a16="http://schemas.microsoft.com/office/drawing/2014/main" id="{A7ABE282-0493-74EB-9A97-7B2E6FC177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B9214FE-F01C-44BD-A6BD-71C1A794029F}" type="slidenum">
              <a:rPr lang="en-US" altLang="en-US" sz="1400"/>
              <a:pPr>
                <a:spcBef>
                  <a:spcPct val="0"/>
                </a:spcBef>
                <a:buFontTx/>
                <a:buNone/>
              </a:pPr>
              <a:t>12</a:t>
            </a:fld>
            <a:endParaRPr lang="en-US" altLang="en-US" sz="14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2" descr="Java Method Overloading and Overriding - What really differentiates them? -  TechVidvan">
            <a:extLst>
              <a:ext uri="{FF2B5EF4-FFF2-40B4-BE49-F238E27FC236}">
                <a16:creationId xmlns:a16="http://schemas.microsoft.com/office/drawing/2014/main" id="{FE8D6375-59BA-040D-1558-EBC54BEECA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274638"/>
            <a:ext cx="8229600" cy="5891212"/>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8154566-7B6A-9116-5A2B-00B36A9EC37E}"/>
              </a:ext>
            </a:extLst>
          </p:cNvPr>
          <p:cNvSpPr>
            <a:spLocks noGrp="1" noChangeArrowheads="1"/>
          </p:cNvSpPr>
          <p:nvPr>
            <p:ph type="title"/>
          </p:nvPr>
        </p:nvSpPr>
        <p:spPr/>
        <p:txBody>
          <a:bodyPr/>
          <a:lstStyle/>
          <a:p>
            <a:r>
              <a:rPr lang="en-US" altLang="en-US"/>
              <a:t>Overloading Methods</a:t>
            </a:r>
          </a:p>
        </p:txBody>
      </p:sp>
      <p:sp>
        <p:nvSpPr>
          <p:cNvPr id="21507" name="Content Placeholder 2">
            <a:extLst>
              <a:ext uri="{FF2B5EF4-FFF2-40B4-BE49-F238E27FC236}">
                <a16:creationId xmlns:a16="http://schemas.microsoft.com/office/drawing/2014/main" id="{E31C8B6B-F1C6-0C26-13D5-6890751EAFA7}"/>
              </a:ext>
            </a:extLst>
          </p:cNvPr>
          <p:cNvSpPr>
            <a:spLocks noGrp="1" noChangeArrowheads="1"/>
          </p:cNvSpPr>
          <p:nvPr>
            <p:ph idx="1"/>
          </p:nvPr>
        </p:nvSpPr>
        <p:spPr/>
        <p:txBody>
          <a:bodyPr/>
          <a:lstStyle/>
          <a:p>
            <a:r>
              <a:rPr lang="en-US" altLang="en-US"/>
              <a:t>Overloaded methods MUST change the argument list.</a:t>
            </a:r>
          </a:p>
          <a:p>
            <a:endParaRPr lang="en-US" altLang="en-US"/>
          </a:p>
          <a:p>
            <a:r>
              <a:rPr lang="en-US" altLang="en-US"/>
              <a:t> Overloaded methods CAN change the return type.</a:t>
            </a:r>
          </a:p>
          <a:p>
            <a:endParaRPr lang="en-US" altLang="en-US"/>
          </a:p>
          <a:p>
            <a:r>
              <a:rPr lang="en-US" altLang="en-US"/>
              <a:t> Overloaded methods CAN change the access modifier.</a:t>
            </a:r>
          </a:p>
          <a:p>
            <a:endParaRPr lang="en-US" altLang="en-US"/>
          </a:p>
          <a:p>
            <a:r>
              <a:rPr lang="en-US" altLang="en-US"/>
              <a:t> Overloaded methods CAN declare new or broader checked exceptions.</a:t>
            </a:r>
          </a:p>
        </p:txBody>
      </p:sp>
      <p:sp>
        <p:nvSpPr>
          <p:cNvPr id="21508" name="Slide Number Placeholder 3">
            <a:extLst>
              <a:ext uri="{FF2B5EF4-FFF2-40B4-BE49-F238E27FC236}">
                <a16:creationId xmlns:a16="http://schemas.microsoft.com/office/drawing/2014/main" id="{EAF2EBF4-4635-AAFF-E084-B313AA2E2A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E69EECC-1C9D-49B9-B67D-290DF7E85491}" type="slidenum">
              <a:rPr lang="en-US" altLang="en-US" sz="1400"/>
              <a:pPr>
                <a:spcBef>
                  <a:spcPct val="0"/>
                </a:spcBef>
                <a:buFontTx/>
                <a:buNone/>
              </a:pPr>
              <a:t>14</a:t>
            </a:fld>
            <a:endParaRPr lang="en-US"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1027">
            <a:extLst>
              <a:ext uri="{FF2B5EF4-FFF2-40B4-BE49-F238E27FC236}">
                <a16:creationId xmlns:a16="http://schemas.microsoft.com/office/drawing/2014/main" id="{7359E34C-4B4C-B9F4-EA87-2699A8B08487}"/>
              </a:ext>
            </a:extLst>
          </p:cNvPr>
          <p:cNvSpPr>
            <a:spLocks noGrp="1" noChangeArrowheads="1"/>
          </p:cNvSpPr>
          <p:nvPr>
            <p:ph type="title"/>
          </p:nvPr>
        </p:nvSpPr>
        <p:spPr>
          <a:xfrm>
            <a:off x="590107" y="554664"/>
            <a:ext cx="9468293" cy="1143000"/>
          </a:xfrm>
          <a:noFill/>
        </p:spPr>
        <p:txBody>
          <a:bodyPr vert="horz" lIns="92075" tIns="46038" rIns="92075" bIns="46038" rtlCol="0" anchor="t">
            <a:noAutofit/>
          </a:bodyPr>
          <a:lstStyle/>
          <a:p>
            <a:pPr eaLnBrk="1" hangingPunct="1"/>
            <a:r>
              <a:rPr lang="en-US" altLang="en-US" dirty="0"/>
              <a:t>Overview</a:t>
            </a:r>
          </a:p>
        </p:txBody>
      </p:sp>
      <p:sp>
        <p:nvSpPr>
          <p:cNvPr id="22531" name="Rectangle 1026">
            <a:extLst>
              <a:ext uri="{FF2B5EF4-FFF2-40B4-BE49-F238E27FC236}">
                <a16:creationId xmlns:a16="http://schemas.microsoft.com/office/drawing/2014/main" id="{CABDCB26-4CA3-277F-6B5B-ACFCA491F989}"/>
              </a:ext>
            </a:extLst>
          </p:cNvPr>
          <p:cNvSpPr>
            <a:spLocks noGrp="1" noChangeArrowheads="1"/>
          </p:cNvSpPr>
          <p:nvPr>
            <p:ph idx="1"/>
          </p:nvPr>
        </p:nvSpPr>
        <p:spPr>
          <a:xfrm>
            <a:off x="845289" y="1690579"/>
            <a:ext cx="9305188" cy="1616469"/>
          </a:xfrm>
          <a:noFill/>
        </p:spPr>
        <p:txBody>
          <a:bodyPr vert="horz" wrap="square" lIns="92075" tIns="46038" rIns="92075" bIns="46038" rtlCol="0">
            <a:spAutoFit/>
          </a:bodyPr>
          <a:lstStyle/>
          <a:p>
            <a:pPr marL="341313" lvl="1" indent="-227013" defTabSz="346075">
              <a:tabLst>
                <a:tab pos="571500" algn="l"/>
              </a:tabLst>
            </a:pPr>
            <a:r>
              <a:rPr lang="en-US" altLang="en-US" dirty="0"/>
              <a:t>A class can inherit from another class</a:t>
            </a:r>
          </a:p>
          <a:p>
            <a:pPr marL="741363" lvl="2" indent="-285750" defTabSz="346075">
              <a:tabLst>
                <a:tab pos="571500" algn="l"/>
              </a:tabLst>
            </a:pPr>
            <a:r>
              <a:rPr lang="en-US" altLang="en-US" sz="1800" dirty="0"/>
              <a:t>Original class is the “superclass”</a:t>
            </a:r>
          </a:p>
          <a:p>
            <a:pPr marL="741363" lvl="2" indent="-285750" defTabSz="346075">
              <a:tabLst>
                <a:tab pos="571500" algn="l"/>
              </a:tabLst>
            </a:pPr>
            <a:r>
              <a:rPr lang="en-US" altLang="en-US" sz="1800" dirty="0"/>
              <a:t>New class is called the “subclass”</a:t>
            </a:r>
          </a:p>
          <a:p>
            <a:pPr marL="0" indent="0" defTabSz="346075">
              <a:tabLst>
                <a:tab pos="571500" algn="l"/>
              </a:tabLst>
            </a:pPr>
            <a:r>
              <a:rPr lang="en-US" altLang="en-US" dirty="0"/>
              <a:t>Inheritance is a fundamental OO concept</a:t>
            </a:r>
          </a:p>
        </p:txBody>
      </p:sp>
      <p:sp>
        <p:nvSpPr>
          <p:cNvPr id="22530" name="Slide Number Placeholder 5">
            <a:extLst>
              <a:ext uri="{FF2B5EF4-FFF2-40B4-BE49-F238E27FC236}">
                <a16:creationId xmlns:a16="http://schemas.microsoft.com/office/drawing/2014/main" id="{53C8043A-5197-4E75-E1EC-AB1469C4AB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08C9A0A-FD43-4897-AC9B-87A3589B37DA}" type="slidenum">
              <a:rPr lang="en-US" altLang="en-US" sz="1400"/>
              <a:pPr>
                <a:spcBef>
                  <a:spcPct val="0"/>
                </a:spcBef>
                <a:buFontTx/>
                <a:buNone/>
              </a:pPr>
              <a:t>15</a:t>
            </a:fld>
            <a:endParaRPr lang="en-US" altLang="en-US" sz="1400"/>
          </a:p>
        </p:txBody>
      </p:sp>
      <p:grpSp>
        <p:nvGrpSpPr>
          <p:cNvPr id="22533" name="Group 1028">
            <a:extLst>
              <a:ext uri="{FF2B5EF4-FFF2-40B4-BE49-F238E27FC236}">
                <a16:creationId xmlns:a16="http://schemas.microsoft.com/office/drawing/2014/main" id="{6643A8B3-90A9-54AB-BE53-997DD0AFFD4A}"/>
              </a:ext>
            </a:extLst>
          </p:cNvPr>
          <p:cNvGrpSpPr>
            <a:grpSpLocks/>
          </p:cNvGrpSpPr>
          <p:nvPr/>
        </p:nvGrpSpPr>
        <p:grpSpPr bwMode="auto">
          <a:xfrm>
            <a:off x="2209800" y="3657600"/>
            <a:ext cx="7258050" cy="1765300"/>
            <a:chOff x="480" y="2160"/>
            <a:chExt cx="4572" cy="1112"/>
          </a:xfrm>
        </p:grpSpPr>
        <p:sp>
          <p:nvSpPr>
            <p:cNvPr id="22534" name="Line 1029">
              <a:extLst>
                <a:ext uri="{FF2B5EF4-FFF2-40B4-BE49-F238E27FC236}">
                  <a16:creationId xmlns:a16="http://schemas.microsoft.com/office/drawing/2014/main" id="{B2FE71D2-083D-3D66-1BC1-93C2D6D416F7}"/>
                </a:ext>
              </a:extLst>
            </p:cNvPr>
            <p:cNvSpPr>
              <a:spLocks noChangeShapeType="1"/>
            </p:cNvSpPr>
            <p:nvPr/>
          </p:nvSpPr>
          <p:spPr bwMode="auto">
            <a:xfrm flipV="1">
              <a:off x="3204" y="2628"/>
              <a:ext cx="0" cy="372"/>
            </a:xfrm>
            <a:prstGeom prst="line">
              <a:avLst/>
            </a:prstGeom>
            <a:noFill/>
            <a:ln w="50800">
              <a:solidFill>
                <a:srgbClr val="7BEAEA"/>
              </a:solidFill>
              <a:round/>
              <a:headEnd type="none" w="sm" len="sm"/>
              <a:tailEnd type="stealth" w="med"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2535" name="Line 1030">
              <a:extLst>
                <a:ext uri="{FF2B5EF4-FFF2-40B4-BE49-F238E27FC236}">
                  <a16:creationId xmlns:a16="http://schemas.microsoft.com/office/drawing/2014/main" id="{E17B33B1-610D-3CE8-3295-D7FBB2DEBF3B}"/>
                </a:ext>
              </a:extLst>
            </p:cNvPr>
            <p:cNvSpPr>
              <a:spLocks noChangeShapeType="1"/>
            </p:cNvSpPr>
            <p:nvPr/>
          </p:nvSpPr>
          <p:spPr bwMode="auto">
            <a:xfrm flipV="1">
              <a:off x="2244" y="2664"/>
              <a:ext cx="600" cy="408"/>
            </a:xfrm>
            <a:prstGeom prst="line">
              <a:avLst/>
            </a:prstGeom>
            <a:noFill/>
            <a:ln w="50800">
              <a:solidFill>
                <a:srgbClr val="7BEAEA"/>
              </a:solidFill>
              <a:round/>
              <a:headEnd type="none" w="sm" len="sm"/>
              <a:tailEnd type="stealth" w="med"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2536" name="Line 1031">
              <a:extLst>
                <a:ext uri="{FF2B5EF4-FFF2-40B4-BE49-F238E27FC236}">
                  <a16:creationId xmlns:a16="http://schemas.microsoft.com/office/drawing/2014/main" id="{8A4ADC66-E3C8-6F1E-41C5-C6690D1417E1}"/>
                </a:ext>
              </a:extLst>
            </p:cNvPr>
            <p:cNvSpPr>
              <a:spLocks noChangeShapeType="1"/>
            </p:cNvSpPr>
            <p:nvPr/>
          </p:nvSpPr>
          <p:spPr bwMode="auto">
            <a:xfrm flipH="1" flipV="1">
              <a:off x="3564" y="2664"/>
              <a:ext cx="600" cy="408"/>
            </a:xfrm>
            <a:prstGeom prst="line">
              <a:avLst/>
            </a:prstGeom>
            <a:noFill/>
            <a:ln w="50800">
              <a:solidFill>
                <a:srgbClr val="7BEAEA"/>
              </a:solidFill>
              <a:round/>
              <a:headEnd type="none" w="sm" len="sm"/>
              <a:tailEnd type="stealth" w="med"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2537" name="Rectangle 1032">
              <a:extLst>
                <a:ext uri="{FF2B5EF4-FFF2-40B4-BE49-F238E27FC236}">
                  <a16:creationId xmlns:a16="http://schemas.microsoft.com/office/drawing/2014/main" id="{5BF67370-CDFD-0DB1-069A-27DCAD506B8E}"/>
                </a:ext>
              </a:extLst>
            </p:cNvPr>
            <p:cNvSpPr>
              <a:spLocks noChangeArrowheads="1"/>
            </p:cNvSpPr>
            <p:nvPr/>
          </p:nvSpPr>
          <p:spPr bwMode="auto">
            <a:xfrm>
              <a:off x="2562" y="2380"/>
              <a:ext cx="1194" cy="280"/>
            </a:xfrm>
            <a:prstGeom prst="rect">
              <a:avLst/>
            </a:prstGeom>
            <a:gradFill rotWithShape="0">
              <a:gsLst>
                <a:gs pos="0">
                  <a:srgbClr val="C6C6C6"/>
                </a:gs>
                <a:gs pos="50000">
                  <a:srgbClr val="DDDDDD"/>
                </a:gs>
                <a:gs pos="100000">
                  <a:srgbClr val="C6C6C6"/>
                </a:gs>
              </a:gsLst>
              <a:lin ang="18900000" scaled="1"/>
            </a:gradFill>
            <a:ln w="12700">
              <a:solidFill>
                <a:schemeClr val="bg2"/>
              </a:solidFill>
              <a:miter lim="800000"/>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a:solidFill>
                    <a:schemeClr val="bg2"/>
                  </a:solidFill>
                  <a:latin typeface="Courier New" panose="02070309020205020404" pitchFamily="49" charset="0"/>
                </a:rPr>
                <a:t>Car</a:t>
              </a:r>
            </a:p>
          </p:txBody>
        </p:sp>
        <p:sp>
          <p:nvSpPr>
            <p:cNvPr id="22538" name="Rectangle 1033">
              <a:extLst>
                <a:ext uri="{FF2B5EF4-FFF2-40B4-BE49-F238E27FC236}">
                  <a16:creationId xmlns:a16="http://schemas.microsoft.com/office/drawing/2014/main" id="{548C80DD-02F6-1144-6E10-211018972A55}"/>
                </a:ext>
              </a:extLst>
            </p:cNvPr>
            <p:cNvSpPr>
              <a:spLocks noChangeArrowheads="1"/>
            </p:cNvSpPr>
            <p:nvPr/>
          </p:nvSpPr>
          <p:spPr bwMode="auto">
            <a:xfrm>
              <a:off x="1259" y="2992"/>
              <a:ext cx="1194" cy="280"/>
            </a:xfrm>
            <a:prstGeom prst="rect">
              <a:avLst/>
            </a:prstGeom>
            <a:gradFill rotWithShape="0">
              <a:gsLst>
                <a:gs pos="0">
                  <a:srgbClr val="C6C6C6"/>
                </a:gs>
                <a:gs pos="50000">
                  <a:srgbClr val="DDDDDD"/>
                </a:gs>
                <a:gs pos="100000">
                  <a:srgbClr val="C6C6C6"/>
                </a:gs>
              </a:gsLst>
              <a:lin ang="18900000" scaled="1"/>
            </a:gradFill>
            <a:ln w="12700">
              <a:solidFill>
                <a:schemeClr val="bg2"/>
              </a:solidFill>
              <a:miter lim="800000"/>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a:solidFill>
                    <a:schemeClr val="bg2"/>
                  </a:solidFill>
                  <a:latin typeface="Courier New" panose="02070309020205020404" pitchFamily="49" charset="0"/>
                </a:rPr>
                <a:t>SportsCar</a:t>
              </a:r>
            </a:p>
          </p:txBody>
        </p:sp>
        <p:sp>
          <p:nvSpPr>
            <p:cNvPr id="22539" name="Rectangle 1034">
              <a:extLst>
                <a:ext uri="{FF2B5EF4-FFF2-40B4-BE49-F238E27FC236}">
                  <a16:creationId xmlns:a16="http://schemas.microsoft.com/office/drawing/2014/main" id="{BCB65078-E880-62D7-ED4E-06C604FFC322}"/>
                </a:ext>
              </a:extLst>
            </p:cNvPr>
            <p:cNvSpPr>
              <a:spLocks noChangeArrowheads="1"/>
            </p:cNvSpPr>
            <p:nvPr/>
          </p:nvSpPr>
          <p:spPr bwMode="auto">
            <a:xfrm>
              <a:off x="2562" y="2992"/>
              <a:ext cx="1194" cy="280"/>
            </a:xfrm>
            <a:prstGeom prst="rect">
              <a:avLst/>
            </a:prstGeom>
            <a:gradFill rotWithShape="0">
              <a:gsLst>
                <a:gs pos="0">
                  <a:srgbClr val="C6C6C6"/>
                </a:gs>
                <a:gs pos="50000">
                  <a:srgbClr val="DDDDDD"/>
                </a:gs>
                <a:gs pos="100000">
                  <a:srgbClr val="C6C6C6"/>
                </a:gs>
              </a:gsLst>
              <a:lin ang="18900000" scaled="1"/>
            </a:gradFill>
            <a:ln w="12700">
              <a:solidFill>
                <a:schemeClr val="bg2"/>
              </a:solidFill>
              <a:miter lim="800000"/>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a:solidFill>
                    <a:schemeClr val="bg2"/>
                  </a:solidFill>
                  <a:latin typeface="Courier New" panose="02070309020205020404" pitchFamily="49" charset="0"/>
                </a:rPr>
                <a:t>Taxi</a:t>
              </a:r>
            </a:p>
          </p:txBody>
        </p:sp>
        <p:sp>
          <p:nvSpPr>
            <p:cNvPr id="22540" name="Rectangle 1035">
              <a:extLst>
                <a:ext uri="{FF2B5EF4-FFF2-40B4-BE49-F238E27FC236}">
                  <a16:creationId xmlns:a16="http://schemas.microsoft.com/office/drawing/2014/main" id="{0BB416C8-06E4-1891-B2F0-BF92FE720CE1}"/>
                </a:ext>
              </a:extLst>
            </p:cNvPr>
            <p:cNvSpPr>
              <a:spLocks noChangeArrowheads="1"/>
            </p:cNvSpPr>
            <p:nvPr/>
          </p:nvSpPr>
          <p:spPr bwMode="auto">
            <a:xfrm>
              <a:off x="3858" y="2992"/>
              <a:ext cx="1194" cy="280"/>
            </a:xfrm>
            <a:prstGeom prst="rect">
              <a:avLst/>
            </a:prstGeom>
            <a:gradFill rotWithShape="0">
              <a:gsLst>
                <a:gs pos="0">
                  <a:srgbClr val="C6C6C6"/>
                </a:gs>
                <a:gs pos="50000">
                  <a:srgbClr val="DDDDDD"/>
                </a:gs>
                <a:gs pos="100000">
                  <a:srgbClr val="C6C6C6"/>
                </a:gs>
              </a:gsLst>
              <a:lin ang="18900000" scaled="1"/>
            </a:gradFill>
            <a:ln w="12700">
              <a:solidFill>
                <a:schemeClr val="bg2"/>
              </a:solidFill>
              <a:miter lim="800000"/>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a:solidFill>
                    <a:schemeClr val="bg2"/>
                  </a:solidFill>
                  <a:latin typeface="Courier New" panose="02070309020205020404" pitchFamily="49" charset="0"/>
                </a:rPr>
                <a:t>PoliceCar</a:t>
              </a:r>
            </a:p>
          </p:txBody>
        </p:sp>
        <p:sp>
          <p:nvSpPr>
            <p:cNvPr id="22541" name="Rectangle 1036">
              <a:extLst>
                <a:ext uri="{FF2B5EF4-FFF2-40B4-BE49-F238E27FC236}">
                  <a16:creationId xmlns:a16="http://schemas.microsoft.com/office/drawing/2014/main" id="{CD2660CE-80A1-2D04-B298-1DC08D05AB40}"/>
                </a:ext>
              </a:extLst>
            </p:cNvPr>
            <p:cNvSpPr>
              <a:spLocks noChangeArrowheads="1"/>
            </p:cNvSpPr>
            <p:nvPr/>
          </p:nvSpPr>
          <p:spPr bwMode="auto">
            <a:xfrm>
              <a:off x="1677" y="2160"/>
              <a:ext cx="99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spcBef>
                  <a:spcPct val="20000"/>
                </a:spcBef>
                <a:buChar char="•"/>
                <a:tabLst>
                  <a:tab pos="571500" algn="l"/>
                </a:tabLst>
                <a:defRPr sz="2400">
                  <a:solidFill>
                    <a:schemeClr val="tx1"/>
                  </a:solidFill>
                  <a:latin typeface="Arial" panose="020B0604020202020204" pitchFamily="34" charset="0"/>
                </a:defRPr>
              </a:lvl1pPr>
              <a:lvl2pPr marL="742950" indent="-285750" defTabSz="346075">
                <a:spcBef>
                  <a:spcPct val="20000"/>
                </a:spcBef>
                <a:buChar char="–"/>
                <a:tabLst>
                  <a:tab pos="571500" algn="l"/>
                </a:tabLst>
                <a:defRPr sz="20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95000"/>
                </a:lnSpc>
                <a:spcBef>
                  <a:spcPct val="35000"/>
                </a:spcBef>
                <a:buFontTx/>
                <a:buNone/>
              </a:pPr>
              <a:r>
                <a:rPr kumimoji="1" lang="en-US" altLang="en-US" sz="2000" i="1"/>
                <a:t>Superclass</a:t>
              </a:r>
            </a:p>
          </p:txBody>
        </p:sp>
        <p:sp>
          <p:nvSpPr>
            <p:cNvPr id="22542" name="Rectangle 1037">
              <a:extLst>
                <a:ext uri="{FF2B5EF4-FFF2-40B4-BE49-F238E27FC236}">
                  <a16:creationId xmlns:a16="http://schemas.microsoft.com/office/drawing/2014/main" id="{607E90CF-BF06-557A-8BDD-428BB3B55E07}"/>
                </a:ext>
              </a:extLst>
            </p:cNvPr>
            <p:cNvSpPr>
              <a:spLocks noChangeArrowheads="1"/>
            </p:cNvSpPr>
            <p:nvPr/>
          </p:nvSpPr>
          <p:spPr bwMode="auto">
            <a:xfrm>
              <a:off x="480" y="2779"/>
              <a:ext cx="107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spcBef>
                  <a:spcPct val="20000"/>
                </a:spcBef>
                <a:buChar char="•"/>
                <a:tabLst>
                  <a:tab pos="571500" algn="l"/>
                </a:tabLst>
                <a:defRPr sz="2400">
                  <a:solidFill>
                    <a:schemeClr val="tx1"/>
                  </a:solidFill>
                  <a:latin typeface="Arial" panose="020B0604020202020204" pitchFamily="34" charset="0"/>
                </a:defRPr>
              </a:lvl1pPr>
              <a:lvl2pPr marL="742950" indent="-285750" defTabSz="346075">
                <a:spcBef>
                  <a:spcPct val="20000"/>
                </a:spcBef>
                <a:buChar char="–"/>
                <a:tabLst>
                  <a:tab pos="571500" algn="l"/>
                </a:tabLst>
                <a:defRPr sz="20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95000"/>
                </a:lnSpc>
                <a:spcBef>
                  <a:spcPct val="35000"/>
                </a:spcBef>
                <a:buFontTx/>
                <a:buNone/>
              </a:pPr>
              <a:r>
                <a:rPr kumimoji="1" lang="en-US" altLang="en-US" sz="2000" i="1"/>
                <a:t>Subclasses</a:t>
              </a:r>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DB275E66-C66E-BAEE-76A3-F277D482E8FE}"/>
              </a:ext>
            </a:extLst>
          </p:cNvPr>
          <p:cNvSpPr>
            <a:spLocks noGrp="1" noChangeArrowheads="1"/>
          </p:cNvSpPr>
          <p:nvPr>
            <p:ph type="title"/>
          </p:nvPr>
        </p:nvSpPr>
        <p:spPr/>
        <p:txBody>
          <a:bodyPr/>
          <a:lstStyle/>
          <a:p>
            <a:pPr eaLnBrk="1" hangingPunct="1"/>
            <a:r>
              <a:rPr lang="en-US" altLang="en-US"/>
              <a:t>Overriding</a:t>
            </a:r>
          </a:p>
        </p:txBody>
      </p:sp>
      <p:sp>
        <p:nvSpPr>
          <p:cNvPr id="24580" name="Rectangle 3">
            <a:extLst>
              <a:ext uri="{FF2B5EF4-FFF2-40B4-BE49-F238E27FC236}">
                <a16:creationId xmlns:a16="http://schemas.microsoft.com/office/drawing/2014/main" id="{70DAD6BA-A9A2-4FAC-CCB7-7AA305BBAAC2}"/>
              </a:ext>
            </a:extLst>
          </p:cNvPr>
          <p:cNvSpPr>
            <a:spLocks noGrp="1" noChangeArrowheads="1"/>
          </p:cNvSpPr>
          <p:nvPr>
            <p:ph idx="1"/>
          </p:nvPr>
        </p:nvSpPr>
        <p:spPr>
          <a:xfrm>
            <a:off x="1103312" y="1589568"/>
            <a:ext cx="8946541" cy="4658832"/>
          </a:xfrm>
        </p:spPr>
        <p:txBody>
          <a:bodyPr>
            <a:normAutofit/>
          </a:bodyPr>
          <a:lstStyle/>
          <a:p>
            <a:pPr eaLnBrk="1" hangingPunct="1">
              <a:lnSpc>
                <a:spcPct val="150000"/>
              </a:lnSpc>
              <a:spcBef>
                <a:spcPct val="10000"/>
              </a:spcBef>
            </a:pPr>
            <a:r>
              <a:rPr lang="en-US" altLang="en-US" sz="1800" dirty="0"/>
              <a:t>When a sub-class defines a </a:t>
            </a:r>
          </a:p>
          <a:p>
            <a:pPr lvl="1" eaLnBrk="1" hangingPunct="1">
              <a:lnSpc>
                <a:spcPct val="150000"/>
              </a:lnSpc>
              <a:spcBef>
                <a:spcPct val="10000"/>
              </a:spcBef>
            </a:pPr>
            <a:r>
              <a:rPr lang="en-US" altLang="en-US" dirty="0"/>
              <a:t>“method with </a:t>
            </a:r>
            <a:r>
              <a:rPr lang="en-US" altLang="en-US" b="1" i="1" dirty="0"/>
              <a:t>same method name, argument types, argument order and return type as a method in its super class</a:t>
            </a:r>
            <a:r>
              <a:rPr lang="en-US" altLang="en-US" dirty="0"/>
              <a:t>, its called method overriding. “</a:t>
            </a:r>
          </a:p>
          <a:p>
            <a:pPr eaLnBrk="1" hangingPunct="1">
              <a:lnSpc>
                <a:spcPct val="150000"/>
              </a:lnSpc>
              <a:spcBef>
                <a:spcPct val="10000"/>
              </a:spcBef>
            </a:pPr>
            <a:r>
              <a:rPr lang="en-US" altLang="en-US" sz="1800" dirty="0"/>
              <a:t>Methods declared as </a:t>
            </a:r>
            <a:r>
              <a:rPr lang="en-US" altLang="en-US" sz="1800" b="1" dirty="0"/>
              <a:t>final, static and private  cannot be overridden</a:t>
            </a:r>
            <a:r>
              <a:rPr lang="en-US" altLang="en-US" sz="1800" dirty="0"/>
              <a:t>. </a:t>
            </a:r>
          </a:p>
          <a:p>
            <a:pPr eaLnBrk="1" hangingPunct="1">
              <a:lnSpc>
                <a:spcPct val="150000"/>
              </a:lnSpc>
              <a:spcBef>
                <a:spcPct val="10000"/>
              </a:spcBef>
            </a:pPr>
            <a:r>
              <a:rPr lang="en-US" altLang="ko-KR" sz="1800" dirty="0">
                <a:ea typeface="굴림" panose="020B0600000101010101" pitchFamily="34" charset="-127"/>
              </a:rPr>
              <a:t>An overriding method can be declared as final</a:t>
            </a:r>
          </a:p>
          <a:p>
            <a:pPr eaLnBrk="1" hangingPunct="1">
              <a:lnSpc>
                <a:spcPct val="150000"/>
              </a:lnSpc>
              <a:spcBef>
                <a:spcPct val="10000"/>
              </a:spcBef>
            </a:pPr>
            <a:r>
              <a:rPr lang="en-US" altLang="en-US" sz="1800" dirty="0"/>
              <a:t>The method can’t be less accessible</a:t>
            </a:r>
          </a:p>
          <a:p>
            <a:pPr lvl="1" eaLnBrk="1" hangingPunct="1">
              <a:lnSpc>
                <a:spcPct val="150000"/>
              </a:lnSpc>
              <a:spcBef>
                <a:spcPct val="10000"/>
              </a:spcBef>
            </a:pPr>
            <a:r>
              <a:rPr lang="en-US" altLang="en-US" b="1" dirty="0"/>
              <a:t>Public  =&gt;  only public </a:t>
            </a:r>
          </a:p>
          <a:p>
            <a:pPr lvl="1" eaLnBrk="1" hangingPunct="1">
              <a:lnSpc>
                <a:spcPct val="150000"/>
              </a:lnSpc>
              <a:spcBef>
                <a:spcPct val="10000"/>
              </a:spcBef>
            </a:pPr>
            <a:r>
              <a:rPr lang="en-US" altLang="en-US" b="1" dirty="0"/>
              <a:t>Protected =&gt; Both Public and Protected </a:t>
            </a:r>
          </a:p>
          <a:p>
            <a:pPr lvl="1" eaLnBrk="1" hangingPunct="1">
              <a:lnSpc>
                <a:spcPct val="150000"/>
              </a:lnSpc>
              <a:spcBef>
                <a:spcPct val="10000"/>
              </a:spcBef>
            </a:pPr>
            <a:r>
              <a:rPr lang="en-US" altLang="en-US" b="1" dirty="0"/>
              <a:t>Default =&gt; default, public and protected </a:t>
            </a:r>
          </a:p>
          <a:p>
            <a:pPr eaLnBrk="1" hangingPunct="1"/>
            <a:endParaRPr lang="en-US" altLang="en-US" sz="1800" b="1" dirty="0"/>
          </a:p>
          <a:p>
            <a:pPr eaLnBrk="1" hangingPunct="1"/>
            <a:endParaRPr lang="en-US" altLang="en-US" sz="1800" b="1" dirty="0"/>
          </a:p>
          <a:p>
            <a:pPr eaLnBrk="1" hangingPunct="1"/>
            <a:endParaRPr lang="en-US" altLang="en-US" sz="1800" dirty="0"/>
          </a:p>
        </p:txBody>
      </p:sp>
      <p:sp>
        <p:nvSpPr>
          <p:cNvPr id="24578" name="Slide Number Placeholder 5">
            <a:extLst>
              <a:ext uri="{FF2B5EF4-FFF2-40B4-BE49-F238E27FC236}">
                <a16:creationId xmlns:a16="http://schemas.microsoft.com/office/drawing/2014/main" id="{A6109077-48AC-BDB1-93AB-571843085E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D645550-622B-4742-B6F2-4D67AE6D97AD}" type="slidenum">
              <a:rPr lang="en-US" altLang="en-US" sz="1400"/>
              <a:pPr>
                <a:spcBef>
                  <a:spcPct val="0"/>
                </a:spcBef>
                <a:buFontTx/>
                <a:buNone/>
              </a:pPr>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142646D-86D1-041D-D8E0-B7161C10F9E7}"/>
              </a:ext>
            </a:extLst>
          </p:cNvPr>
          <p:cNvSpPr>
            <a:spLocks noGrp="1" noChangeArrowheads="1"/>
          </p:cNvSpPr>
          <p:nvPr>
            <p:ph type="title"/>
          </p:nvPr>
        </p:nvSpPr>
        <p:spPr>
          <a:noFill/>
        </p:spPr>
        <p:txBody>
          <a:bodyPr vert="horz" lIns="92075" tIns="46038" rIns="92075" bIns="46038" rtlCol="0" anchor="t">
            <a:noAutofit/>
          </a:bodyPr>
          <a:lstStyle/>
          <a:p>
            <a:pPr eaLnBrk="1" hangingPunct="1"/>
            <a:r>
              <a:rPr lang="en-US" altLang="en-US"/>
              <a:t>Interfaces</a:t>
            </a:r>
          </a:p>
        </p:txBody>
      </p:sp>
      <p:sp>
        <p:nvSpPr>
          <p:cNvPr id="165892" name="Rectangle 3">
            <a:extLst>
              <a:ext uri="{FF2B5EF4-FFF2-40B4-BE49-F238E27FC236}">
                <a16:creationId xmlns:a16="http://schemas.microsoft.com/office/drawing/2014/main" id="{6298D305-4D27-9D35-08AE-E52C07635E71}"/>
              </a:ext>
            </a:extLst>
          </p:cNvPr>
          <p:cNvSpPr>
            <a:spLocks noGrp="1" noChangeArrowheads="1"/>
          </p:cNvSpPr>
          <p:nvPr>
            <p:ph idx="1"/>
          </p:nvPr>
        </p:nvSpPr>
        <p:spPr>
          <a:xfrm>
            <a:off x="579474" y="1486786"/>
            <a:ext cx="9773066" cy="5725286"/>
          </a:xfrm>
        </p:spPr>
        <p:txBody>
          <a:bodyPr vert="horz" wrap="square" lIns="92075" tIns="46038" rIns="92075" bIns="46038" rtlCol="0">
            <a:spAutoFit/>
          </a:bodyPr>
          <a:lstStyle/>
          <a:p>
            <a:pPr marL="341313" lvl="1" indent="-227013" defTabSz="346075">
              <a:tabLst>
                <a:tab pos="571500" algn="l"/>
              </a:tabLst>
              <a:defRPr/>
            </a:pPr>
            <a:r>
              <a:rPr lang="en-US" altLang="en-US" dirty="0"/>
              <a:t>An</a:t>
            </a:r>
            <a:r>
              <a:rPr lang="en-US" altLang="en-US" i="1" dirty="0"/>
              <a:t> </a:t>
            </a:r>
            <a:r>
              <a:rPr lang="en-US" altLang="en-US" dirty="0"/>
              <a:t>interface</a:t>
            </a:r>
            <a:r>
              <a:rPr lang="en-US" altLang="en-US" i="1" dirty="0"/>
              <a:t> </a:t>
            </a:r>
            <a:r>
              <a:rPr lang="en-US" altLang="en-US" dirty="0"/>
              <a:t>is like a </a:t>
            </a:r>
            <a:r>
              <a:rPr lang="en-US" altLang="en-US" b="1" i="1" dirty="0">
                <a:solidFill>
                  <a:srgbClr val="C00000"/>
                </a:solidFill>
              </a:rPr>
              <a:t>fully abstract class</a:t>
            </a:r>
          </a:p>
          <a:p>
            <a:pPr marL="741363" lvl="2" indent="-285750" defTabSz="346075">
              <a:tabLst>
                <a:tab pos="571500" algn="l"/>
              </a:tabLst>
              <a:defRPr/>
            </a:pPr>
            <a:endParaRPr lang="en-US" altLang="en-US" sz="1800" dirty="0"/>
          </a:p>
          <a:p>
            <a:pPr marL="741363" lvl="2" indent="-285750" defTabSz="346075">
              <a:tabLst>
                <a:tab pos="571500" algn="l"/>
              </a:tabLst>
              <a:defRPr/>
            </a:pPr>
            <a:r>
              <a:rPr lang="en-US" altLang="en-US" sz="1800" dirty="0"/>
              <a:t>All the methods are </a:t>
            </a:r>
            <a:r>
              <a:rPr lang="en-US" altLang="en-US" sz="1800" b="1" dirty="0">
                <a:solidFill>
                  <a:schemeClr val="accent6">
                    <a:lumMod val="50000"/>
                  </a:schemeClr>
                </a:solidFill>
              </a:rPr>
              <a:t>public and abstract- Till Java 8</a:t>
            </a:r>
          </a:p>
          <a:p>
            <a:pPr marL="1198563" lvl="3" indent="-285750" defTabSz="346075">
              <a:tabLst>
                <a:tab pos="571500" algn="l"/>
              </a:tabLst>
              <a:defRPr/>
            </a:pPr>
            <a:r>
              <a:rPr lang="en-US" altLang="en-US" sz="1800" dirty="0"/>
              <a:t>No instance variables if present they are </a:t>
            </a:r>
            <a:r>
              <a:rPr lang="en-US" altLang="en-US" sz="1800" b="1" dirty="0">
                <a:solidFill>
                  <a:srgbClr val="009999"/>
                </a:solidFill>
              </a:rPr>
              <a:t>public static final</a:t>
            </a:r>
          </a:p>
          <a:p>
            <a:pPr marL="341313" lvl="1" indent="-227013" defTabSz="346075">
              <a:tabLst>
                <a:tab pos="571500" algn="l"/>
              </a:tabLst>
              <a:defRPr/>
            </a:pPr>
            <a:endParaRPr lang="en-US" altLang="en-US" dirty="0"/>
          </a:p>
          <a:p>
            <a:pPr marL="341313" lvl="1" indent="-227013" defTabSz="346075">
              <a:tabLst>
                <a:tab pos="571500" algn="l"/>
              </a:tabLst>
              <a:defRPr/>
            </a:pPr>
            <a:r>
              <a:rPr lang="en-US" altLang="en-US" dirty="0"/>
              <a:t>Defines a set of methods that other classes can implement</a:t>
            </a:r>
          </a:p>
          <a:p>
            <a:pPr marL="741363" lvl="2" indent="-285750" defTabSz="346075">
              <a:lnSpc>
                <a:spcPct val="150000"/>
              </a:lnSpc>
              <a:tabLst>
                <a:tab pos="571500" algn="l"/>
              </a:tabLst>
              <a:defRPr/>
            </a:pPr>
            <a:endParaRPr lang="en-US" altLang="en-US" sz="1800" b="1" i="1" dirty="0"/>
          </a:p>
          <a:p>
            <a:pPr marL="741363" lvl="2" indent="-285750" defTabSz="346075">
              <a:lnSpc>
                <a:spcPct val="150000"/>
              </a:lnSpc>
              <a:tabLst>
                <a:tab pos="571500" algn="l"/>
              </a:tabLst>
              <a:defRPr/>
            </a:pPr>
            <a:r>
              <a:rPr lang="en-US" altLang="en-US" sz="1800" b="1" i="1" dirty="0"/>
              <a:t>A class can implement many interfaces, </a:t>
            </a:r>
          </a:p>
          <a:p>
            <a:pPr marL="1198563" lvl="3" indent="-285750" defTabSz="346075">
              <a:lnSpc>
                <a:spcPct val="150000"/>
              </a:lnSpc>
              <a:tabLst>
                <a:tab pos="571500" algn="l"/>
              </a:tabLst>
              <a:defRPr/>
            </a:pPr>
            <a:r>
              <a:rPr lang="en-US" altLang="en-US" sz="1800" b="1" i="1" dirty="0"/>
              <a:t>but can </a:t>
            </a:r>
            <a:r>
              <a:rPr lang="en-US" altLang="en-US" sz="1800" b="1" i="1" dirty="0">
                <a:solidFill>
                  <a:srgbClr val="00B0F0"/>
                </a:solidFill>
              </a:rPr>
              <a:t>extend only one class</a:t>
            </a:r>
          </a:p>
          <a:p>
            <a:pPr marL="1198563" lvl="3" indent="-227013" defTabSz="346075">
              <a:lnSpc>
                <a:spcPct val="150000"/>
              </a:lnSpc>
              <a:tabLst>
                <a:tab pos="571500" algn="l"/>
              </a:tabLst>
              <a:defRPr/>
            </a:pPr>
            <a:r>
              <a:rPr lang="en-US" altLang="ko-KR" b="1" dirty="0">
                <a:solidFill>
                  <a:srgbClr val="0033CC"/>
                </a:solidFill>
                <a:ea typeface="굴림" panose="020B0600000101010101" pitchFamily="34" charset="-127"/>
              </a:rPr>
              <a:t>can extend other interfaces</a:t>
            </a:r>
            <a:r>
              <a:rPr lang="en-US" altLang="ko-KR" dirty="0">
                <a:ea typeface="굴림" panose="020B0600000101010101" pitchFamily="34" charset="-127"/>
              </a:rPr>
              <a:t> and extend multiple interfaces</a:t>
            </a:r>
          </a:p>
          <a:p>
            <a:pPr marL="341313" lvl="1" indent="-227013" defTabSz="346075">
              <a:tabLst>
                <a:tab pos="571500" algn="l"/>
              </a:tabLst>
              <a:defRPr/>
            </a:pPr>
            <a:endParaRPr lang="en-US" altLang="ko-KR" dirty="0">
              <a:ea typeface="굴림" panose="020B0600000101010101" pitchFamily="34" charset="-127"/>
            </a:endParaRPr>
          </a:p>
          <a:p>
            <a:pPr marL="0" indent="0" defTabSz="346075">
              <a:tabLst>
                <a:tab pos="571500" algn="l"/>
              </a:tabLst>
              <a:defRPr/>
            </a:pPr>
            <a:endParaRPr lang="en-US" altLang="en-US" dirty="0"/>
          </a:p>
          <a:p>
            <a:pPr marL="741363" lvl="2" indent="-285750" defTabSz="346075">
              <a:tabLst>
                <a:tab pos="571500" algn="l"/>
              </a:tabLst>
              <a:defRPr/>
            </a:pPr>
            <a:endParaRPr lang="en-US" altLang="en-US" sz="1800" dirty="0"/>
          </a:p>
        </p:txBody>
      </p:sp>
      <p:sp>
        <p:nvSpPr>
          <p:cNvPr id="25604" name="Slide Number Placeholder 5">
            <a:extLst>
              <a:ext uri="{FF2B5EF4-FFF2-40B4-BE49-F238E27FC236}">
                <a16:creationId xmlns:a16="http://schemas.microsoft.com/office/drawing/2014/main" id="{6AA3E66B-F632-66A4-B6C3-099E7BC241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D18CD4E-2161-4302-96B0-5D5A4BD7E378}" type="slidenum">
              <a:rPr lang="en-US" altLang="en-US" sz="1400"/>
              <a:pPr>
                <a:spcBef>
                  <a:spcPct val="0"/>
                </a:spcBef>
                <a:buFontTx/>
                <a:buNone/>
              </a:pPr>
              <a:t>17</a:t>
            </a:fld>
            <a:endParaRPr lang="en-US" altLang="en-US" sz="140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2">
            <a:extLst>
              <a:ext uri="{FF2B5EF4-FFF2-40B4-BE49-F238E27FC236}">
                <a16:creationId xmlns:a16="http://schemas.microsoft.com/office/drawing/2014/main" id="{9A718136-7D5E-9BF4-E272-3102A75825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457200"/>
            <a:ext cx="8229600" cy="5867400"/>
          </a:xfrm>
          <a:noFill/>
        </p:spPr>
      </p:pic>
      <p:sp>
        <p:nvSpPr>
          <p:cNvPr id="27651" name="Slide Number Placeholder 3">
            <a:extLst>
              <a:ext uri="{FF2B5EF4-FFF2-40B4-BE49-F238E27FC236}">
                <a16:creationId xmlns:a16="http://schemas.microsoft.com/office/drawing/2014/main" id="{E33B167D-DA7C-2B70-435B-2A4C5213A3D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72E2277-E04A-4C6D-B867-BBA0B3A91B74}" type="slidenum">
              <a:rPr lang="en-US" altLang="en-US" sz="1400"/>
              <a:pPr>
                <a:spcBef>
                  <a:spcPct val="0"/>
                </a:spcBef>
                <a:buFontTx/>
                <a:buNone/>
              </a:pPr>
              <a:t>18</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2866571C-9F8A-D029-1C66-BBA23EC31A75}"/>
              </a:ext>
            </a:extLst>
          </p:cNvPr>
          <p:cNvSpPr>
            <a:spLocks noGrp="1" noChangeArrowheads="1"/>
          </p:cNvSpPr>
          <p:nvPr>
            <p:ph type="title"/>
          </p:nvPr>
        </p:nvSpPr>
        <p:spPr/>
        <p:txBody>
          <a:bodyPr/>
          <a:lstStyle/>
          <a:p>
            <a:pPr eaLnBrk="1" hangingPunct="1"/>
            <a:r>
              <a:rPr lang="en-US" altLang="en-US"/>
              <a:t> </a:t>
            </a:r>
          </a:p>
        </p:txBody>
      </p:sp>
      <p:sp>
        <p:nvSpPr>
          <p:cNvPr id="28676" name="Rectangle 3">
            <a:extLst>
              <a:ext uri="{FF2B5EF4-FFF2-40B4-BE49-F238E27FC236}">
                <a16:creationId xmlns:a16="http://schemas.microsoft.com/office/drawing/2014/main" id="{E6BFB3CC-2155-347D-A0A7-3B09AFE2D4AB}"/>
              </a:ext>
            </a:extLst>
          </p:cNvPr>
          <p:cNvSpPr>
            <a:spLocks noGrp="1" noChangeArrowheads="1"/>
          </p:cNvSpPr>
          <p:nvPr>
            <p:ph idx="1"/>
          </p:nvPr>
        </p:nvSpPr>
        <p:spPr>
          <a:xfrm>
            <a:off x="2362200" y="1152525"/>
            <a:ext cx="7772400" cy="3576638"/>
          </a:xfrm>
        </p:spPr>
        <p:txBody>
          <a:bodyPr/>
          <a:lstStyle/>
          <a:p>
            <a:pPr eaLnBrk="1" hangingPunct="1"/>
            <a:endParaRPr lang="en-US" altLang="en-US"/>
          </a:p>
          <a:p>
            <a:pPr algn="ctr" eaLnBrk="1" hangingPunct="1">
              <a:buFontTx/>
              <a:buNone/>
            </a:pPr>
            <a:r>
              <a:rPr lang="en-US" altLang="en-US" sz="4800">
                <a:latin typeface="Times New Roman" panose="02020603050405020304" pitchFamily="18" charset="0"/>
              </a:rPr>
              <a:t>Exception handling</a:t>
            </a:r>
            <a:endParaRPr lang="en-US" altLang="en-US" sz="4400"/>
          </a:p>
          <a:p>
            <a:pPr eaLnBrk="1" hangingPunct="1">
              <a:buFontTx/>
              <a:buNone/>
            </a:pPr>
            <a:endParaRPr lang="en-US" altLang="en-US"/>
          </a:p>
        </p:txBody>
      </p:sp>
      <p:sp>
        <p:nvSpPr>
          <p:cNvPr id="28674" name="Slide Number Placeholder 5">
            <a:extLst>
              <a:ext uri="{FF2B5EF4-FFF2-40B4-BE49-F238E27FC236}">
                <a16:creationId xmlns:a16="http://schemas.microsoft.com/office/drawing/2014/main" id="{5BC3172A-C8F5-511E-189C-0F92F7E3F0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EC99A25-E006-4C8B-8A48-008A7F886484}" type="slidenum">
              <a:rPr lang="en-US" altLang="en-US" sz="1400"/>
              <a:pPr>
                <a:spcBef>
                  <a:spcPct val="0"/>
                </a:spcBef>
                <a:buFontTx/>
                <a:buNone/>
              </a:pPr>
              <a:t>19</a:t>
            </a:fld>
            <a:endParaRPr lang="en-US" altLang="en-US" sz="14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3D9AC09-8246-2EBF-E22C-BC6E3DCA2493}"/>
              </a:ext>
            </a:extLst>
          </p:cNvPr>
          <p:cNvSpPr>
            <a:spLocks noGrp="1" noChangeArrowheads="1"/>
          </p:cNvSpPr>
          <p:nvPr>
            <p:ph type="title"/>
          </p:nvPr>
        </p:nvSpPr>
        <p:spPr>
          <a:xfrm>
            <a:off x="648930" y="629266"/>
            <a:ext cx="5616217" cy="1622321"/>
          </a:xfrm>
        </p:spPr>
        <p:txBody>
          <a:bodyPr>
            <a:normAutofit/>
          </a:bodyPr>
          <a:lstStyle/>
          <a:p>
            <a:pPr>
              <a:lnSpc>
                <a:spcPct val="90000"/>
              </a:lnSpc>
            </a:pPr>
            <a:br>
              <a:rPr lang="en-US" altLang="en-US" sz="2600" dirty="0"/>
            </a:br>
            <a:r>
              <a:rPr lang="en-US" altLang="en-US" sz="2600" dirty="0"/>
              <a:t>Sujata Batra  - sujatabatra@hotmail.com</a:t>
            </a:r>
            <a:br>
              <a:rPr lang="en-US" altLang="en-US" sz="2600" dirty="0"/>
            </a:br>
            <a:endParaRPr lang="en-US" altLang="en-US" sz="2600" dirty="0"/>
          </a:p>
        </p:txBody>
      </p:sp>
      <p:sp>
        <p:nvSpPr>
          <p:cNvPr id="6147" name="Content Placeholder 2">
            <a:extLst>
              <a:ext uri="{FF2B5EF4-FFF2-40B4-BE49-F238E27FC236}">
                <a16:creationId xmlns:a16="http://schemas.microsoft.com/office/drawing/2014/main" id="{0EAAB3DE-E4A2-E57E-7DC4-4F7D47862730}"/>
              </a:ext>
            </a:extLst>
          </p:cNvPr>
          <p:cNvSpPr>
            <a:spLocks noGrp="1" noChangeArrowheads="1"/>
          </p:cNvSpPr>
          <p:nvPr>
            <p:ph idx="1"/>
          </p:nvPr>
        </p:nvSpPr>
        <p:spPr>
          <a:xfrm>
            <a:off x="648931" y="2438400"/>
            <a:ext cx="5616216" cy="3785419"/>
          </a:xfrm>
        </p:spPr>
        <p:txBody>
          <a:bodyPr>
            <a:normAutofit/>
          </a:bodyPr>
          <a:lstStyle/>
          <a:p>
            <a:r>
              <a:rPr lang="en-US" altLang="en-US" dirty="0"/>
              <a:t>IT Trainer Since 2000</a:t>
            </a:r>
          </a:p>
          <a:p>
            <a:r>
              <a:rPr lang="en-US" altLang="en-US" dirty="0"/>
              <a:t>Conducting Java Training Since 2011 </a:t>
            </a:r>
          </a:p>
          <a:p>
            <a:r>
              <a:rPr lang="en-US" altLang="en-US" dirty="0"/>
              <a:t>More than 60+ Corporate Clients </a:t>
            </a:r>
          </a:p>
          <a:p>
            <a:endParaRPr lang="en-US" altLang="en-US" dirty="0"/>
          </a:p>
          <a:p>
            <a:endParaRPr lang="en-US" altLang="en-US" dirty="0"/>
          </a:p>
        </p:txBody>
      </p:sp>
      <p:sp>
        <p:nvSpPr>
          <p:cNvPr id="6153" name="Freeform 31">
            <a:extLst>
              <a:ext uri="{FF2B5EF4-FFF2-40B4-BE49-F238E27FC236}">
                <a16:creationId xmlns:a16="http://schemas.microsoft.com/office/drawing/2014/main" id="{1F7E4252-2F8C-4EA5-8B25-80F4D86EE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6155" name="Rectangle 6154">
            <a:extLst>
              <a:ext uri="{FF2B5EF4-FFF2-40B4-BE49-F238E27FC236}">
                <a16:creationId xmlns:a16="http://schemas.microsoft.com/office/drawing/2014/main" id="{1AE682A4-5C0C-437A-88CB-93903D449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Freeform 5">
            <a:extLst>
              <a:ext uri="{FF2B5EF4-FFF2-40B4-BE49-F238E27FC236}">
                <a16:creationId xmlns:a16="http://schemas.microsoft.com/office/drawing/2014/main" id="{BCB0AB8E-3445-441A-B43E-CED27841E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IN"/>
          </a:p>
        </p:txBody>
      </p:sp>
      <p:pic>
        <p:nvPicPr>
          <p:cNvPr id="6148" name="Picture 1">
            <a:extLst>
              <a:ext uri="{FF2B5EF4-FFF2-40B4-BE49-F238E27FC236}">
                <a16:creationId xmlns:a16="http://schemas.microsoft.com/office/drawing/2014/main" id="{38AAEE8D-7148-AFAA-0E9B-FE3FC4F39B3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21407" y="1440712"/>
            <a:ext cx="4876425" cy="4279604"/>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9" name="Rectangle 6158">
            <a:extLst>
              <a:ext uri="{FF2B5EF4-FFF2-40B4-BE49-F238E27FC236}">
                <a16:creationId xmlns:a16="http://schemas.microsoft.com/office/drawing/2014/main" id="{60202AA6-BAFE-417F-904D-4F7027D36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25101387-D1C0-A4E1-65DB-C6EE66D34964}"/>
              </a:ext>
            </a:extLst>
          </p:cNvPr>
          <p:cNvSpPr>
            <a:spLocks noGrp="1" noChangeArrowheads="1"/>
          </p:cNvSpPr>
          <p:nvPr>
            <p:ph type="title"/>
          </p:nvPr>
        </p:nvSpPr>
        <p:spPr>
          <a:xfrm>
            <a:off x="2057400" y="228600"/>
            <a:ext cx="7772400" cy="914400"/>
          </a:xfrm>
        </p:spPr>
        <p:txBody>
          <a:bodyPr/>
          <a:lstStyle/>
          <a:p>
            <a:pPr eaLnBrk="1" hangingPunct="1"/>
            <a:r>
              <a:rPr lang="en-US" altLang="en-US"/>
              <a:t>Exception Handling</a:t>
            </a:r>
          </a:p>
        </p:txBody>
      </p:sp>
      <p:sp>
        <p:nvSpPr>
          <p:cNvPr id="30722" name="Slide Number Placeholder 5">
            <a:extLst>
              <a:ext uri="{FF2B5EF4-FFF2-40B4-BE49-F238E27FC236}">
                <a16:creationId xmlns:a16="http://schemas.microsoft.com/office/drawing/2014/main" id="{79F5C53C-E42C-C7AF-AFCB-7142A2BA71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3609F70-B0CB-4D4A-962C-D9E51BB22B84}" type="slidenum">
              <a:rPr lang="en-US" altLang="en-US" sz="1400"/>
              <a:pPr>
                <a:spcBef>
                  <a:spcPct val="0"/>
                </a:spcBef>
                <a:buFontTx/>
                <a:buNone/>
              </a:pPr>
              <a:t>20</a:t>
            </a:fld>
            <a:endParaRPr lang="en-US" altLang="en-US" sz="1400"/>
          </a:p>
        </p:txBody>
      </p:sp>
      <p:sp>
        <p:nvSpPr>
          <p:cNvPr id="30724" name="Text Box 3">
            <a:extLst>
              <a:ext uri="{FF2B5EF4-FFF2-40B4-BE49-F238E27FC236}">
                <a16:creationId xmlns:a16="http://schemas.microsoft.com/office/drawing/2014/main" id="{8723DE0C-1347-8096-1316-ECC675AFAF92}"/>
              </a:ext>
            </a:extLst>
          </p:cNvPr>
          <p:cNvSpPr txBox="1">
            <a:spLocks noChangeArrowheads="1"/>
          </p:cNvSpPr>
          <p:nvPr/>
        </p:nvSpPr>
        <p:spPr bwMode="auto">
          <a:xfrm>
            <a:off x="4343400" y="1447801"/>
            <a:ext cx="35052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a:solidFill>
                  <a:schemeClr val="tx2"/>
                </a:solidFill>
                <a:latin typeface="Times New Roman" panose="02020603050405020304" pitchFamily="18" charset="0"/>
              </a:rPr>
              <a:t>       java.lang.Object</a:t>
            </a:r>
          </a:p>
        </p:txBody>
      </p:sp>
      <p:sp>
        <p:nvSpPr>
          <p:cNvPr id="30725" name="Text Box 4">
            <a:extLst>
              <a:ext uri="{FF2B5EF4-FFF2-40B4-BE49-F238E27FC236}">
                <a16:creationId xmlns:a16="http://schemas.microsoft.com/office/drawing/2014/main" id="{03B52BFF-5225-E77C-90FD-FB44135515B9}"/>
              </a:ext>
            </a:extLst>
          </p:cNvPr>
          <p:cNvSpPr txBox="1">
            <a:spLocks noChangeArrowheads="1"/>
          </p:cNvSpPr>
          <p:nvPr/>
        </p:nvSpPr>
        <p:spPr bwMode="auto">
          <a:xfrm>
            <a:off x="4343400" y="2362201"/>
            <a:ext cx="35052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a:solidFill>
                  <a:schemeClr val="tx2"/>
                </a:solidFill>
                <a:latin typeface="Times New Roman" panose="02020603050405020304" pitchFamily="18" charset="0"/>
              </a:rPr>
              <a:t>    java.lang.Throwable</a:t>
            </a:r>
          </a:p>
        </p:txBody>
      </p:sp>
      <p:sp>
        <p:nvSpPr>
          <p:cNvPr id="30726" name="Text Box 5">
            <a:extLst>
              <a:ext uri="{FF2B5EF4-FFF2-40B4-BE49-F238E27FC236}">
                <a16:creationId xmlns:a16="http://schemas.microsoft.com/office/drawing/2014/main" id="{F3BC75E9-EDC5-56EF-D0A4-9FCBB7B9C56A}"/>
              </a:ext>
            </a:extLst>
          </p:cNvPr>
          <p:cNvSpPr txBox="1">
            <a:spLocks noChangeArrowheads="1"/>
          </p:cNvSpPr>
          <p:nvPr/>
        </p:nvSpPr>
        <p:spPr bwMode="auto">
          <a:xfrm>
            <a:off x="6705600" y="3657601"/>
            <a:ext cx="35052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a:solidFill>
                  <a:schemeClr val="tx2"/>
                </a:solidFill>
                <a:latin typeface="Times New Roman" panose="02020603050405020304" pitchFamily="18" charset="0"/>
              </a:rPr>
              <a:t>     java.lang.Exception</a:t>
            </a:r>
          </a:p>
        </p:txBody>
      </p:sp>
      <p:sp>
        <p:nvSpPr>
          <p:cNvPr id="30727" name="Text Box 6">
            <a:extLst>
              <a:ext uri="{FF2B5EF4-FFF2-40B4-BE49-F238E27FC236}">
                <a16:creationId xmlns:a16="http://schemas.microsoft.com/office/drawing/2014/main" id="{73409144-D695-A5A8-02F9-739B1F1B646A}"/>
              </a:ext>
            </a:extLst>
          </p:cNvPr>
          <p:cNvSpPr txBox="1">
            <a:spLocks noChangeArrowheads="1"/>
          </p:cNvSpPr>
          <p:nvPr/>
        </p:nvSpPr>
        <p:spPr bwMode="auto">
          <a:xfrm>
            <a:off x="2209800" y="3657601"/>
            <a:ext cx="35052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a:solidFill>
                  <a:schemeClr val="accent2"/>
                </a:solidFill>
                <a:latin typeface="Times New Roman" panose="02020603050405020304" pitchFamily="18" charset="0"/>
              </a:rPr>
              <a:t>       </a:t>
            </a:r>
            <a:r>
              <a:rPr lang="en-US" altLang="en-US">
                <a:solidFill>
                  <a:schemeClr val="tx2"/>
                </a:solidFill>
                <a:latin typeface="Times New Roman" panose="02020603050405020304" pitchFamily="18" charset="0"/>
              </a:rPr>
              <a:t>java.lang.Error</a:t>
            </a:r>
          </a:p>
        </p:txBody>
      </p:sp>
      <p:sp>
        <p:nvSpPr>
          <p:cNvPr id="30728" name="Text Box 7">
            <a:extLst>
              <a:ext uri="{FF2B5EF4-FFF2-40B4-BE49-F238E27FC236}">
                <a16:creationId xmlns:a16="http://schemas.microsoft.com/office/drawing/2014/main" id="{C3A0E492-2390-50E2-9127-D79DF1837A53}"/>
              </a:ext>
            </a:extLst>
          </p:cNvPr>
          <p:cNvSpPr txBox="1">
            <a:spLocks noChangeArrowheads="1"/>
          </p:cNvSpPr>
          <p:nvPr/>
        </p:nvSpPr>
        <p:spPr bwMode="auto">
          <a:xfrm>
            <a:off x="6629400" y="5105401"/>
            <a:ext cx="38100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a:solidFill>
                  <a:schemeClr val="tx2"/>
                </a:solidFill>
                <a:latin typeface="Times New Roman" panose="02020603050405020304" pitchFamily="18" charset="0"/>
              </a:rPr>
              <a:t>java.lang.RuntimeException</a:t>
            </a:r>
          </a:p>
        </p:txBody>
      </p:sp>
      <p:sp>
        <p:nvSpPr>
          <p:cNvPr id="30729" name="Line 8">
            <a:extLst>
              <a:ext uri="{FF2B5EF4-FFF2-40B4-BE49-F238E27FC236}">
                <a16:creationId xmlns:a16="http://schemas.microsoft.com/office/drawing/2014/main" id="{ED0C4E10-EC2B-1845-87D7-C48567F60D24}"/>
              </a:ext>
            </a:extLst>
          </p:cNvPr>
          <p:cNvSpPr>
            <a:spLocks noChangeShapeType="1"/>
          </p:cNvSpPr>
          <p:nvPr/>
        </p:nvSpPr>
        <p:spPr bwMode="auto">
          <a:xfrm>
            <a:off x="6019800" y="1905000"/>
            <a:ext cx="0" cy="457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0730" name="Line 9">
            <a:extLst>
              <a:ext uri="{FF2B5EF4-FFF2-40B4-BE49-F238E27FC236}">
                <a16:creationId xmlns:a16="http://schemas.microsoft.com/office/drawing/2014/main" id="{DDCF635B-57F3-27EF-F870-1EFEA36CC87F}"/>
              </a:ext>
            </a:extLst>
          </p:cNvPr>
          <p:cNvSpPr>
            <a:spLocks noChangeShapeType="1"/>
          </p:cNvSpPr>
          <p:nvPr/>
        </p:nvSpPr>
        <p:spPr bwMode="auto">
          <a:xfrm>
            <a:off x="8458200" y="4114800"/>
            <a:ext cx="0" cy="990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0731" name="Line 10">
            <a:extLst>
              <a:ext uri="{FF2B5EF4-FFF2-40B4-BE49-F238E27FC236}">
                <a16:creationId xmlns:a16="http://schemas.microsoft.com/office/drawing/2014/main" id="{BC082A53-F116-C15C-DEDF-D6A8D9BED1C4}"/>
              </a:ext>
            </a:extLst>
          </p:cNvPr>
          <p:cNvSpPr>
            <a:spLocks noChangeShapeType="1"/>
          </p:cNvSpPr>
          <p:nvPr/>
        </p:nvSpPr>
        <p:spPr bwMode="auto">
          <a:xfrm>
            <a:off x="6019800" y="2819400"/>
            <a:ext cx="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32" name="Line 11">
            <a:extLst>
              <a:ext uri="{FF2B5EF4-FFF2-40B4-BE49-F238E27FC236}">
                <a16:creationId xmlns:a16="http://schemas.microsoft.com/office/drawing/2014/main" id="{1690D739-D3A0-E76F-A0E5-6AD2097DA0F6}"/>
              </a:ext>
            </a:extLst>
          </p:cNvPr>
          <p:cNvSpPr>
            <a:spLocks noChangeShapeType="1"/>
          </p:cNvSpPr>
          <p:nvPr/>
        </p:nvSpPr>
        <p:spPr bwMode="auto">
          <a:xfrm>
            <a:off x="6019800" y="3200400"/>
            <a:ext cx="25146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33" name="Line 12">
            <a:extLst>
              <a:ext uri="{FF2B5EF4-FFF2-40B4-BE49-F238E27FC236}">
                <a16:creationId xmlns:a16="http://schemas.microsoft.com/office/drawing/2014/main" id="{802CA19B-7AEE-9660-3615-A1FC79922B7F}"/>
              </a:ext>
            </a:extLst>
          </p:cNvPr>
          <p:cNvSpPr>
            <a:spLocks noChangeShapeType="1"/>
          </p:cNvSpPr>
          <p:nvPr/>
        </p:nvSpPr>
        <p:spPr bwMode="auto">
          <a:xfrm flipH="1">
            <a:off x="3733800" y="3200400"/>
            <a:ext cx="22860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34" name="Line 13">
            <a:extLst>
              <a:ext uri="{FF2B5EF4-FFF2-40B4-BE49-F238E27FC236}">
                <a16:creationId xmlns:a16="http://schemas.microsoft.com/office/drawing/2014/main" id="{A37501B7-2156-93C0-191F-D78761AEFFD0}"/>
              </a:ext>
            </a:extLst>
          </p:cNvPr>
          <p:cNvSpPr>
            <a:spLocks noChangeShapeType="1"/>
          </p:cNvSpPr>
          <p:nvPr/>
        </p:nvSpPr>
        <p:spPr bwMode="auto">
          <a:xfrm>
            <a:off x="8534400" y="3200400"/>
            <a:ext cx="0" cy="457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0735" name="Line 14">
            <a:extLst>
              <a:ext uri="{FF2B5EF4-FFF2-40B4-BE49-F238E27FC236}">
                <a16:creationId xmlns:a16="http://schemas.microsoft.com/office/drawing/2014/main" id="{EA3562CA-4F95-BD02-206F-62E0BDEC7106}"/>
              </a:ext>
            </a:extLst>
          </p:cNvPr>
          <p:cNvSpPr>
            <a:spLocks noChangeShapeType="1"/>
          </p:cNvSpPr>
          <p:nvPr/>
        </p:nvSpPr>
        <p:spPr bwMode="auto">
          <a:xfrm>
            <a:off x="3733800" y="3200400"/>
            <a:ext cx="0" cy="457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0736" name="Text Box 15">
            <a:extLst>
              <a:ext uri="{FF2B5EF4-FFF2-40B4-BE49-F238E27FC236}">
                <a16:creationId xmlns:a16="http://schemas.microsoft.com/office/drawing/2014/main" id="{EE17593E-A59D-AAA0-0E25-897EE8648E46}"/>
              </a:ext>
            </a:extLst>
          </p:cNvPr>
          <p:cNvSpPr txBox="1">
            <a:spLocks noChangeArrowheads="1"/>
          </p:cNvSpPr>
          <p:nvPr/>
        </p:nvSpPr>
        <p:spPr bwMode="auto">
          <a:xfrm>
            <a:off x="2286000" y="5105401"/>
            <a:ext cx="38100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a:solidFill>
                  <a:schemeClr val="tx2"/>
                </a:solidFill>
                <a:latin typeface="Times New Roman" panose="02020603050405020304" pitchFamily="18" charset="0"/>
              </a:rPr>
              <a:t>java.io.IOException</a:t>
            </a:r>
          </a:p>
        </p:txBody>
      </p:sp>
      <p:sp>
        <p:nvSpPr>
          <p:cNvPr id="30737" name="Line 16">
            <a:extLst>
              <a:ext uri="{FF2B5EF4-FFF2-40B4-BE49-F238E27FC236}">
                <a16:creationId xmlns:a16="http://schemas.microsoft.com/office/drawing/2014/main" id="{CA517AA9-2C4C-63CB-B47A-81ACC7201D7F}"/>
              </a:ext>
            </a:extLst>
          </p:cNvPr>
          <p:cNvSpPr>
            <a:spLocks noChangeShapeType="1"/>
          </p:cNvSpPr>
          <p:nvPr/>
        </p:nvSpPr>
        <p:spPr bwMode="auto">
          <a:xfrm flipH="1">
            <a:off x="4343400" y="4572000"/>
            <a:ext cx="41148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38" name="Line 17">
            <a:extLst>
              <a:ext uri="{FF2B5EF4-FFF2-40B4-BE49-F238E27FC236}">
                <a16:creationId xmlns:a16="http://schemas.microsoft.com/office/drawing/2014/main" id="{4B5C9CF4-4067-2E04-3BE8-B9C2F50AFA5D}"/>
              </a:ext>
            </a:extLst>
          </p:cNvPr>
          <p:cNvSpPr>
            <a:spLocks noChangeShapeType="1"/>
          </p:cNvSpPr>
          <p:nvPr/>
        </p:nvSpPr>
        <p:spPr bwMode="auto">
          <a:xfrm>
            <a:off x="4343400" y="4572000"/>
            <a:ext cx="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 name="TextBox 1">
            <a:extLst>
              <a:ext uri="{FF2B5EF4-FFF2-40B4-BE49-F238E27FC236}">
                <a16:creationId xmlns:a16="http://schemas.microsoft.com/office/drawing/2014/main" id="{B9336038-5CBF-47BF-4441-D1FC9400383F}"/>
              </a:ext>
            </a:extLst>
          </p:cNvPr>
          <p:cNvSpPr txBox="1"/>
          <p:nvPr/>
        </p:nvSpPr>
        <p:spPr>
          <a:xfrm>
            <a:off x="6406110" y="5683105"/>
            <a:ext cx="5472973" cy="369332"/>
          </a:xfrm>
          <a:prstGeom prst="rect">
            <a:avLst/>
          </a:prstGeom>
          <a:noFill/>
        </p:spPr>
        <p:txBody>
          <a:bodyPr wrap="none" rtlCol="0">
            <a:spAutoFit/>
          </a:bodyPr>
          <a:lstStyle/>
          <a:p>
            <a:r>
              <a:rPr lang="en-IN" dirty="0"/>
              <a:t>Unchecked : Child classes of </a:t>
            </a:r>
            <a:r>
              <a:rPr lang="en-IN" dirty="0" err="1"/>
              <a:t>RuntimeException</a:t>
            </a:r>
            <a:endParaRPr lang="en-IN" dirty="0"/>
          </a:p>
        </p:txBody>
      </p:sp>
      <p:sp>
        <p:nvSpPr>
          <p:cNvPr id="4" name="TextBox 3">
            <a:extLst>
              <a:ext uri="{FF2B5EF4-FFF2-40B4-BE49-F238E27FC236}">
                <a16:creationId xmlns:a16="http://schemas.microsoft.com/office/drawing/2014/main" id="{71FE4FE2-71FA-67C5-24E1-0D8A7C895926}"/>
              </a:ext>
            </a:extLst>
          </p:cNvPr>
          <p:cNvSpPr txBox="1"/>
          <p:nvPr/>
        </p:nvSpPr>
        <p:spPr>
          <a:xfrm>
            <a:off x="659217" y="4577312"/>
            <a:ext cx="8991564" cy="369332"/>
          </a:xfrm>
          <a:prstGeom prst="rect">
            <a:avLst/>
          </a:prstGeom>
          <a:noFill/>
        </p:spPr>
        <p:txBody>
          <a:bodyPr wrap="none" rtlCol="0">
            <a:spAutoFit/>
          </a:bodyPr>
          <a:lstStyle/>
          <a:p>
            <a:r>
              <a:rPr lang="en-IN" dirty="0"/>
              <a:t>Checked : Child classes of Exception (Forced by compiler to handle exception)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7F8E111-D503-1EDE-0E35-356F16ACB60A}"/>
              </a:ext>
            </a:extLst>
          </p:cNvPr>
          <p:cNvSpPr>
            <a:spLocks noGrp="1" noChangeArrowheads="1"/>
          </p:cNvSpPr>
          <p:nvPr>
            <p:ph type="title"/>
          </p:nvPr>
        </p:nvSpPr>
        <p:spPr/>
        <p:txBody>
          <a:bodyPr/>
          <a:lstStyle/>
          <a:p>
            <a:r>
              <a:rPr lang="en-US" altLang="en-US"/>
              <a:t>Handle or Declare Rule</a:t>
            </a:r>
          </a:p>
        </p:txBody>
      </p:sp>
      <p:sp>
        <p:nvSpPr>
          <p:cNvPr id="191491" name="Content Placeholder 2">
            <a:extLst>
              <a:ext uri="{FF2B5EF4-FFF2-40B4-BE49-F238E27FC236}">
                <a16:creationId xmlns:a16="http://schemas.microsoft.com/office/drawing/2014/main" id="{813D124A-9468-0474-6DE7-4A3C4E927FA7}"/>
              </a:ext>
            </a:extLst>
          </p:cNvPr>
          <p:cNvSpPr>
            <a:spLocks noGrp="1"/>
          </p:cNvSpPr>
          <p:nvPr>
            <p:ph idx="1"/>
          </p:nvPr>
        </p:nvSpPr>
        <p:spPr>
          <a:xfrm>
            <a:off x="694656" y="1366285"/>
            <a:ext cx="8229600" cy="5211763"/>
          </a:xfrm>
        </p:spPr>
        <p:txBody>
          <a:bodyPr>
            <a:normAutofit fontScale="92500"/>
          </a:bodyPr>
          <a:lstStyle/>
          <a:p>
            <a:pPr>
              <a:defRPr/>
            </a:pPr>
            <a:r>
              <a:rPr lang="en-US" altLang="en-US" sz="1800" dirty="0"/>
              <a:t>Handle the exception by using the try-catch-finally block.</a:t>
            </a:r>
          </a:p>
          <a:p>
            <a:pPr marL="400050" lvl="1" indent="0">
              <a:buNone/>
              <a:defRPr/>
            </a:pPr>
            <a:r>
              <a:rPr lang="en-US" altLang="en-US" sz="1400" dirty="0"/>
              <a:t>         </a:t>
            </a:r>
            <a:r>
              <a:rPr lang="en-US" altLang="en-US" sz="2400" dirty="0"/>
              <a:t>try{  </a:t>
            </a:r>
          </a:p>
          <a:p>
            <a:pPr marL="400050" lvl="1" indent="0">
              <a:buNone/>
              <a:defRPr/>
            </a:pPr>
            <a:r>
              <a:rPr lang="en-US" altLang="en-US" sz="2400" dirty="0"/>
              <a:t>           // some code</a:t>
            </a:r>
          </a:p>
          <a:p>
            <a:pPr marL="400050" lvl="1" indent="0">
              <a:buNone/>
              <a:defRPr/>
            </a:pPr>
            <a:r>
              <a:rPr lang="en-US" altLang="en-US" sz="2400" dirty="0"/>
              <a:t>            } catch(Exception e){ </a:t>
            </a:r>
          </a:p>
          <a:p>
            <a:pPr marL="400050" lvl="1" indent="0">
              <a:buNone/>
              <a:defRPr/>
            </a:pPr>
            <a:r>
              <a:rPr lang="en-US" altLang="en-US" sz="2400" dirty="0"/>
              <a:t>         }</a:t>
            </a:r>
          </a:p>
          <a:p>
            <a:pPr>
              <a:defRPr/>
            </a:pPr>
            <a:endParaRPr lang="en-US" altLang="en-US" sz="1800" dirty="0"/>
          </a:p>
          <a:p>
            <a:pPr>
              <a:defRPr/>
            </a:pPr>
            <a:r>
              <a:rPr lang="en-US" altLang="en-US" sz="1800" dirty="0"/>
              <a:t>Declare that the code causes an exception by using the throws clause.</a:t>
            </a:r>
          </a:p>
          <a:p>
            <a:pPr marL="457200" lvl="1" indent="0">
              <a:buNone/>
              <a:defRPr/>
            </a:pPr>
            <a:r>
              <a:rPr lang="en-US" altLang="en-US" dirty="0"/>
              <a:t>void trouble() </a:t>
            </a:r>
            <a:r>
              <a:rPr lang="en-US" altLang="en-US" b="1" dirty="0"/>
              <a:t>throws </a:t>
            </a:r>
            <a:r>
              <a:rPr lang="en-US" altLang="en-US" b="1" dirty="0" err="1"/>
              <a:t>IOException</a:t>
            </a:r>
            <a:r>
              <a:rPr lang="en-US" altLang="en-US" b="1" dirty="0"/>
              <a:t> { ... }</a:t>
            </a:r>
          </a:p>
          <a:p>
            <a:pPr marL="457200" lvl="1" indent="0">
              <a:buNone/>
              <a:defRPr/>
            </a:pPr>
            <a:r>
              <a:rPr lang="en-US" altLang="en-US" dirty="0"/>
              <a:t>void trouble() </a:t>
            </a:r>
            <a:r>
              <a:rPr lang="en-US" altLang="en-US" b="1" dirty="0"/>
              <a:t>throws </a:t>
            </a:r>
            <a:r>
              <a:rPr lang="en-US" altLang="en-US" b="1" dirty="0" err="1"/>
              <a:t>IOException</a:t>
            </a:r>
            <a:r>
              <a:rPr lang="en-US" altLang="en-US" b="1" dirty="0"/>
              <a:t>, </a:t>
            </a:r>
            <a:r>
              <a:rPr lang="en-US" altLang="en-US" b="1" dirty="0" err="1"/>
              <a:t>MyException</a:t>
            </a:r>
            <a:r>
              <a:rPr lang="en-US" altLang="en-US" b="1" dirty="0"/>
              <a:t> { ... }</a:t>
            </a:r>
          </a:p>
          <a:p>
            <a:pPr>
              <a:defRPr/>
            </a:pPr>
            <a:endParaRPr lang="en-US" altLang="en-US" sz="1800" dirty="0"/>
          </a:p>
          <a:p>
            <a:pPr>
              <a:defRPr/>
            </a:pPr>
            <a:r>
              <a:rPr lang="en-US" altLang="en-US" sz="1800" dirty="0"/>
              <a:t>Other Principles</a:t>
            </a:r>
          </a:p>
          <a:p>
            <a:pPr lvl="1">
              <a:defRPr/>
            </a:pPr>
            <a:r>
              <a:rPr lang="en-US" altLang="en-US" sz="1400" b="1" dirty="0">
                <a:solidFill>
                  <a:srgbClr val="FF0000"/>
                </a:solidFill>
              </a:rPr>
              <a:t>You do not need to declare runtime exceptions or errors.</a:t>
            </a:r>
          </a:p>
          <a:p>
            <a:pPr lvl="1">
              <a:defRPr/>
            </a:pPr>
            <a:r>
              <a:rPr lang="en-US" altLang="en-US" sz="1400" b="1" dirty="0">
                <a:solidFill>
                  <a:srgbClr val="FF0000"/>
                </a:solidFill>
              </a:rPr>
              <a:t>You can choose to handle runtime exceptions</a:t>
            </a:r>
          </a:p>
        </p:txBody>
      </p:sp>
      <p:sp>
        <p:nvSpPr>
          <p:cNvPr id="32772" name="Slide Number Placeholder 3">
            <a:extLst>
              <a:ext uri="{FF2B5EF4-FFF2-40B4-BE49-F238E27FC236}">
                <a16:creationId xmlns:a16="http://schemas.microsoft.com/office/drawing/2014/main" id="{AA3ABD4F-CD46-AD47-EE65-570D2F17EE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4C29BA8-EDBA-4B5F-B402-D5100050E9FE}" type="slidenum">
              <a:rPr lang="en-US" altLang="en-US" sz="1400"/>
              <a:pPr>
                <a:spcBef>
                  <a:spcPct val="0"/>
                </a:spcBef>
                <a:buFontTx/>
                <a:buNone/>
              </a:pPr>
              <a:t>21</a:t>
            </a:fld>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4BD0DDB-68D2-69CF-9C57-43AD35A5F396}"/>
              </a:ext>
            </a:extLst>
          </p:cNvPr>
          <p:cNvSpPr>
            <a:spLocks noGrp="1" noChangeArrowheads="1"/>
          </p:cNvSpPr>
          <p:nvPr>
            <p:ph type="title"/>
          </p:nvPr>
        </p:nvSpPr>
        <p:spPr/>
        <p:txBody>
          <a:bodyPr/>
          <a:lstStyle/>
          <a:p>
            <a:r>
              <a:rPr lang="en-US" altLang="en-US"/>
              <a:t>How try catch Work</a:t>
            </a:r>
          </a:p>
        </p:txBody>
      </p:sp>
      <p:pic>
        <p:nvPicPr>
          <p:cNvPr id="33795" name="Content Placeholder 4" descr="catchFlowChartA.gif">
            <a:extLst>
              <a:ext uri="{FF2B5EF4-FFF2-40B4-BE49-F238E27FC236}">
                <a16:creationId xmlns:a16="http://schemas.microsoft.com/office/drawing/2014/main" id="{CB5D011C-D4A9-0C65-BA5C-0D40130C40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93926" y="1371600"/>
            <a:ext cx="7712075" cy="4419600"/>
          </a:xfrm>
        </p:spPr>
      </p:pic>
      <p:sp>
        <p:nvSpPr>
          <p:cNvPr id="33796" name="Slide Number Placeholder 3">
            <a:extLst>
              <a:ext uri="{FF2B5EF4-FFF2-40B4-BE49-F238E27FC236}">
                <a16:creationId xmlns:a16="http://schemas.microsoft.com/office/drawing/2014/main" id="{A035594C-847A-B7F8-E672-21A3C8942E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3D9A07F-F035-49AC-B4E4-14297D1D4F40}" type="slidenum">
              <a:rPr lang="en-US" altLang="en-US" sz="1400"/>
              <a:pPr>
                <a:spcBef>
                  <a:spcPct val="0"/>
                </a:spcBef>
                <a:buFontTx/>
                <a:buNone/>
              </a:pPr>
              <a:t>22</a:t>
            </a:fld>
            <a:endParaRPr lang="en-US"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3F9AD930-4A4A-8D75-16D7-5D080032D699}"/>
              </a:ext>
            </a:extLst>
          </p:cNvPr>
          <p:cNvSpPr>
            <a:spLocks noGrp="1" noChangeArrowheads="1"/>
          </p:cNvSpPr>
          <p:nvPr>
            <p:ph type="title"/>
          </p:nvPr>
        </p:nvSpPr>
        <p:spPr/>
        <p:txBody>
          <a:bodyPr/>
          <a:lstStyle/>
          <a:p>
            <a:pPr eaLnBrk="1" hangingPunct="1"/>
            <a:r>
              <a:rPr lang="en-US" altLang="en-US" sz="2800"/>
              <a:t>Effective Exception Hierarchy</a:t>
            </a:r>
            <a:br>
              <a:rPr lang="en-US" altLang="en-US" sz="2800"/>
            </a:br>
            <a:endParaRPr lang="en-US" altLang="en-US" sz="2800"/>
          </a:p>
        </p:txBody>
      </p:sp>
      <p:sp>
        <p:nvSpPr>
          <p:cNvPr id="34820" name="Rectangle 3">
            <a:extLst>
              <a:ext uri="{FF2B5EF4-FFF2-40B4-BE49-F238E27FC236}">
                <a16:creationId xmlns:a16="http://schemas.microsoft.com/office/drawing/2014/main" id="{CAAEA077-8D8C-3E5E-080A-FAF3081983E5}"/>
              </a:ext>
            </a:extLst>
          </p:cNvPr>
          <p:cNvSpPr>
            <a:spLocks noGrp="1" noChangeArrowheads="1"/>
          </p:cNvSpPr>
          <p:nvPr>
            <p:ph idx="1"/>
          </p:nvPr>
        </p:nvSpPr>
        <p:spPr>
          <a:xfrm>
            <a:off x="478466" y="919716"/>
            <a:ext cx="9571388" cy="5328683"/>
          </a:xfrm>
        </p:spPr>
        <p:txBody>
          <a:bodyPr/>
          <a:lstStyle/>
          <a:p>
            <a:pPr eaLnBrk="1" hangingPunct="1"/>
            <a:r>
              <a:rPr lang="en-US" altLang="en-US" sz="1800" dirty="0"/>
              <a:t>The exception classes are arranged in a hierarchy. </a:t>
            </a:r>
          </a:p>
          <a:p>
            <a:pPr eaLnBrk="1" hangingPunct="1"/>
            <a:endParaRPr lang="en-US" altLang="en-US" sz="1800" dirty="0"/>
          </a:p>
          <a:p>
            <a:pPr eaLnBrk="1" hangingPunct="1"/>
            <a:r>
              <a:rPr lang="en-US" altLang="en-US" sz="1800" dirty="0"/>
              <a:t>Catches for specific exceptions should always be written prior to the generic handler. </a:t>
            </a:r>
          </a:p>
          <a:p>
            <a:pPr eaLnBrk="1" hangingPunct="1"/>
            <a:endParaRPr lang="en-US" altLang="en-US" sz="1800" dirty="0"/>
          </a:p>
          <a:p>
            <a:pPr eaLnBrk="1" hangingPunct="1"/>
            <a:r>
              <a:rPr lang="en-US" altLang="en-US" sz="1800" dirty="0"/>
              <a:t>A generic handler for Exception would cover any missing situation.</a:t>
            </a:r>
          </a:p>
          <a:p>
            <a:pPr eaLnBrk="1" hangingPunct="1"/>
            <a:endParaRPr lang="en-US" altLang="en-US" sz="1800" dirty="0"/>
          </a:p>
          <a:p>
            <a:pPr eaLnBrk="1" hangingPunct="1"/>
            <a:endParaRPr lang="en-US" altLang="en-US" sz="1800" dirty="0"/>
          </a:p>
          <a:p>
            <a:pPr lvl="1">
              <a:buFontTx/>
              <a:buNone/>
            </a:pPr>
            <a:endParaRPr lang="en-US" altLang="en-US" dirty="0"/>
          </a:p>
          <a:p>
            <a:pPr lvl="1" eaLnBrk="1" hangingPunct="1">
              <a:buFontTx/>
              <a:buNone/>
            </a:pPr>
            <a:endParaRPr lang="en-US" altLang="en-US" dirty="0"/>
          </a:p>
        </p:txBody>
      </p:sp>
      <p:sp>
        <p:nvSpPr>
          <p:cNvPr id="34818" name="Slide Number Placeholder 5">
            <a:extLst>
              <a:ext uri="{FF2B5EF4-FFF2-40B4-BE49-F238E27FC236}">
                <a16:creationId xmlns:a16="http://schemas.microsoft.com/office/drawing/2014/main" id="{892EA42F-6898-8390-0E0F-A381B75502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A23EE6E-60CC-4139-9304-F67971261B04}" type="slidenum">
              <a:rPr lang="en-US" altLang="en-US" sz="1400"/>
              <a:pPr>
                <a:spcBef>
                  <a:spcPct val="0"/>
                </a:spcBef>
                <a:buFontTx/>
                <a:buNone/>
              </a:pPr>
              <a:t>23</a:t>
            </a:fld>
            <a:endParaRPr lang="en-US" altLang="en-US" sz="1400"/>
          </a:p>
        </p:txBody>
      </p:sp>
      <p:sp>
        <p:nvSpPr>
          <p:cNvPr id="34821" name="Rectangle 4">
            <a:extLst>
              <a:ext uri="{FF2B5EF4-FFF2-40B4-BE49-F238E27FC236}">
                <a16:creationId xmlns:a16="http://schemas.microsoft.com/office/drawing/2014/main" id="{648986DC-9BD1-1648-2759-77205428607E}"/>
              </a:ext>
            </a:extLst>
          </p:cNvPr>
          <p:cNvSpPr>
            <a:spLocks noChangeArrowheads="1"/>
          </p:cNvSpPr>
          <p:nvPr/>
        </p:nvSpPr>
        <p:spPr bwMode="auto">
          <a:xfrm>
            <a:off x="1486785" y="3519374"/>
            <a:ext cx="3962400" cy="3124200"/>
          </a:xfrm>
          <a:prstGeom prst="rect">
            <a:avLst/>
          </a:prstGeom>
          <a:solidFill>
            <a:srgbClr val="33CC33"/>
          </a:solidFill>
          <a:ln w="9525" algn="ctr">
            <a:solidFill>
              <a:schemeClr val="tx1"/>
            </a:solidFill>
            <a:round/>
            <a:headEnd/>
            <a:tailEnd/>
          </a:ln>
        </p:spPr>
        <p:txBody>
          <a:bodyPr/>
          <a:lstStyle>
            <a:lvl1pPr marL="342900" indent="-342900">
              <a:spcBef>
                <a:spcPct val="20000"/>
              </a:spcBef>
              <a:buChar char="•"/>
              <a:defRPr sz="2400">
                <a:solidFill>
                  <a:schemeClr val="tx1"/>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spcBef>
                <a:spcPct val="0"/>
              </a:spcBef>
              <a:buFontTx/>
              <a:buNone/>
            </a:pPr>
            <a:r>
              <a:rPr lang="en-US" altLang="en-US" sz="1800" dirty="0"/>
              <a:t>try </a:t>
            </a:r>
          </a:p>
          <a:p>
            <a:pPr lvl="1" eaLnBrk="1" hangingPunct="1">
              <a:spcBef>
                <a:spcPct val="0"/>
              </a:spcBef>
              <a:buFontTx/>
              <a:buNone/>
            </a:pPr>
            <a:r>
              <a:rPr lang="en-US" altLang="en-US" sz="1800" dirty="0"/>
              <a:t>{</a:t>
            </a:r>
          </a:p>
          <a:p>
            <a:pPr lvl="1" eaLnBrk="1" hangingPunct="1">
              <a:spcBef>
                <a:spcPct val="0"/>
              </a:spcBef>
              <a:buFontTx/>
              <a:buNone/>
            </a:pPr>
            <a:r>
              <a:rPr lang="en-US" altLang="en-US" sz="1800" dirty="0"/>
              <a:t>}</a:t>
            </a:r>
          </a:p>
          <a:p>
            <a:pPr lvl="1" eaLnBrk="1" hangingPunct="1">
              <a:spcBef>
                <a:spcPct val="0"/>
              </a:spcBef>
              <a:buFontTx/>
              <a:buNone/>
            </a:pPr>
            <a:r>
              <a:rPr lang="en-US" altLang="en-US" sz="1800" dirty="0"/>
              <a:t>catch (</a:t>
            </a:r>
            <a:r>
              <a:rPr lang="en-US" altLang="en-US" sz="1800" dirty="0" err="1"/>
              <a:t>NumberFormatException</a:t>
            </a:r>
            <a:r>
              <a:rPr lang="en-US" altLang="en-US" sz="1800" dirty="0"/>
              <a:t> e) {</a:t>
            </a:r>
          </a:p>
          <a:p>
            <a:pPr lvl="1" eaLnBrk="1" hangingPunct="1">
              <a:spcBef>
                <a:spcPct val="0"/>
              </a:spcBef>
              <a:buFontTx/>
              <a:buNone/>
            </a:pPr>
            <a:r>
              <a:rPr lang="en-US" altLang="en-US" sz="1800" dirty="0"/>
              <a:t>}</a:t>
            </a:r>
          </a:p>
          <a:p>
            <a:pPr lvl="1" eaLnBrk="1" hangingPunct="1">
              <a:spcBef>
                <a:spcPct val="0"/>
              </a:spcBef>
              <a:buFontTx/>
              <a:buNone/>
            </a:pPr>
            <a:r>
              <a:rPr lang="en-US" altLang="en-US" sz="1800" dirty="0"/>
              <a:t>catch (Exception ex2) {  </a:t>
            </a:r>
          </a:p>
          <a:p>
            <a:pPr lvl="1" eaLnBrk="1" hangingPunct="1">
              <a:spcBef>
                <a:spcPct val="0"/>
              </a:spcBef>
              <a:buFontTx/>
              <a:buNone/>
            </a:pPr>
            <a:endParaRPr lang="en-US" altLang="en-US" sz="1800" dirty="0"/>
          </a:p>
          <a:p>
            <a:pPr lvl="1" eaLnBrk="1" hangingPunct="1">
              <a:spcBef>
                <a:spcPct val="0"/>
              </a:spcBef>
              <a:buFontTx/>
              <a:buNone/>
            </a:pPr>
            <a:r>
              <a:rPr lang="en-US" altLang="en-US" sz="1800" dirty="0"/>
              <a:t> }</a:t>
            </a:r>
          </a:p>
        </p:txBody>
      </p:sp>
      <p:sp>
        <p:nvSpPr>
          <p:cNvPr id="34822" name="Rectangle 5">
            <a:extLst>
              <a:ext uri="{FF2B5EF4-FFF2-40B4-BE49-F238E27FC236}">
                <a16:creationId xmlns:a16="http://schemas.microsoft.com/office/drawing/2014/main" id="{C3188222-E9C5-B8F1-A77A-DAC009DCC90B}"/>
              </a:ext>
            </a:extLst>
          </p:cNvPr>
          <p:cNvSpPr>
            <a:spLocks noChangeArrowheads="1"/>
          </p:cNvSpPr>
          <p:nvPr/>
        </p:nvSpPr>
        <p:spPr bwMode="auto">
          <a:xfrm>
            <a:off x="5824870" y="3584944"/>
            <a:ext cx="3810000" cy="3048000"/>
          </a:xfrm>
          <a:prstGeom prst="rect">
            <a:avLst/>
          </a:prstGeom>
          <a:solidFill>
            <a:srgbClr val="FFC000"/>
          </a:solidFill>
          <a:ln w="9525" algn="ctr">
            <a:solidFill>
              <a:schemeClr val="tx1"/>
            </a:solidFill>
            <a:round/>
            <a:headEnd/>
            <a:tailEnd/>
          </a:ln>
        </p:spPr>
        <p:txBody>
          <a:bodyPr/>
          <a:lstStyle>
            <a:lvl1pPr marL="342900" indent="-342900">
              <a:spcBef>
                <a:spcPct val="20000"/>
              </a:spcBef>
              <a:buChar char="•"/>
              <a:defRPr sz="2400">
                <a:solidFill>
                  <a:schemeClr val="tx1"/>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just" eaLnBrk="1" hangingPunct="1">
              <a:spcBef>
                <a:spcPct val="0"/>
              </a:spcBef>
              <a:buFontTx/>
              <a:buNone/>
            </a:pPr>
            <a:r>
              <a:rPr lang="en-US" altLang="en-US" sz="1600"/>
              <a:t>try</a:t>
            </a:r>
          </a:p>
          <a:p>
            <a:pPr lvl="1" algn="just" eaLnBrk="1" hangingPunct="1">
              <a:spcBef>
                <a:spcPct val="0"/>
              </a:spcBef>
              <a:buFontTx/>
              <a:buNone/>
            </a:pPr>
            <a:r>
              <a:rPr lang="en-US" altLang="en-US" sz="1600"/>
              <a:t>{</a:t>
            </a:r>
          </a:p>
          <a:p>
            <a:pPr lvl="1" algn="just" eaLnBrk="1" hangingPunct="1">
              <a:spcBef>
                <a:spcPct val="0"/>
              </a:spcBef>
              <a:buFontTx/>
              <a:buNone/>
            </a:pPr>
            <a:endParaRPr lang="en-US" altLang="en-US" sz="1600"/>
          </a:p>
          <a:p>
            <a:pPr lvl="1" algn="just" eaLnBrk="1" hangingPunct="1">
              <a:spcBef>
                <a:spcPct val="0"/>
              </a:spcBef>
              <a:buFontTx/>
              <a:buNone/>
            </a:pPr>
            <a:r>
              <a:rPr lang="en-US" altLang="en-US" sz="1600"/>
              <a:t>}</a:t>
            </a:r>
          </a:p>
          <a:p>
            <a:pPr lvl="1" algn="just" eaLnBrk="1" hangingPunct="1">
              <a:spcBef>
                <a:spcPct val="0"/>
              </a:spcBef>
              <a:buFontTx/>
              <a:buNone/>
            </a:pPr>
            <a:r>
              <a:rPr lang="en-US" altLang="en-US" sz="1600"/>
              <a:t>catch (Exception e1)     {</a:t>
            </a:r>
          </a:p>
          <a:p>
            <a:pPr lvl="1" algn="just" eaLnBrk="1" hangingPunct="1">
              <a:spcBef>
                <a:spcPct val="0"/>
              </a:spcBef>
              <a:buFontTx/>
              <a:buNone/>
            </a:pPr>
            <a:r>
              <a:rPr lang="en-US" altLang="en-US" sz="1600"/>
              <a:t>}</a:t>
            </a:r>
          </a:p>
          <a:p>
            <a:pPr lvl="1" algn="just" eaLnBrk="1" hangingPunct="1">
              <a:spcBef>
                <a:spcPct val="0"/>
              </a:spcBef>
              <a:buFontTx/>
              <a:buNone/>
            </a:pPr>
            <a:r>
              <a:rPr lang="en-US" altLang="en-US" sz="1600"/>
              <a:t>catch(NumberFormatException e2) {  </a:t>
            </a:r>
          </a:p>
          <a:p>
            <a:pPr lvl="1" algn="just" eaLnBrk="1" hangingPunct="1">
              <a:spcBef>
                <a:spcPct val="0"/>
              </a:spcBef>
              <a:buFontTx/>
              <a:buNone/>
            </a:pPr>
            <a:endParaRPr lang="en-US" altLang="en-US" sz="1600"/>
          </a:p>
          <a:p>
            <a:pPr lvl="1" algn="just" eaLnBrk="1" hangingPunct="1">
              <a:spcBef>
                <a:spcPct val="0"/>
              </a:spcBef>
              <a:buFontTx/>
              <a:buNone/>
            </a:pPr>
            <a:r>
              <a:rPr lang="en-US" altLang="en-US" sz="160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65478E72-7E10-8EB7-FEEC-4EB27EEEC561}"/>
              </a:ext>
            </a:extLst>
          </p:cNvPr>
          <p:cNvSpPr>
            <a:spLocks noGrp="1" noChangeArrowheads="1"/>
          </p:cNvSpPr>
          <p:nvPr>
            <p:ph type="title"/>
          </p:nvPr>
        </p:nvSpPr>
        <p:spPr/>
        <p:txBody>
          <a:bodyPr/>
          <a:lstStyle/>
          <a:p>
            <a:r>
              <a:rPr lang="en-US" altLang="en-US"/>
              <a:t>Multiple Catch</a:t>
            </a:r>
          </a:p>
        </p:txBody>
      </p:sp>
      <p:sp>
        <p:nvSpPr>
          <p:cNvPr id="35843" name="Content Placeholder 2">
            <a:extLst>
              <a:ext uri="{FF2B5EF4-FFF2-40B4-BE49-F238E27FC236}">
                <a16:creationId xmlns:a16="http://schemas.microsoft.com/office/drawing/2014/main" id="{B5DCC8E1-4727-8B57-77C6-FA2328010010}"/>
              </a:ext>
            </a:extLst>
          </p:cNvPr>
          <p:cNvSpPr>
            <a:spLocks noGrp="1" noChangeArrowheads="1"/>
          </p:cNvSpPr>
          <p:nvPr>
            <p:ph idx="1"/>
          </p:nvPr>
        </p:nvSpPr>
        <p:spPr>
          <a:xfrm>
            <a:off x="1010093" y="1706526"/>
            <a:ext cx="9200707" cy="4419638"/>
          </a:xfrm>
        </p:spPr>
        <p:txBody>
          <a:bodyPr>
            <a:normAutofit fontScale="92500" lnSpcReduction="20000"/>
          </a:bodyPr>
          <a:lstStyle/>
          <a:p>
            <a:pPr marL="457200" lvl="1" indent="0">
              <a:buNone/>
            </a:pPr>
            <a:r>
              <a:rPr lang="en-IN" altLang="en-US" b="1" dirty="0">
                <a:solidFill>
                  <a:srgbClr val="7F0055"/>
                </a:solidFill>
                <a:latin typeface="Consolas" panose="020B0609020204030204" pitchFamily="49" charset="0"/>
              </a:rPr>
              <a:t>try</a:t>
            </a:r>
            <a:r>
              <a:rPr lang="en-IN" altLang="en-US" b="1" dirty="0">
                <a:solidFill>
                  <a:srgbClr val="000000"/>
                </a:solidFill>
                <a:latin typeface="Consolas" panose="020B0609020204030204" pitchFamily="49" charset="0"/>
              </a:rPr>
              <a:t> </a:t>
            </a:r>
            <a:r>
              <a:rPr lang="en-IN" altLang="en-US" b="1" dirty="0">
                <a:latin typeface="Consolas" panose="020B0609020204030204" pitchFamily="49" charset="0"/>
              </a:rPr>
              <a:t>{ </a:t>
            </a:r>
          </a:p>
          <a:p>
            <a:pPr marL="457200" lvl="1" indent="0">
              <a:buNone/>
            </a:pPr>
            <a:r>
              <a:rPr lang="en-IN" altLang="en-US" dirty="0">
                <a:latin typeface="Consolas" panose="020B0609020204030204" pitchFamily="49" charset="0"/>
              </a:rPr>
              <a:t>Object</a:t>
            </a:r>
            <a:r>
              <a:rPr lang="en-IN" altLang="en-US" dirty="0">
                <a:solidFill>
                  <a:srgbClr val="000000"/>
                </a:solidFill>
                <a:latin typeface="Consolas" panose="020B0609020204030204" pitchFamily="49" charset="0"/>
              </a:rPr>
              <a:t> </a:t>
            </a:r>
            <a:r>
              <a:rPr lang="en-IN" altLang="en-US" dirty="0">
                <a:solidFill>
                  <a:srgbClr val="6A3E3E"/>
                </a:solidFill>
                <a:latin typeface="Consolas" panose="020B0609020204030204" pitchFamily="49" charset="0"/>
              </a:rPr>
              <a:t>value</a:t>
            </a:r>
            <a:r>
              <a:rPr lang="en-IN" altLang="en-US" dirty="0">
                <a:solidFill>
                  <a:srgbClr val="000000"/>
                </a:solidFill>
                <a:latin typeface="Consolas" panose="020B0609020204030204" pitchFamily="49" charset="0"/>
              </a:rPr>
              <a:t> </a:t>
            </a:r>
            <a:r>
              <a:rPr lang="en-IN" altLang="en-US" dirty="0">
                <a:latin typeface="Consolas" panose="020B0609020204030204" pitchFamily="49" charset="0"/>
              </a:rPr>
              <a:t>=</a:t>
            </a:r>
            <a:r>
              <a:rPr lang="en-IN" altLang="en-US" dirty="0">
                <a:solidFill>
                  <a:srgbClr val="000000"/>
                </a:solidFill>
                <a:latin typeface="Consolas" panose="020B0609020204030204" pitchFamily="49" charset="0"/>
              </a:rPr>
              <a:t> </a:t>
            </a:r>
            <a:r>
              <a:rPr lang="en-IN" altLang="en-US" dirty="0">
                <a:solidFill>
                  <a:srgbClr val="2A00FF"/>
                </a:solidFill>
                <a:latin typeface="Consolas" panose="020B0609020204030204" pitchFamily="49" charset="0"/>
              </a:rPr>
              <a:t>"twenty"</a:t>
            </a:r>
            <a:r>
              <a:rPr lang="en-IN" altLang="en-US" dirty="0">
                <a:latin typeface="Consolas" panose="020B0609020204030204" pitchFamily="49" charset="0"/>
              </a:rPr>
              <a:t>;</a:t>
            </a:r>
          </a:p>
          <a:p>
            <a:pPr marL="457200" lvl="1" indent="0">
              <a:buNone/>
            </a:pPr>
            <a:r>
              <a:rPr lang="en-IN" altLang="en-US" dirty="0">
                <a:latin typeface="Consolas" panose="020B0609020204030204" pitchFamily="49" charset="0"/>
              </a:rPr>
              <a:t>Integer</a:t>
            </a:r>
            <a:r>
              <a:rPr lang="en-IN" altLang="en-US" dirty="0">
                <a:solidFill>
                  <a:srgbClr val="000000"/>
                </a:solidFill>
                <a:latin typeface="Consolas" panose="020B0609020204030204" pitchFamily="49" charset="0"/>
              </a:rPr>
              <a:t> </a:t>
            </a:r>
            <a:r>
              <a:rPr lang="en-IN" altLang="en-US" u="sng" dirty="0">
                <a:solidFill>
                  <a:srgbClr val="6A3E3E"/>
                </a:solidFill>
                <a:latin typeface="Consolas" panose="020B0609020204030204" pitchFamily="49" charset="0"/>
              </a:rPr>
              <a:t>number</a:t>
            </a:r>
            <a:r>
              <a:rPr lang="en-IN" altLang="en-US" u="sng" dirty="0">
                <a:latin typeface="Consolas" panose="020B0609020204030204" pitchFamily="49" charset="0"/>
              </a:rPr>
              <a:t> = (Integer) </a:t>
            </a:r>
            <a:r>
              <a:rPr lang="en-IN" altLang="en-US" u="sng" dirty="0">
                <a:solidFill>
                  <a:srgbClr val="6A3E3E"/>
                </a:solidFill>
                <a:latin typeface="Consolas" panose="020B0609020204030204" pitchFamily="49" charset="0"/>
              </a:rPr>
              <a:t>value</a:t>
            </a:r>
            <a:r>
              <a:rPr lang="en-IN" altLang="en-US" u="sng" dirty="0">
                <a:latin typeface="Consolas" panose="020B0609020204030204" pitchFamily="49" charset="0"/>
              </a:rPr>
              <a:t>;</a:t>
            </a:r>
          </a:p>
          <a:p>
            <a:pPr marL="457200" lvl="1" indent="0">
              <a:buNone/>
            </a:pPr>
            <a:endParaRPr lang="en-IN" altLang="en-US" dirty="0">
              <a:latin typeface="Consolas" panose="020B0609020204030204" pitchFamily="49" charset="0"/>
            </a:endParaRPr>
          </a:p>
          <a:p>
            <a:pPr marL="457200" lvl="1" indent="0">
              <a:buNone/>
            </a:pPr>
            <a:r>
              <a:rPr lang="en-IN" altLang="en-US" dirty="0">
                <a:latin typeface="Consolas" panose="020B0609020204030204" pitchFamily="49" charset="0"/>
              </a:rPr>
              <a:t>String</a:t>
            </a:r>
            <a:r>
              <a:rPr lang="en-IN" altLang="en-US" dirty="0">
                <a:solidFill>
                  <a:srgbClr val="000000"/>
                </a:solidFill>
                <a:latin typeface="Consolas" panose="020B0609020204030204" pitchFamily="49" charset="0"/>
              </a:rPr>
              <a:t> </a:t>
            </a:r>
            <a:r>
              <a:rPr lang="en-IN" altLang="en-US" dirty="0">
                <a:solidFill>
                  <a:srgbClr val="6A3E3E"/>
                </a:solidFill>
                <a:latin typeface="Consolas" panose="020B0609020204030204" pitchFamily="49" charset="0"/>
              </a:rPr>
              <a:t>mark</a:t>
            </a:r>
            <a:r>
              <a:rPr lang="en-IN" altLang="en-US" dirty="0">
                <a:solidFill>
                  <a:srgbClr val="000000"/>
                </a:solidFill>
                <a:latin typeface="Consolas" panose="020B0609020204030204" pitchFamily="49" charset="0"/>
              </a:rPr>
              <a:t> </a:t>
            </a:r>
            <a:r>
              <a:rPr lang="en-IN" altLang="en-US" dirty="0">
                <a:latin typeface="Consolas" panose="020B0609020204030204" pitchFamily="49" charset="0"/>
              </a:rPr>
              <a:t>=</a:t>
            </a:r>
            <a:r>
              <a:rPr lang="en-IN" altLang="en-US" dirty="0">
                <a:solidFill>
                  <a:srgbClr val="2A00FF"/>
                </a:solidFill>
                <a:latin typeface="Consolas" panose="020B0609020204030204" pitchFamily="49" charset="0"/>
              </a:rPr>
              <a:t>"50"</a:t>
            </a:r>
            <a:r>
              <a:rPr lang="en-IN" altLang="en-US" dirty="0">
                <a:latin typeface="Consolas" panose="020B0609020204030204" pitchFamily="49" charset="0"/>
              </a:rPr>
              <a:t>;</a:t>
            </a:r>
          </a:p>
          <a:p>
            <a:pPr marL="457200" lvl="1" indent="0">
              <a:buNone/>
            </a:pPr>
            <a:endParaRPr lang="en-IN" altLang="en-US" dirty="0">
              <a:latin typeface="Consolas" panose="020B0609020204030204" pitchFamily="49" charset="0"/>
            </a:endParaRPr>
          </a:p>
          <a:p>
            <a:pPr marL="457200" lvl="1" indent="0">
              <a:buNone/>
            </a:pPr>
            <a:r>
              <a:rPr lang="en-IN" altLang="en-US" dirty="0">
                <a:solidFill>
                  <a:srgbClr val="000000"/>
                </a:solidFill>
                <a:latin typeface="Consolas" panose="020B0609020204030204" pitchFamily="49" charset="0"/>
              </a:rPr>
              <a:t> </a:t>
            </a:r>
            <a:r>
              <a:rPr lang="en-IN" altLang="en-US" dirty="0" err="1">
                <a:latin typeface="Consolas" panose="020B0609020204030204" pitchFamily="49" charset="0"/>
              </a:rPr>
              <a:t>Integer.</a:t>
            </a:r>
            <a:r>
              <a:rPr lang="en-IN" altLang="en-US" i="1" dirty="0" err="1">
                <a:latin typeface="Consolas" panose="020B0609020204030204" pitchFamily="49" charset="0"/>
              </a:rPr>
              <a:t>parseInt</a:t>
            </a:r>
            <a:r>
              <a:rPr lang="en-IN" altLang="en-US" i="1" dirty="0">
                <a:latin typeface="Consolas" panose="020B0609020204030204" pitchFamily="49" charset="0"/>
              </a:rPr>
              <a:t>(</a:t>
            </a:r>
            <a:r>
              <a:rPr lang="en-IN" altLang="en-US" i="1" dirty="0">
                <a:solidFill>
                  <a:srgbClr val="6A3E3E"/>
                </a:solidFill>
                <a:latin typeface="Consolas" panose="020B0609020204030204" pitchFamily="49" charset="0"/>
              </a:rPr>
              <a:t>mark</a:t>
            </a:r>
            <a:r>
              <a:rPr lang="en-IN" altLang="en-US" i="1" dirty="0">
                <a:latin typeface="Consolas" panose="020B0609020204030204" pitchFamily="49" charset="0"/>
              </a:rPr>
              <a:t>);</a:t>
            </a:r>
          </a:p>
          <a:p>
            <a:pPr marL="457200" lvl="1" indent="0">
              <a:buNone/>
            </a:pPr>
            <a:endParaRPr lang="en-IN" altLang="en-US" dirty="0">
              <a:latin typeface="Consolas" panose="020B0609020204030204" pitchFamily="49" charset="0"/>
            </a:endParaRPr>
          </a:p>
          <a:p>
            <a:pPr marL="457200" lvl="1" indent="0">
              <a:buNone/>
            </a:pPr>
            <a:r>
              <a:rPr lang="en-IN" altLang="en-US" dirty="0">
                <a:latin typeface="Consolas" panose="020B0609020204030204" pitchFamily="49" charset="0"/>
              </a:rPr>
              <a:t>} </a:t>
            </a:r>
          </a:p>
          <a:p>
            <a:pPr marL="457200" lvl="1" indent="0">
              <a:buNone/>
            </a:pPr>
            <a:r>
              <a:rPr lang="en-IN" altLang="en-US" b="1" dirty="0">
                <a:solidFill>
                  <a:srgbClr val="7F0055"/>
                </a:solidFill>
                <a:latin typeface="Consolas" panose="020B0609020204030204" pitchFamily="49" charset="0"/>
              </a:rPr>
              <a:t>catch</a:t>
            </a:r>
            <a:r>
              <a:rPr lang="en-IN" altLang="en-US" b="1" dirty="0">
                <a:solidFill>
                  <a:srgbClr val="000000"/>
                </a:solidFill>
                <a:latin typeface="Consolas" panose="020B0609020204030204" pitchFamily="49" charset="0"/>
              </a:rPr>
              <a:t> </a:t>
            </a:r>
            <a:r>
              <a:rPr lang="en-IN" altLang="en-US" b="1" dirty="0">
                <a:latin typeface="Consolas" panose="020B0609020204030204" pitchFamily="49" charset="0"/>
              </a:rPr>
              <a:t>(</a:t>
            </a:r>
            <a:r>
              <a:rPr lang="en-IN" altLang="en-US" b="1" dirty="0">
                <a:solidFill>
                  <a:srgbClr val="000000"/>
                </a:solidFill>
                <a:latin typeface="Consolas" panose="020B0609020204030204" pitchFamily="49" charset="0"/>
              </a:rPr>
              <a:t> </a:t>
            </a:r>
            <a:r>
              <a:rPr lang="en-IN" altLang="en-US" b="1" dirty="0" err="1">
                <a:solidFill>
                  <a:srgbClr val="0070C0"/>
                </a:solidFill>
                <a:latin typeface="Consolas" panose="020B0609020204030204" pitchFamily="49" charset="0"/>
              </a:rPr>
              <a:t>ClassCastException</a:t>
            </a:r>
            <a:r>
              <a:rPr lang="en-IN" altLang="en-US" b="1" dirty="0">
                <a:latin typeface="Consolas" panose="020B0609020204030204" pitchFamily="49" charset="0"/>
              </a:rPr>
              <a:t>|</a:t>
            </a:r>
            <a:r>
              <a:rPr lang="en-IN" altLang="en-US" b="1" dirty="0">
                <a:solidFill>
                  <a:srgbClr val="000000"/>
                </a:solidFill>
                <a:latin typeface="Consolas" panose="020B0609020204030204" pitchFamily="49" charset="0"/>
              </a:rPr>
              <a:t> </a:t>
            </a:r>
            <a:r>
              <a:rPr lang="en-IN" altLang="en-US" b="1" dirty="0" err="1">
                <a:solidFill>
                  <a:srgbClr val="00B0F0"/>
                </a:solidFill>
                <a:latin typeface="Consolas" panose="020B0609020204030204" pitchFamily="49" charset="0"/>
              </a:rPr>
              <a:t>NumberFormatException</a:t>
            </a:r>
            <a:r>
              <a:rPr lang="en-IN" altLang="en-US" b="1" dirty="0">
                <a:solidFill>
                  <a:srgbClr val="000000"/>
                </a:solidFill>
                <a:latin typeface="Consolas" panose="020B0609020204030204" pitchFamily="49" charset="0"/>
              </a:rPr>
              <a:t> </a:t>
            </a:r>
            <a:r>
              <a:rPr lang="en-IN" altLang="en-US" b="1" dirty="0">
                <a:solidFill>
                  <a:srgbClr val="6A3E3E"/>
                </a:solidFill>
                <a:latin typeface="Consolas" panose="020B0609020204030204" pitchFamily="49" charset="0"/>
              </a:rPr>
              <a:t>ex</a:t>
            </a:r>
            <a:r>
              <a:rPr lang="en-IN" altLang="en-US" b="1" dirty="0">
                <a:solidFill>
                  <a:srgbClr val="000000"/>
                </a:solidFill>
                <a:latin typeface="Consolas" panose="020B0609020204030204" pitchFamily="49" charset="0"/>
              </a:rPr>
              <a:t> </a:t>
            </a:r>
            <a:r>
              <a:rPr lang="en-IN" altLang="en-US" b="1" dirty="0">
                <a:latin typeface="Consolas" panose="020B0609020204030204" pitchFamily="49" charset="0"/>
              </a:rPr>
              <a:t>) {</a:t>
            </a:r>
            <a:r>
              <a:rPr lang="en-IN" altLang="en-US" b="1" dirty="0">
                <a:solidFill>
                  <a:srgbClr val="000000"/>
                </a:solidFill>
                <a:latin typeface="Consolas" panose="020B0609020204030204" pitchFamily="49" charset="0"/>
              </a:rPr>
              <a:t> </a:t>
            </a:r>
          </a:p>
          <a:p>
            <a:pPr marL="457200" lvl="1" indent="0">
              <a:buNone/>
            </a:pPr>
            <a:r>
              <a:rPr lang="en-IN" altLang="en-US" dirty="0">
                <a:solidFill>
                  <a:srgbClr val="000000"/>
                </a:solidFill>
                <a:latin typeface="Consolas" panose="020B0609020204030204" pitchFamily="49" charset="0"/>
              </a:rPr>
              <a:t>            </a:t>
            </a:r>
            <a:r>
              <a:rPr lang="en-IN" altLang="en-US" dirty="0" err="1">
                <a:solidFill>
                  <a:srgbClr val="6A3E3E"/>
                </a:solidFill>
                <a:latin typeface="Consolas" panose="020B0609020204030204" pitchFamily="49" charset="0"/>
              </a:rPr>
              <a:t>ex</a:t>
            </a:r>
            <a:r>
              <a:rPr lang="en-IN" altLang="en-US" dirty="0" err="1">
                <a:latin typeface="Consolas" panose="020B0609020204030204" pitchFamily="49" charset="0"/>
              </a:rPr>
              <a:t>.printStackTrace</a:t>
            </a:r>
            <a:r>
              <a:rPr lang="en-IN" altLang="en-US" dirty="0">
                <a:latin typeface="Consolas" panose="020B0609020204030204" pitchFamily="49" charset="0"/>
              </a:rPr>
              <a:t>();</a:t>
            </a:r>
          </a:p>
          <a:p>
            <a:pPr marL="457200" lvl="1" indent="0">
              <a:buNone/>
            </a:pPr>
            <a:r>
              <a:rPr lang="en-IN" altLang="en-US" dirty="0">
                <a:latin typeface="Consolas" panose="020B0609020204030204" pitchFamily="49" charset="0"/>
              </a:rPr>
              <a:t>}</a:t>
            </a:r>
            <a:r>
              <a:rPr lang="en-IN" altLang="en-US" dirty="0">
                <a:solidFill>
                  <a:srgbClr val="000000"/>
                </a:solidFill>
                <a:latin typeface="Consolas" panose="020B0609020204030204" pitchFamily="49" charset="0"/>
              </a:rPr>
              <a:t> </a:t>
            </a:r>
          </a:p>
          <a:p>
            <a:pPr marL="457200" lvl="1" indent="0">
              <a:buNone/>
            </a:pPr>
            <a:r>
              <a:rPr lang="en-IN" altLang="en-US" dirty="0">
                <a:solidFill>
                  <a:srgbClr val="000000"/>
                </a:solidFill>
                <a:latin typeface="Consolas" panose="020B0609020204030204" pitchFamily="49" charset="0"/>
              </a:rPr>
              <a:t>     </a:t>
            </a:r>
          </a:p>
          <a:p>
            <a:pPr marL="914400" lvl="2" indent="0">
              <a:buNone/>
            </a:pPr>
            <a:endParaRPr lang="en-US" altLang="en-US" sz="3600" dirty="0"/>
          </a:p>
        </p:txBody>
      </p:sp>
      <p:sp>
        <p:nvSpPr>
          <p:cNvPr id="35844" name="Slide Number Placeholder 3">
            <a:extLst>
              <a:ext uri="{FF2B5EF4-FFF2-40B4-BE49-F238E27FC236}">
                <a16:creationId xmlns:a16="http://schemas.microsoft.com/office/drawing/2014/main" id="{6B0ED65A-291F-F2AF-385A-5CCC7D7593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8626055-B36B-4CEC-9F0D-A912F6092672}" type="slidenum">
              <a:rPr lang="en-US" altLang="en-US" sz="1400"/>
              <a:pPr>
                <a:spcBef>
                  <a:spcPct val="0"/>
                </a:spcBef>
                <a:buFontTx/>
                <a:buNone/>
              </a:pPr>
              <a:t>24</a:t>
            </a:fld>
            <a:endParaRPr lang="en-US"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351DAFC-8A7C-6A41-E234-D81AF7D2CDD0}"/>
              </a:ext>
            </a:extLst>
          </p:cNvPr>
          <p:cNvSpPr>
            <a:spLocks noGrp="1" noChangeArrowheads="1"/>
          </p:cNvSpPr>
          <p:nvPr>
            <p:ph type="title"/>
          </p:nvPr>
        </p:nvSpPr>
        <p:spPr/>
        <p:txBody>
          <a:bodyPr/>
          <a:lstStyle/>
          <a:p>
            <a:r>
              <a:rPr lang="en-US" altLang="en-US"/>
              <a:t>Finally  Block</a:t>
            </a:r>
          </a:p>
        </p:txBody>
      </p:sp>
      <p:pic>
        <p:nvPicPr>
          <p:cNvPr id="36867" name="Content Placeholder 4" descr="catchFlowChartB.gif">
            <a:extLst>
              <a:ext uri="{FF2B5EF4-FFF2-40B4-BE49-F238E27FC236}">
                <a16:creationId xmlns:a16="http://schemas.microsoft.com/office/drawing/2014/main" id="{E59672A8-F51A-5881-9AA6-324E853591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73370" y="1313123"/>
            <a:ext cx="7924800" cy="5292725"/>
          </a:xfrm>
        </p:spPr>
      </p:pic>
      <p:sp>
        <p:nvSpPr>
          <p:cNvPr id="36868" name="Slide Number Placeholder 3">
            <a:extLst>
              <a:ext uri="{FF2B5EF4-FFF2-40B4-BE49-F238E27FC236}">
                <a16:creationId xmlns:a16="http://schemas.microsoft.com/office/drawing/2014/main" id="{51A1D029-7AE6-34EB-1CDE-FE208F7FE3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D7DE540-F753-441B-A6E6-BF367DD06C89}" type="slidenum">
              <a:rPr lang="en-US" altLang="en-US" sz="1400"/>
              <a:pPr>
                <a:spcBef>
                  <a:spcPct val="0"/>
                </a:spcBef>
                <a:buFontTx/>
                <a:buNone/>
              </a:pPr>
              <a:t>25</a:t>
            </a:fld>
            <a:endParaRPr lang="en-US"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C270145F-1CBE-4AC5-85A8-497741D8ABE1}"/>
              </a:ext>
            </a:extLst>
          </p:cNvPr>
          <p:cNvSpPr>
            <a:spLocks noGrp="1" noChangeArrowheads="1"/>
          </p:cNvSpPr>
          <p:nvPr>
            <p:ph type="title"/>
          </p:nvPr>
        </p:nvSpPr>
        <p:spPr/>
        <p:txBody>
          <a:bodyPr/>
          <a:lstStyle/>
          <a:p>
            <a:br>
              <a:rPr lang="en-US" altLang="en-US" sz="2800" b="1">
                <a:solidFill>
                  <a:schemeClr val="tx1"/>
                </a:solidFill>
              </a:rPr>
            </a:br>
            <a:r>
              <a:rPr lang="en-US" altLang="en-US" sz="2800" b="1">
                <a:solidFill>
                  <a:schemeClr val="tx1"/>
                </a:solidFill>
              </a:rPr>
              <a:t>The try-with-resources Statement</a:t>
            </a:r>
            <a:br>
              <a:rPr lang="en-US" altLang="en-US" sz="4000" b="1">
                <a:solidFill>
                  <a:schemeClr val="tx1"/>
                </a:solidFill>
              </a:rPr>
            </a:br>
            <a:endParaRPr lang="en-US" altLang="en-US"/>
          </a:p>
        </p:txBody>
      </p:sp>
      <p:sp>
        <p:nvSpPr>
          <p:cNvPr id="37891" name="Content Placeholder 2">
            <a:extLst>
              <a:ext uri="{FF2B5EF4-FFF2-40B4-BE49-F238E27FC236}">
                <a16:creationId xmlns:a16="http://schemas.microsoft.com/office/drawing/2014/main" id="{DDA47A7C-656C-CFB3-6199-0DACB7E4F281}"/>
              </a:ext>
            </a:extLst>
          </p:cNvPr>
          <p:cNvSpPr>
            <a:spLocks noGrp="1" noChangeArrowheads="1"/>
          </p:cNvSpPr>
          <p:nvPr>
            <p:ph idx="1"/>
          </p:nvPr>
        </p:nvSpPr>
        <p:spPr/>
        <p:txBody>
          <a:bodyPr/>
          <a:lstStyle/>
          <a:p>
            <a:r>
              <a:rPr lang="en-US" altLang="en-US"/>
              <a:t>A  try statement that declares one or more resources. </a:t>
            </a:r>
          </a:p>
          <a:p>
            <a:endParaRPr lang="en-US" altLang="en-US"/>
          </a:p>
          <a:p>
            <a:r>
              <a:rPr lang="en-US" altLang="en-US"/>
              <a:t>A </a:t>
            </a:r>
            <a:r>
              <a:rPr lang="en-US" altLang="en-US" i="1"/>
              <a:t>resource</a:t>
            </a:r>
            <a:r>
              <a:rPr lang="en-US" altLang="en-US"/>
              <a:t> is an object that must be closed after the program is finished with it. </a:t>
            </a:r>
          </a:p>
          <a:p>
            <a:endParaRPr lang="en-US" altLang="en-US"/>
          </a:p>
          <a:p>
            <a:r>
              <a:rPr lang="en-US" altLang="en-US"/>
              <a:t>Ensures the resource is closed at the end of the statement. </a:t>
            </a:r>
          </a:p>
          <a:p>
            <a:endParaRPr lang="en-US" altLang="en-US"/>
          </a:p>
          <a:p>
            <a:r>
              <a:rPr lang="en-US" altLang="en-US"/>
              <a:t>Any object that implements java.lang.AutoCloseable, and  java.io.Closeable, can be used as a resource.</a:t>
            </a:r>
          </a:p>
          <a:p>
            <a:endParaRPr lang="en-US" altLang="en-US"/>
          </a:p>
        </p:txBody>
      </p:sp>
      <p:sp>
        <p:nvSpPr>
          <p:cNvPr id="37892" name="Slide Number Placeholder 3">
            <a:extLst>
              <a:ext uri="{FF2B5EF4-FFF2-40B4-BE49-F238E27FC236}">
                <a16:creationId xmlns:a16="http://schemas.microsoft.com/office/drawing/2014/main" id="{08FA088F-A771-68E3-8DB6-E8D6158CF5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F5EB22F-5577-44E0-8766-B555061F54CA}" type="slidenum">
              <a:rPr lang="en-US" altLang="en-US" sz="1400"/>
              <a:pPr>
                <a:spcBef>
                  <a:spcPct val="0"/>
                </a:spcBef>
                <a:buFontTx/>
                <a:buNone/>
              </a:pPr>
              <a:t>26</a:t>
            </a:fld>
            <a:endParaRPr lang="en-US" altLang="en-US"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EA97C9AE-EB12-007C-F9DA-51CDFDB9C4A0}"/>
              </a:ext>
            </a:extLst>
          </p:cNvPr>
          <p:cNvSpPr>
            <a:spLocks noGrp="1" noChangeArrowheads="1"/>
          </p:cNvSpPr>
          <p:nvPr>
            <p:ph type="title"/>
          </p:nvPr>
        </p:nvSpPr>
        <p:spPr/>
        <p:txBody>
          <a:bodyPr/>
          <a:lstStyle/>
          <a:p>
            <a:r>
              <a:rPr lang="en-US" altLang="en-US" b="1">
                <a:solidFill>
                  <a:schemeClr val="tx1"/>
                </a:solidFill>
              </a:rPr>
              <a:t>The try-with-resources Statement</a:t>
            </a:r>
            <a:br>
              <a:rPr lang="en-US" altLang="en-US" sz="4400" b="1">
                <a:solidFill>
                  <a:schemeClr val="tx1"/>
                </a:solidFill>
              </a:rPr>
            </a:br>
            <a:endParaRPr lang="en-US" altLang="en-US"/>
          </a:p>
        </p:txBody>
      </p:sp>
      <p:sp>
        <p:nvSpPr>
          <p:cNvPr id="38915" name="Content Placeholder 2">
            <a:extLst>
              <a:ext uri="{FF2B5EF4-FFF2-40B4-BE49-F238E27FC236}">
                <a16:creationId xmlns:a16="http://schemas.microsoft.com/office/drawing/2014/main" id="{44E85BB9-84E5-C56B-7E98-9A125F052E42}"/>
              </a:ext>
            </a:extLst>
          </p:cNvPr>
          <p:cNvSpPr>
            <a:spLocks noGrp="1" noChangeArrowheads="1"/>
          </p:cNvSpPr>
          <p:nvPr>
            <p:ph idx="1"/>
          </p:nvPr>
        </p:nvSpPr>
        <p:spPr>
          <a:xfrm>
            <a:off x="832881" y="1249327"/>
            <a:ext cx="8229600" cy="5440363"/>
          </a:xfrm>
        </p:spPr>
        <p:txBody>
          <a:bodyPr>
            <a:normAutofit fontScale="92500" lnSpcReduction="20000"/>
          </a:bodyPr>
          <a:lstStyle/>
          <a:p>
            <a:pPr marL="457200" lvl="1" indent="0">
              <a:buNone/>
            </a:pPr>
            <a:endParaRPr lang="en-IN" altLang="en-US" dirty="0">
              <a:solidFill>
                <a:srgbClr val="000000"/>
              </a:solidFill>
              <a:latin typeface="Consolas" panose="020B0609020204030204" pitchFamily="49" charset="0"/>
            </a:endParaRPr>
          </a:p>
          <a:p>
            <a:pPr marL="457200" lvl="1" indent="0">
              <a:buNone/>
            </a:pPr>
            <a:r>
              <a:rPr lang="en-IN" altLang="en-US" dirty="0" err="1">
                <a:latin typeface="Consolas" panose="020B0609020204030204" pitchFamily="49" charset="0"/>
              </a:rPr>
              <a:t>System.</a:t>
            </a:r>
            <a:r>
              <a:rPr lang="en-IN" altLang="en-US" b="1" i="1" dirty="0" err="1">
                <a:solidFill>
                  <a:srgbClr val="0000C0"/>
                </a:solidFill>
                <a:latin typeface="Consolas" panose="020B0609020204030204" pitchFamily="49" charset="0"/>
              </a:rPr>
              <a:t>out</a:t>
            </a:r>
            <a:r>
              <a:rPr lang="en-IN" altLang="en-US" b="1" i="1" dirty="0" err="1">
                <a:latin typeface="Consolas" panose="020B0609020204030204" pitchFamily="49" charset="0"/>
              </a:rPr>
              <a:t>.print</a:t>
            </a:r>
            <a:r>
              <a:rPr lang="en-IN" altLang="en-US" b="1" i="1" dirty="0">
                <a:latin typeface="Consolas" panose="020B0609020204030204" pitchFamily="49" charset="0"/>
              </a:rPr>
              <a:t>(</a:t>
            </a:r>
            <a:r>
              <a:rPr lang="en-IN" altLang="en-US" b="1" i="1" dirty="0">
                <a:solidFill>
                  <a:srgbClr val="2A00FF"/>
                </a:solidFill>
                <a:latin typeface="Consolas" panose="020B0609020204030204" pitchFamily="49" charset="0"/>
              </a:rPr>
              <a:t>"Enter an integer: "</a:t>
            </a:r>
            <a:r>
              <a:rPr lang="en-IN" altLang="en-US" b="1" i="1" dirty="0">
                <a:latin typeface="Consolas" panose="020B0609020204030204" pitchFamily="49" charset="0"/>
              </a:rPr>
              <a:t>);</a:t>
            </a:r>
            <a:r>
              <a:rPr lang="en-IN" altLang="en-US" b="1" i="1" dirty="0">
                <a:solidFill>
                  <a:srgbClr val="000000"/>
                </a:solidFill>
                <a:latin typeface="Consolas" panose="020B0609020204030204" pitchFamily="49" charset="0"/>
              </a:rPr>
              <a:t> </a:t>
            </a:r>
          </a:p>
          <a:p>
            <a:pPr marL="457200" lvl="1" indent="0">
              <a:buNone/>
            </a:pPr>
            <a:r>
              <a:rPr lang="en-US" altLang="en-US" b="1" dirty="0">
                <a:solidFill>
                  <a:srgbClr val="7F0055"/>
                </a:solidFill>
                <a:latin typeface="Consolas" panose="020B0609020204030204" pitchFamily="49" charset="0"/>
              </a:rPr>
              <a:t>try</a:t>
            </a:r>
            <a:r>
              <a:rPr lang="en-US" altLang="en-US" sz="2800" b="1" dirty="0">
                <a:solidFill>
                  <a:srgbClr val="00B0F0"/>
                </a:solidFill>
                <a:latin typeface="Consolas" panose="020B0609020204030204" pitchFamily="49" charset="0"/>
              </a:rPr>
              <a:t>(</a:t>
            </a:r>
            <a:r>
              <a:rPr lang="en-US" altLang="en-US" b="1" dirty="0">
                <a:latin typeface="Consolas" panose="020B0609020204030204" pitchFamily="49" charset="0"/>
              </a:rPr>
              <a:t>Scanner</a:t>
            </a:r>
            <a:r>
              <a:rPr lang="en-US" altLang="en-US" b="1" dirty="0">
                <a:solidFill>
                  <a:srgbClr val="000000"/>
                </a:solidFill>
                <a:latin typeface="Consolas" panose="020B0609020204030204" pitchFamily="49" charset="0"/>
              </a:rPr>
              <a:t> </a:t>
            </a:r>
            <a:r>
              <a:rPr lang="en-US" altLang="en-US" b="1" dirty="0">
                <a:solidFill>
                  <a:srgbClr val="6A3E3E"/>
                </a:solidFill>
                <a:latin typeface="Consolas" panose="020B0609020204030204" pitchFamily="49" charset="0"/>
              </a:rPr>
              <a:t>scan</a:t>
            </a:r>
            <a:r>
              <a:rPr lang="en-US" altLang="en-US" b="1" dirty="0">
                <a:solidFill>
                  <a:srgbClr val="000000"/>
                </a:solidFill>
                <a:latin typeface="Consolas" panose="020B0609020204030204" pitchFamily="49" charset="0"/>
              </a:rPr>
              <a:t> </a:t>
            </a:r>
            <a:r>
              <a:rPr lang="en-US" altLang="en-US" b="1" dirty="0">
                <a:latin typeface="Consolas" panose="020B0609020204030204" pitchFamily="49" charset="0"/>
              </a:rPr>
              <a:t>=</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new</a:t>
            </a:r>
            <a:r>
              <a:rPr lang="en-US" altLang="en-US" b="1" dirty="0">
                <a:solidFill>
                  <a:srgbClr val="000000"/>
                </a:solidFill>
                <a:latin typeface="Consolas" panose="020B0609020204030204" pitchFamily="49" charset="0"/>
              </a:rPr>
              <a:t> </a:t>
            </a:r>
            <a:r>
              <a:rPr lang="en-US" altLang="en-US" b="1" dirty="0">
                <a:latin typeface="Consolas" panose="020B0609020204030204" pitchFamily="49" charset="0"/>
              </a:rPr>
              <a:t>Scanner( System.</a:t>
            </a:r>
            <a:r>
              <a:rPr lang="en-US" altLang="en-US" b="1" i="1" dirty="0">
                <a:solidFill>
                  <a:srgbClr val="0000C0"/>
                </a:solidFill>
                <a:latin typeface="Consolas" panose="020B0609020204030204" pitchFamily="49" charset="0"/>
              </a:rPr>
              <a:t>in</a:t>
            </a:r>
            <a:r>
              <a:rPr lang="en-US" altLang="en-US" b="1" i="1" dirty="0">
                <a:solidFill>
                  <a:srgbClr val="000000"/>
                </a:solidFill>
                <a:latin typeface="Consolas" panose="020B0609020204030204" pitchFamily="49" charset="0"/>
              </a:rPr>
              <a:t> </a:t>
            </a:r>
            <a:r>
              <a:rPr lang="en-US" altLang="en-US" b="1" i="1" dirty="0">
                <a:latin typeface="Consolas" panose="020B0609020204030204" pitchFamily="49" charset="0"/>
              </a:rPr>
              <a:t>)</a:t>
            </a:r>
            <a:r>
              <a:rPr lang="en-US" altLang="en-US" sz="2800" b="1" i="1" dirty="0">
                <a:solidFill>
                  <a:srgbClr val="00B0F0"/>
                </a:solidFill>
                <a:latin typeface="Consolas" panose="020B0609020204030204" pitchFamily="49" charset="0"/>
              </a:rPr>
              <a:t>)</a:t>
            </a:r>
            <a:r>
              <a:rPr lang="en-US" altLang="en-US" b="1" i="1" dirty="0">
                <a:solidFill>
                  <a:srgbClr val="000000"/>
                </a:solidFill>
                <a:latin typeface="Consolas" panose="020B0609020204030204" pitchFamily="49" charset="0"/>
              </a:rPr>
              <a:t> </a:t>
            </a:r>
            <a:r>
              <a:rPr lang="en-US" altLang="en-US" b="1" i="1" dirty="0">
                <a:latin typeface="Consolas" panose="020B0609020204030204" pitchFamily="49" charset="0"/>
              </a:rPr>
              <a:t>{</a:t>
            </a:r>
            <a:r>
              <a:rPr lang="en-US" altLang="en-US" b="1" i="1" dirty="0">
                <a:solidFill>
                  <a:srgbClr val="000000"/>
                </a:solidFill>
                <a:latin typeface="Consolas" panose="020B0609020204030204" pitchFamily="49" charset="0"/>
              </a:rPr>
              <a:t> </a:t>
            </a:r>
          </a:p>
          <a:p>
            <a:pPr marL="457200" lvl="1" indent="0">
              <a:buNone/>
            </a:pPr>
            <a:r>
              <a:rPr lang="en-IN" altLang="en-US" dirty="0">
                <a:solidFill>
                  <a:srgbClr val="000000"/>
                </a:solidFill>
                <a:latin typeface="Consolas" panose="020B0609020204030204" pitchFamily="49" charset="0"/>
              </a:rPr>
              <a:t>      </a:t>
            </a:r>
            <a:r>
              <a:rPr lang="en-IN" altLang="en-US" b="1" dirty="0">
                <a:solidFill>
                  <a:srgbClr val="7F0055"/>
                </a:solidFill>
                <a:latin typeface="Consolas" panose="020B0609020204030204" pitchFamily="49" charset="0"/>
              </a:rPr>
              <a:t>int</a:t>
            </a:r>
            <a:r>
              <a:rPr lang="en-IN" altLang="en-US" b="1" dirty="0">
                <a:solidFill>
                  <a:srgbClr val="000000"/>
                </a:solidFill>
                <a:latin typeface="Consolas" panose="020B0609020204030204" pitchFamily="49" charset="0"/>
              </a:rPr>
              <a:t> </a:t>
            </a:r>
            <a:r>
              <a:rPr lang="en-IN" altLang="en-US" b="1" dirty="0" err="1">
                <a:solidFill>
                  <a:srgbClr val="6A3E3E"/>
                </a:solidFill>
                <a:latin typeface="Consolas" panose="020B0609020204030204" pitchFamily="49" charset="0"/>
              </a:rPr>
              <a:t>num</a:t>
            </a:r>
            <a:r>
              <a:rPr lang="en-IN" altLang="en-US" b="1" dirty="0">
                <a:solidFill>
                  <a:srgbClr val="000000"/>
                </a:solidFill>
                <a:latin typeface="Consolas" panose="020B0609020204030204" pitchFamily="49" charset="0"/>
              </a:rPr>
              <a:t> </a:t>
            </a:r>
            <a:r>
              <a:rPr lang="en-IN" altLang="en-US" b="1" dirty="0">
                <a:latin typeface="Consolas" panose="020B0609020204030204" pitchFamily="49" charset="0"/>
              </a:rPr>
              <a:t>=</a:t>
            </a:r>
            <a:r>
              <a:rPr lang="en-IN" altLang="en-US" b="1" dirty="0">
                <a:solidFill>
                  <a:srgbClr val="000000"/>
                </a:solidFill>
                <a:latin typeface="Consolas" panose="020B0609020204030204" pitchFamily="49" charset="0"/>
              </a:rPr>
              <a:t> </a:t>
            </a:r>
            <a:r>
              <a:rPr lang="en-IN" altLang="en-US" b="1" dirty="0" err="1">
                <a:solidFill>
                  <a:srgbClr val="6A3E3E"/>
                </a:solidFill>
                <a:latin typeface="Consolas" panose="020B0609020204030204" pitchFamily="49" charset="0"/>
              </a:rPr>
              <a:t>scan</a:t>
            </a:r>
            <a:r>
              <a:rPr lang="en-IN" altLang="en-US" b="1" dirty="0" err="1">
                <a:latin typeface="Consolas" panose="020B0609020204030204" pitchFamily="49" charset="0"/>
              </a:rPr>
              <a:t>.nextInt</a:t>
            </a:r>
            <a:r>
              <a:rPr lang="en-IN" altLang="en-US" b="1" dirty="0">
                <a:latin typeface="Consolas" panose="020B0609020204030204" pitchFamily="49" charset="0"/>
              </a:rPr>
              <a:t>();</a:t>
            </a:r>
            <a:r>
              <a:rPr lang="en-IN" altLang="en-US" b="1" dirty="0">
                <a:solidFill>
                  <a:srgbClr val="000000"/>
                </a:solidFill>
                <a:latin typeface="Consolas" panose="020B0609020204030204" pitchFamily="49" charset="0"/>
              </a:rPr>
              <a:t> </a:t>
            </a:r>
          </a:p>
          <a:p>
            <a:pPr marL="457200" lvl="1" indent="0">
              <a:buNone/>
            </a:pPr>
            <a:endParaRPr lang="en-IN" altLang="en-US" b="1" dirty="0">
              <a:solidFill>
                <a:srgbClr val="000000"/>
              </a:solidFill>
              <a:latin typeface="Consolas" panose="020B0609020204030204" pitchFamily="49" charset="0"/>
            </a:endParaRPr>
          </a:p>
          <a:p>
            <a:pPr marL="457200" lvl="1" indent="0">
              <a:buNone/>
            </a:pPr>
            <a:r>
              <a:rPr lang="en-US" altLang="en-US" dirty="0" err="1">
                <a:latin typeface="Consolas" panose="020B0609020204030204" pitchFamily="49" charset="0"/>
              </a:rPr>
              <a:t>System.</a:t>
            </a:r>
            <a:r>
              <a:rPr lang="en-US" altLang="en-US" b="1" i="1" dirty="0" err="1">
                <a:solidFill>
                  <a:srgbClr val="0000C0"/>
                </a:solidFill>
                <a:latin typeface="Consolas" panose="020B0609020204030204" pitchFamily="49" charset="0"/>
              </a:rPr>
              <a:t>out</a:t>
            </a:r>
            <a:r>
              <a:rPr lang="en-US" altLang="en-US" b="1" i="1" dirty="0" err="1">
                <a:latin typeface="Consolas" panose="020B0609020204030204" pitchFamily="49" charset="0"/>
              </a:rPr>
              <a:t>.println</a:t>
            </a:r>
            <a:r>
              <a:rPr lang="en-US" altLang="en-US" b="1" i="1" dirty="0">
                <a:latin typeface="Consolas" panose="020B0609020204030204" pitchFamily="49" charset="0"/>
              </a:rPr>
              <a:t>(</a:t>
            </a:r>
            <a:r>
              <a:rPr lang="en-US" altLang="en-US" b="1" i="1" dirty="0">
                <a:solidFill>
                  <a:srgbClr val="2A00FF"/>
                </a:solidFill>
                <a:latin typeface="Consolas" panose="020B0609020204030204" pitchFamily="49" charset="0"/>
              </a:rPr>
              <a:t>"square"</a:t>
            </a:r>
            <a:r>
              <a:rPr lang="en-US" altLang="en-US" b="1" i="1" dirty="0">
                <a:solidFill>
                  <a:srgbClr val="000000"/>
                </a:solidFill>
                <a:latin typeface="Consolas" panose="020B0609020204030204" pitchFamily="49" charset="0"/>
              </a:rPr>
              <a:t> </a:t>
            </a:r>
            <a:r>
              <a:rPr lang="en-US" altLang="en-US" b="1" i="1" dirty="0">
                <a:latin typeface="Consolas" panose="020B0609020204030204" pitchFamily="49" charset="0"/>
              </a:rPr>
              <a:t>+</a:t>
            </a:r>
            <a:r>
              <a:rPr lang="en-US" altLang="en-US" b="1" i="1" dirty="0">
                <a:solidFill>
                  <a:srgbClr val="000000"/>
                </a:solidFill>
                <a:latin typeface="Consolas" panose="020B0609020204030204" pitchFamily="49" charset="0"/>
              </a:rPr>
              <a:t> </a:t>
            </a:r>
            <a:r>
              <a:rPr lang="en-US" altLang="en-US" b="1" i="1" dirty="0">
                <a:solidFill>
                  <a:srgbClr val="6A3E3E"/>
                </a:solidFill>
                <a:latin typeface="Consolas" panose="020B0609020204030204" pitchFamily="49" charset="0"/>
              </a:rPr>
              <a:t>num</a:t>
            </a:r>
            <a:r>
              <a:rPr lang="en-US" altLang="en-US" b="1" i="1" dirty="0">
                <a:solidFill>
                  <a:srgbClr val="000000"/>
                </a:solidFill>
                <a:latin typeface="Consolas" panose="020B0609020204030204" pitchFamily="49" charset="0"/>
              </a:rPr>
              <a:t> </a:t>
            </a:r>
            <a:r>
              <a:rPr lang="en-US" altLang="en-US" b="1" i="1" dirty="0">
                <a:latin typeface="Consolas" panose="020B0609020204030204" pitchFamily="49" charset="0"/>
              </a:rPr>
              <a:t>+</a:t>
            </a:r>
            <a:r>
              <a:rPr lang="en-US" altLang="en-US" b="1" i="1" dirty="0">
                <a:solidFill>
                  <a:srgbClr val="000000"/>
                </a:solidFill>
                <a:latin typeface="Consolas" panose="020B0609020204030204" pitchFamily="49" charset="0"/>
              </a:rPr>
              <a:t> </a:t>
            </a:r>
            <a:r>
              <a:rPr lang="en-US" altLang="en-US" b="1" i="1" dirty="0">
                <a:solidFill>
                  <a:srgbClr val="2A00FF"/>
                </a:solidFill>
                <a:latin typeface="Consolas" panose="020B0609020204030204" pitchFamily="49" charset="0"/>
              </a:rPr>
              <a:t>"is"</a:t>
            </a:r>
            <a:r>
              <a:rPr lang="en-US" altLang="en-US" b="1" i="1" dirty="0">
                <a:solidFill>
                  <a:srgbClr val="000000"/>
                </a:solidFill>
                <a:latin typeface="Consolas" panose="020B0609020204030204" pitchFamily="49" charset="0"/>
              </a:rPr>
              <a:t> </a:t>
            </a:r>
            <a:r>
              <a:rPr lang="en-US" altLang="en-US" b="1" i="1" dirty="0">
                <a:latin typeface="Consolas" panose="020B0609020204030204" pitchFamily="49" charset="0"/>
              </a:rPr>
              <a:t>+</a:t>
            </a:r>
            <a:r>
              <a:rPr lang="en-US" altLang="en-US" b="1" i="1" dirty="0">
                <a:solidFill>
                  <a:srgbClr val="000000"/>
                </a:solidFill>
                <a:latin typeface="Consolas" panose="020B0609020204030204" pitchFamily="49" charset="0"/>
              </a:rPr>
              <a:t> </a:t>
            </a:r>
            <a:r>
              <a:rPr lang="en-US" altLang="en-US" b="1" i="1" dirty="0">
                <a:solidFill>
                  <a:srgbClr val="6A3E3E"/>
                </a:solidFill>
                <a:latin typeface="Consolas" panose="020B0609020204030204" pitchFamily="49" charset="0"/>
              </a:rPr>
              <a:t>num</a:t>
            </a:r>
            <a:r>
              <a:rPr lang="en-US" altLang="en-US" b="1" i="1" dirty="0">
                <a:latin typeface="Consolas" panose="020B0609020204030204" pitchFamily="49" charset="0"/>
              </a:rPr>
              <a:t>*</a:t>
            </a:r>
            <a:r>
              <a:rPr lang="en-US" altLang="en-US" b="1" i="1" dirty="0">
                <a:solidFill>
                  <a:srgbClr val="6A3E3E"/>
                </a:solidFill>
                <a:latin typeface="Consolas" panose="020B0609020204030204" pitchFamily="49" charset="0"/>
              </a:rPr>
              <a:t>num</a:t>
            </a:r>
            <a:r>
              <a:rPr lang="en-US" altLang="en-US" b="1" i="1" dirty="0">
                <a:solidFill>
                  <a:srgbClr val="000000"/>
                </a:solidFill>
                <a:latin typeface="Consolas" panose="020B0609020204030204" pitchFamily="49" charset="0"/>
              </a:rPr>
              <a:t> </a:t>
            </a:r>
            <a:r>
              <a:rPr lang="en-US" altLang="en-US" b="1" i="1" dirty="0">
                <a:latin typeface="Consolas" panose="020B0609020204030204" pitchFamily="49" charset="0"/>
              </a:rPr>
              <a:t>);</a:t>
            </a:r>
            <a:r>
              <a:rPr lang="en-US" altLang="en-US" b="1" i="1" dirty="0">
                <a:solidFill>
                  <a:srgbClr val="000000"/>
                </a:solidFill>
                <a:latin typeface="Consolas" panose="020B0609020204030204" pitchFamily="49" charset="0"/>
              </a:rPr>
              <a:t> </a:t>
            </a:r>
          </a:p>
          <a:p>
            <a:pPr marL="457200" lvl="1" indent="0">
              <a:buNone/>
            </a:pPr>
            <a:endParaRPr lang="en-IN" altLang="en-US" dirty="0">
              <a:solidFill>
                <a:srgbClr val="000000"/>
              </a:solidFill>
              <a:latin typeface="Consolas" panose="020B0609020204030204" pitchFamily="49" charset="0"/>
            </a:endParaRPr>
          </a:p>
          <a:p>
            <a:pPr marL="457200" lvl="1" indent="0">
              <a:buNone/>
            </a:pPr>
            <a:r>
              <a:rPr lang="en-IN" altLang="en-US" dirty="0">
                <a:latin typeface="Consolas" panose="020B0609020204030204" pitchFamily="49" charset="0"/>
              </a:rPr>
              <a:t>}</a:t>
            </a:r>
            <a:r>
              <a:rPr lang="en-IN" altLang="en-US" dirty="0">
                <a:solidFill>
                  <a:srgbClr val="000000"/>
                </a:solidFill>
                <a:latin typeface="Consolas" panose="020B0609020204030204" pitchFamily="49" charset="0"/>
              </a:rPr>
              <a:t> </a:t>
            </a:r>
          </a:p>
          <a:p>
            <a:pPr marL="457200" lvl="1" indent="0">
              <a:buNone/>
            </a:pPr>
            <a:r>
              <a:rPr lang="en-IN" altLang="en-US" b="1" dirty="0">
                <a:solidFill>
                  <a:srgbClr val="7F0055"/>
                </a:solidFill>
                <a:latin typeface="Consolas" panose="020B0609020204030204" pitchFamily="49" charset="0"/>
              </a:rPr>
              <a:t>catch</a:t>
            </a:r>
            <a:r>
              <a:rPr lang="en-IN" altLang="en-US" b="1" dirty="0">
                <a:solidFill>
                  <a:srgbClr val="000000"/>
                </a:solidFill>
                <a:latin typeface="Consolas" panose="020B0609020204030204" pitchFamily="49" charset="0"/>
              </a:rPr>
              <a:t> </a:t>
            </a:r>
            <a:r>
              <a:rPr lang="en-IN" altLang="en-US" b="1" dirty="0">
                <a:latin typeface="Consolas" panose="020B0609020204030204" pitchFamily="49" charset="0"/>
              </a:rPr>
              <a:t>( </a:t>
            </a:r>
            <a:r>
              <a:rPr lang="en-IN" altLang="en-US" b="1" dirty="0" err="1">
                <a:latin typeface="Consolas" panose="020B0609020204030204" pitchFamily="49" charset="0"/>
              </a:rPr>
              <a:t>InputMismatchException</a:t>
            </a:r>
            <a:r>
              <a:rPr lang="en-IN" altLang="en-US" b="1" dirty="0">
                <a:solidFill>
                  <a:srgbClr val="000000"/>
                </a:solidFill>
                <a:latin typeface="Consolas" panose="020B0609020204030204" pitchFamily="49" charset="0"/>
              </a:rPr>
              <a:t> </a:t>
            </a:r>
            <a:r>
              <a:rPr lang="en-IN" altLang="en-US" b="1" dirty="0">
                <a:solidFill>
                  <a:srgbClr val="6A3E3E"/>
                </a:solidFill>
                <a:latin typeface="Consolas" panose="020B0609020204030204" pitchFamily="49" charset="0"/>
              </a:rPr>
              <a:t>ex</a:t>
            </a:r>
            <a:r>
              <a:rPr lang="en-IN" altLang="en-US" b="1" dirty="0">
                <a:solidFill>
                  <a:srgbClr val="000000"/>
                </a:solidFill>
                <a:latin typeface="Consolas" panose="020B0609020204030204" pitchFamily="49" charset="0"/>
              </a:rPr>
              <a:t> </a:t>
            </a:r>
            <a:r>
              <a:rPr lang="en-IN" altLang="en-US" b="1" dirty="0">
                <a:latin typeface="Consolas" panose="020B0609020204030204" pitchFamily="49" charset="0"/>
              </a:rPr>
              <a:t>) {</a:t>
            </a:r>
            <a:r>
              <a:rPr lang="en-IN" altLang="en-US" b="1" dirty="0">
                <a:solidFill>
                  <a:srgbClr val="000000"/>
                </a:solidFill>
                <a:latin typeface="Consolas" panose="020B0609020204030204" pitchFamily="49" charset="0"/>
              </a:rPr>
              <a:t> </a:t>
            </a:r>
          </a:p>
          <a:p>
            <a:pPr marL="857250" lvl="2" indent="0">
              <a:buNone/>
            </a:pPr>
            <a:r>
              <a:rPr lang="en-US" altLang="en-US" sz="2000" dirty="0" err="1">
                <a:latin typeface="Consolas" panose="020B0609020204030204" pitchFamily="49" charset="0"/>
              </a:rPr>
              <a:t>System.</a:t>
            </a:r>
            <a:r>
              <a:rPr lang="en-US" altLang="en-US" sz="2000" b="1" i="1" dirty="0" err="1">
                <a:solidFill>
                  <a:srgbClr val="0000C0"/>
                </a:solidFill>
                <a:latin typeface="Consolas" panose="020B0609020204030204" pitchFamily="49" charset="0"/>
              </a:rPr>
              <a:t>err</a:t>
            </a:r>
            <a:r>
              <a:rPr lang="en-US" altLang="en-US" sz="2000" b="1" i="1" dirty="0" err="1">
                <a:latin typeface="Consolas" panose="020B0609020204030204" pitchFamily="49" charset="0"/>
              </a:rPr>
              <a:t>.println</a:t>
            </a:r>
            <a:r>
              <a:rPr lang="en-US" altLang="en-US" sz="2000" b="1" i="1" dirty="0">
                <a:latin typeface="Consolas" panose="020B0609020204030204" pitchFamily="49" charset="0"/>
              </a:rPr>
              <a:t>(</a:t>
            </a:r>
            <a:r>
              <a:rPr lang="en-US" altLang="en-US" sz="2000" b="1" i="1" dirty="0">
                <a:solidFill>
                  <a:srgbClr val="2A00FF"/>
                </a:solidFill>
                <a:latin typeface="Consolas" panose="020B0609020204030204" pitchFamily="49" charset="0"/>
              </a:rPr>
              <a:t>"You entered bad data."</a:t>
            </a:r>
            <a:r>
              <a:rPr lang="en-US" altLang="en-US" sz="2000" b="1" i="1" dirty="0">
                <a:solidFill>
                  <a:srgbClr val="000000"/>
                </a:solidFill>
                <a:latin typeface="Consolas" panose="020B0609020204030204" pitchFamily="49" charset="0"/>
              </a:rPr>
              <a:t> </a:t>
            </a:r>
            <a:r>
              <a:rPr lang="en-US" altLang="en-US" sz="2000" b="1" i="1" dirty="0">
                <a:latin typeface="Consolas" panose="020B0609020204030204" pitchFamily="49" charset="0"/>
              </a:rPr>
              <a:t>);</a:t>
            </a:r>
            <a:r>
              <a:rPr lang="en-US" altLang="en-US" sz="2000" b="1" i="1" dirty="0">
                <a:solidFill>
                  <a:srgbClr val="000000"/>
                </a:solidFill>
                <a:latin typeface="Consolas" panose="020B0609020204030204" pitchFamily="49" charset="0"/>
              </a:rPr>
              <a:t> </a:t>
            </a:r>
          </a:p>
          <a:p>
            <a:pPr marL="857250" lvl="2" indent="0">
              <a:buNone/>
            </a:pPr>
            <a:r>
              <a:rPr lang="en-US" altLang="en-US" sz="2000" dirty="0" err="1">
                <a:latin typeface="Consolas" panose="020B0609020204030204" pitchFamily="49" charset="0"/>
              </a:rPr>
              <a:t>System.</a:t>
            </a:r>
            <a:r>
              <a:rPr lang="en-US" altLang="en-US" sz="2000" b="1" i="1" dirty="0" err="1">
                <a:solidFill>
                  <a:srgbClr val="0000C0"/>
                </a:solidFill>
                <a:latin typeface="Consolas" panose="020B0609020204030204" pitchFamily="49" charset="0"/>
              </a:rPr>
              <a:t>err</a:t>
            </a:r>
            <a:r>
              <a:rPr lang="en-US" altLang="en-US" sz="2000" b="1" i="1" dirty="0" err="1">
                <a:latin typeface="Consolas" panose="020B0609020204030204" pitchFamily="49" charset="0"/>
              </a:rPr>
              <a:t>.println</a:t>
            </a:r>
            <a:r>
              <a:rPr lang="en-US" altLang="en-US" sz="2000" b="1" i="1" dirty="0">
                <a:latin typeface="Consolas" panose="020B0609020204030204" pitchFamily="49" charset="0"/>
              </a:rPr>
              <a:t>(</a:t>
            </a:r>
            <a:r>
              <a:rPr lang="en-US" altLang="en-US" sz="2000" b="1" i="1" dirty="0">
                <a:solidFill>
                  <a:srgbClr val="2A00FF"/>
                </a:solidFill>
                <a:latin typeface="Consolas" panose="020B0609020204030204" pitchFamily="49" charset="0"/>
              </a:rPr>
              <a:t>"Run the program again."</a:t>
            </a:r>
            <a:r>
              <a:rPr lang="en-US" altLang="en-US" sz="2000" b="1" i="1" dirty="0">
                <a:solidFill>
                  <a:srgbClr val="000000"/>
                </a:solidFill>
                <a:latin typeface="Consolas" panose="020B0609020204030204" pitchFamily="49" charset="0"/>
              </a:rPr>
              <a:t> </a:t>
            </a:r>
            <a:r>
              <a:rPr lang="en-US" altLang="en-US" sz="2000" b="1" i="1" dirty="0">
                <a:latin typeface="Consolas" panose="020B0609020204030204" pitchFamily="49" charset="0"/>
              </a:rPr>
              <a:t>);</a:t>
            </a:r>
            <a:r>
              <a:rPr lang="en-US" altLang="en-US" sz="2000" b="1" i="1" dirty="0">
                <a:solidFill>
                  <a:srgbClr val="000000"/>
                </a:solidFill>
                <a:latin typeface="Consolas" panose="020B0609020204030204" pitchFamily="49" charset="0"/>
              </a:rPr>
              <a:t> </a:t>
            </a:r>
          </a:p>
          <a:p>
            <a:pPr marL="457200" lvl="1" indent="0">
              <a:buNone/>
            </a:pPr>
            <a:r>
              <a:rPr lang="en-IN" altLang="en-US" dirty="0">
                <a:latin typeface="Consolas" panose="020B0609020204030204" pitchFamily="49" charset="0"/>
              </a:rPr>
              <a:t>} </a:t>
            </a:r>
          </a:p>
          <a:p>
            <a:pPr marL="457200" lvl="1" indent="0">
              <a:buNone/>
            </a:pPr>
            <a:r>
              <a:rPr lang="en-IN" altLang="en-US" dirty="0">
                <a:latin typeface="Consolas" panose="020B0609020204030204" pitchFamily="49" charset="0"/>
              </a:rPr>
              <a:t>    </a:t>
            </a:r>
            <a:r>
              <a:rPr lang="en-IN" altLang="en-US" dirty="0" err="1">
                <a:latin typeface="Consolas" panose="020B0609020204030204" pitchFamily="49" charset="0"/>
              </a:rPr>
              <a:t>System.</a:t>
            </a:r>
            <a:r>
              <a:rPr lang="en-IN" altLang="en-US" b="1" i="1" dirty="0" err="1">
                <a:solidFill>
                  <a:srgbClr val="0000C0"/>
                </a:solidFill>
                <a:latin typeface="Consolas" panose="020B0609020204030204" pitchFamily="49" charset="0"/>
              </a:rPr>
              <a:t>out</a:t>
            </a:r>
            <a:r>
              <a:rPr lang="en-IN" altLang="en-US" b="1" i="1" dirty="0" err="1">
                <a:latin typeface="Consolas" panose="020B0609020204030204" pitchFamily="49" charset="0"/>
              </a:rPr>
              <a:t>.println</a:t>
            </a:r>
            <a:r>
              <a:rPr lang="en-IN" altLang="en-US" b="1" i="1" dirty="0">
                <a:latin typeface="Consolas" panose="020B0609020204030204" pitchFamily="49" charset="0"/>
              </a:rPr>
              <a:t>(</a:t>
            </a:r>
            <a:r>
              <a:rPr lang="en-IN" altLang="en-US" b="1" i="1" dirty="0">
                <a:solidFill>
                  <a:srgbClr val="2A00FF"/>
                </a:solidFill>
                <a:latin typeface="Consolas" panose="020B0609020204030204" pitchFamily="49" charset="0"/>
              </a:rPr>
              <a:t>"Good-bye"</a:t>
            </a:r>
            <a:r>
              <a:rPr lang="en-IN" altLang="en-US" b="1" i="1" dirty="0">
                <a:solidFill>
                  <a:srgbClr val="000000"/>
                </a:solidFill>
                <a:latin typeface="Consolas" panose="020B0609020204030204" pitchFamily="49" charset="0"/>
              </a:rPr>
              <a:t> </a:t>
            </a:r>
            <a:r>
              <a:rPr lang="en-IN" altLang="en-US" b="1" i="1" dirty="0">
                <a:latin typeface="Consolas" panose="020B0609020204030204" pitchFamily="49" charset="0"/>
              </a:rPr>
              <a:t>);</a:t>
            </a:r>
            <a:r>
              <a:rPr lang="en-IN" altLang="en-US" b="1" i="1" dirty="0">
                <a:solidFill>
                  <a:srgbClr val="000000"/>
                </a:solidFill>
                <a:latin typeface="Consolas" panose="020B0609020204030204" pitchFamily="49" charset="0"/>
              </a:rPr>
              <a:t> </a:t>
            </a:r>
          </a:p>
          <a:p>
            <a:pPr marL="457200" lvl="1" indent="0">
              <a:buNone/>
            </a:pPr>
            <a:r>
              <a:rPr lang="en-IN" altLang="en-US" dirty="0">
                <a:latin typeface="Consolas" panose="020B0609020204030204" pitchFamily="49" charset="0"/>
              </a:rPr>
              <a:t>}</a:t>
            </a:r>
            <a:r>
              <a:rPr lang="en-IN" altLang="en-US" dirty="0">
                <a:solidFill>
                  <a:srgbClr val="000000"/>
                </a:solidFill>
                <a:latin typeface="Consolas" panose="020B0609020204030204" pitchFamily="49" charset="0"/>
              </a:rPr>
              <a:t> </a:t>
            </a:r>
          </a:p>
          <a:p>
            <a:pPr marL="457200" lvl="1" indent="0">
              <a:buNone/>
            </a:pPr>
            <a:r>
              <a:rPr lang="en-IN" altLang="en-US" dirty="0">
                <a:solidFill>
                  <a:srgbClr val="000000"/>
                </a:solidFill>
                <a:latin typeface="Consolas" panose="020B0609020204030204" pitchFamily="49" charset="0"/>
              </a:rPr>
              <a:t> </a:t>
            </a:r>
            <a:endParaRPr lang="en-US" altLang="en-US" dirty="0"/>
          </a:p>
        </p:txBody>
      </p:sp>
      <p:sp>
        <p:nvSpPr>
          <p:cNvPr id="38916" name="Slide Number Placeholder 3">
            <a:extLst>
              <a:ext uri="{FF2B5EF4-FFF2-40B4-BE49-F238E27FC236}">
                <a16:creationId xmlns:a16="http://schemas.microsoft.com/office/drawing/2014/main" id="{717A94F2-DA1B-59FF-601B-BA214F1D58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2B854AE-CF5E-40F6-A027-863569F9ED75}" type="slidenum">
              <a:rPr lang="en-US" altLang="en-US" sz="1400"/>
              <a:pPr>
                <a:spcBef>
                  <a:spcPct val="0"/>
                </a:spcBef>
                <a:buFontTx/>
                <a:buNone/>
              </a:pPr>
              <a:t>27</a:t>
            </a:fld>
            <a:endParaRPr lang="en-US"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a:extLst>
              <a:ext uri="{FF2B5EF4-FFF2-40B4-BE49-F238E27FC236}">
                <a16:creationId xmlns:a16="http://schemas.microsoft.com/office/drawing/2014/main" id="{B573898F-E6D8-BBA0-80E5-3F579945FDD7}"/>
              </a:ext>
            </a:extLst>
          </p:cNvPr>
          <p:cNvSpPr>
            <a:spLocks noGrp="1" noChangeArrowheads="1"/>
          </p:cNvSpPr>
          <p:nvPr>
            <p:ph type="title"/>
          </p:nvPr>
        </p:nvSpPr>
        <p:spPr/>
        <p:txBody>
          <a:bodyPr vert="horz" lIns="0" tIns="0" rIns="0" bIns="0" rtlCol="0" anchor="t">
            <a:noAutofit/>
          </a:bodyPr>
          <a:lstStyle/>
          <a:p>
            <a:pPr marL="342900" indent="-342900"/>
            <a:r>
              <a:rPr lang="en-GB" altLang="en-US" sz="4400" dirty="0">
                <a:solidFill>
                  <a:schemeClr val="tx1"/>
                </a:solidFill>
              </a:rPr>
              <a:t>Java Collection Framework</a:t>
            </a:r>
          </a:p>
        </p:txBody>
      </p:sp>
      <p:sp>
        <p:nvSpPr>
          <p:cNvPr id="44035" name="Rectangle 1027">
            <a:extLst>
              <a:ext uri="{FF2B5EF4-FFF2-40B4-BE49-F238E27FC236}">
                <a16:creationId xmlns:a16="http://schemas.microsoft.com/office/drawing/2014/main" id="{C948A2DF-3E99-4371-EBB0-8EFE3AFDCA80}"/>
              </a:ext>
            </a:extLst>
          </p:cNvPr>
          <p:cNvSpPr>
            <a:spLocks noGrp="1" noChangeArrowheads="1"/>
          </p:cNvSpPr>
          <p:nvPr>
            <p:ph idx="1"/>
          </p:nvPr>
        </p:nvSpPr>
        <p:spPr/>
        <p:txBody>
          <a:bodyPr/>
          <a:lstStyle/>
          <a:p>
            <a:pPr eaLnBrk="1" hangingPunct="1"/>
            <a:r>
              <a:rPr lang="en-US" altLang="en-US" sz="1800" dirty="0"/>
              <a:t>Provides tools to maintain data container of object </a:t>
            </a:r>
          </a:p>
          <a:p>
            <a:pPr eaLnBrk="1" hangingPunct="1"/>
            <a:endParaRPr lang="en-US" altLang="en-US" sz="1800" dirty="0"/>
          </a:p>
          <a:p>
            <a:pPr eaLnBrk="1" hangingPunct="1"/>
            <a:r>
              <a:rPr lang="en-US" altLang="en-US" sz="1800" dirty="0"/>
              <a:t>Is an alternative to the creation of custom data structures</a:t>
            </a:r>
          </a:p>
          <a:p>
            <a:pPr eaLnBrk="1" hangingPunct="1"/>
            <a:endParaRPr lang="en-US" altLang="en-US" sz="1800" dirty="0"/>
          </a:p>
          <a:p>
            <a:pPr eaLnBrk="1" hangingPunct="1"/>
            <a:r>
              <a:rPr lang="en-US" altLang="en-US" sz="1800" dirty="0"/>
              <a:t>Consists of interfaces and classes that implement interfaces within the </a:t>
            </a:r>
            <a:r>
              <a:rPr lang="en-US" altLang="en-US" sz="1800" dirty="0" err="1"/>
              <a:t>java.util</a:t>
            </a:r>
            <a:r>
              <a:rPr lang="en-US" altLang="en-US" sz="1800" dirty="0"/>
              <a:t> package</a:t>
            </a:r>
          </a:p>
          <a:p>
            <a:pPr eaLnBrk="1" hangingPunct="1"/>
            <a:endParaRPr lang="en-US" altLang="en-US" sz="1800" dirty="0"/>
          </a:p>
          <a:p>
            <a:pPr eaLnBrk="1" hangingPunct="1"/>
            <a:r>
              <a:rPr lang="en-US" altLang="ko-KR" sz="1800" dirty="0">
                <a:ea typeface="Batang" panose="02030600000101010101" pitchFamily="18" charset="-127"/>
              </a:rPr>
              <a:t>Collection is the root interface for most of the Java collections hierarchy</a:t>
            </a:r>
            <a:endParaRPr lang="en-US" altLang="en-US" sz="1200" dirty="0"/>
          </a:p>
        </p:txBody>
      </p:sp>
    </p:spTree>
  </p:cSld>
  <p:clrMapOvr>
    <a:masterClrMapping/>
  </p:clrMapOvr>
  <p:transition spd="slow"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18FC0136-660E-9183-775F-9DB4E1188B48}"/>
              </a:ext>
            </a:extLst>
          </p:cNvPr>
          <p:cNvSpPr>
            <a:spLocks noGrp="1" noChangeArrowheads="1"/>
          </p:cNvSpPr>
          <p:nvPr>
            <p:ph type="title"/>
          </p:nvPr>
        </p:nvSpPr>
        <p:spPr/>
        <p:txBody>
          <a:bodyPr/>
          <a:lstStyle/>
          <a:p>
            <a:r>
              <a:rPr lang="en-US" altLang="en-US"/>
              <a:t>Collection Hierarchy</a:t>
            </a:r>
            <a:endParaRPr lang="en-IN" altLang="en-US"/>
          </a:p>
        </p:txBody>
      </p:sp>
      <p:pic>
        <p:nvPicPr>
          <p:cNvPr id="46084" name="Picture 2">
            <a:extLst>
              <a:ext uri="{FF2B5EF4-FFF2-40B4-BE49-F238E27FC236}">
                <a16:creationId xmlns:a16="http://schemas.microsoft.com/office/drawing/2014/main" id="{60A98608-EF20-69A0-F75E-4A378FCFFA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44256" y="1334387"/>
            <a:ext cx="8229600" cy="5102225"/>
          </a:xfrm>
          <a:noFill/>
        </p:spPr>
      </p:pic>
      <p:sp>
        <p:nvSpPr>
          <p:cNvPr id="46083" name="Slide Number Placeholder 3">
            <a:extLst>
              <a:ext uri="{FF2B5EF4-FFF2-40B4-BE49-F238E27FC236}">
                <a16:creationId xmlns:a16="http://schemas.microsoft.com/office/drawing/2014/main" id="{8638FEAD-3044-A08D-17A5-2B30AB1EAD6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2C02236-779A-427C-899C-28723F263227}" type="slidenum">
              <a:rPr lang="en-US" altLang="en-US" sz="1400"/>
              <a:pPr>
                <a:spcBef>
                  <a:spcPct val="0"/>
                </a:spcBef>
                <a:buFontTx/>
                <a:buNone/>
              </a:pPr>
              <a:t>29</a:t>
            </a:fld>
            <a:endParaRPr lang="en-US" altLang="en-US" sz="1400"/>
          </a:p>
        </p:txBody>
      </p:sp>
    </p:spTree>
  </p:cSld>
  <p:clrMapOvr>
    <a:masterClrMapping/>
  </p:clrMapOvr>
  <p:transition spd="slow"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C074F8FF-DDA8-1085-0C29-6EC690AB14CD}"/>
              </a:ext>
            </a:extLst>
          </p:cNvPr>
          <p:cNvSpPr>
            <a:spLocks noGrp="1" noChangeArrowheads="1"/>
          </p:cNvSpPr>
          <p:nvPr>
            <p:ph type="title"/>
          </p:nvPr>
        </p:nvSpPr>
        <p:spPr/>
        <p:txBody>
          <a:bodyPr/>
          <a:lstStyle/>
          <a:p>
            <a:r>
              <a:rPr lang="en-US" altLang="en-US" dirty="0"/>
              <a:t>Day -1 </a:t>
            </a:r>
            <a:endParaRPr lang="en-IN" altLang="en-US" dirty="0"/>
          </a:p>
        </p:txBody>
      </p:sp>
      <p:sp>
        <p:nvSpPr>
          <p:cNvPr id="7171" name="Content Placeholder 2">
            <a:extLst>
              <a:ext uri="{FF2B5EF4-FFF2-40B4-BE49-F238E27FC236}">
                <a16:creationId xmlns:a16="http://schemas.microsoft.com/office/drawing/2014/main" id="{6ED72DB0-0025-FD9B-BE83-1FAEC9DE3B98}"/>
              </a:ext>
            </a:extLst>
          </p:cNvPr>
          <p:cNvSpPr>
            <a:spLocks noGrp="1" noChangeArrowheads="1"/>
          </p:cNvSpPr>
          <p:nvPr>
            <p:ph idx="1"/>
          </p:nvPr>
        </p:nvSpPr>
        <p:spPr>
          <a:xfrm>
            <a:off x="1103312" y="1190847"/>
            <a:ext cx="8946541" cy="5438553"/>
          </a:xfrm>
        </p:spPr>
        <p:txBody>
          <a:bodyPr>
            <a:normAutofit/>
          </a:bodyPr>
          <a:lstStyle/>
          <a:p>
            <a:pPr marL="0" indent="0">
              <a:buNone/>
            </a:pPr>
            <a:endParaRPr lang="en-IN" altLang="en-US" sz="1800" b="1" dirty="0"/>
          </a:p>
          <a:p>
            <a:r>
              <a:rPr lang="en-IN" altLang="en-US" dirty="0"/>
              <a:t>Java evolution</a:t>
            </a:r>
          </a:p>
          <a:p>
            <a:r>
              <a:rPr lang="en-US" altLang="en-US" sz="2200" dirty="0"/>
              <a:t>Where is Java good to use</a:t>
            </a:r>
          </a:p>
          <a:p>
            <a:r>
              <a:rPr lang="en-US" altLang="en-US" sz="2200" dirty="0"/>
              <a:t>Where not to use Java</a:t>
            </a:r>
          </a:p>
          <a:p>
            <a:r>
              <a:rPr lang="en-US" altLang="en-US" sz="2200" dirty="0"/>
              <a:t>Core libraries (io, database, collections)</a:t>
            </a:r>
          </a:p>
          <a:p>
            <a:pPr>
              <a:lnSpc>
                <a:spcPct val="150000"/>
              </a:lnSpc>
            </a:pPr>
            <a:r>
              <a:rPr lang="en-IN" altLang="en-US" sz="2200" dirty="0"/>
              <a:t>Java Debugging</a:t>
            </a:r>
          </a:p>
          <a:p>
            <a:pPr>
              <a:lnSpc>
                <a:spcPct val="150000"/>
              </a:lnSpc>
            </a:pPr>
            <a:r>
              <a:rPr lang="en-IN" altLang="en-US" sz="2200" dirty="0"/>
              <a:t>Functional Programming</a:t>
            </a:r>
          </a:p>
          <a:p>
            <a:pPr>
              <a:lnSpc>
                <a:spcPct val="150000"/>
              </a:lnSpc>
            </a:pPr>
            <a:r>
              <a:rPr lang="en-IN" altLang="en-US" sz="2200" dirty="0"/>
              <a:t>Java 8 Features – Lambda and Streams</a:t>
            </a:r>
          </a:p>
          <a:p>
            <a:pPr marL="457200" lvl="1" indent="0">
              <a:lnSpc>
                <a:spcPct val="150000"/>
              </a:lnSpc>
              <a:buNone/>
            </a:pPr>
            <a:r>
              <a:rPr lang="en-IN" altLang="en-US" sz="1400" dirty="0"/>
              <a:t> </a:t>
            </a:r>
            <a:endParaRPr lang="en-IN" altLang="en-US" dirty="0"/>
          </a:p>
        </p:txBody>
      </p:sp>
      <p:sp>
        <p:nvSpPr>
          <p:cNvPr id="7172" name="Slide Number Placeholder 3">
            <a:extLst>
              <a:ext uri="{FF2B5EF4-FFF2-40B4-BE49-F238E27FC236}">
                <a16:creationId xmlns:a16="http://schemas.microsoft.com/office/drawing/2014/main" id="{5FD26769-0936-479C-50B7-813091F08A9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DCA5116-5627-4863-B4F9-19351305CC4D}" type="slidenum">
              <a:rPr lang="en-US" altLang="en-US" sz="1400"/>
              <a:pPr>
                <a:spcBef>
                  <a:spcPct val="0"/>
                </a:spcBef>
                <a:buFontTx/>
                <a:buNone/>
              </a:pPr>
              <a:t>3</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824472B-CD61-D05F-0480-7E48CE1F0F42}"/>
              </a:ext>
            </a:extLst>
          </p:cNvPr>
          <p:cNvSpPr>
            <a:spLocks noGrp="1" noChangeArrowheads="1"/>
          </p:cNvSpPr>
          <p:nvPr>
            <p:ph type="title"/>
          </p:nvPr>
        </p:nvSpPr>
        <p:spPr/>
        <p:txBody>
          <a:bodyPr/>
          <a:lstStyle/>
          <a:p>
            <a:r>
              <a:rPr lang="en-US" altLang="en-US" dirty="0"/>
              <a:t>Collection categories</a:t>
            </a:r>
          </a:p>
        </p:txBody>
      </p:sp>
      <p:sp>
        <p:nvSpPr>
          <p:cNvPr id="47107" name="Rectangle 3">
            <a:extLst>
              <a:ext uri="{FF2B5EF4-FFF2-40B4-BE49-F238E27FC236}">
                <a16:creationId xmlns:a16="http://schemas.microsoft.com/office/drawing/2014/main" id="{765C0BD5-E31D-BC87-7299-795117BA37D8}"/>
              </a:ext>
            </a:extLst>
          </p:cNvPr>
          <p:cNvSpPr>
            <a:spLocks noGrp="1" noChangeArrowheads="1"/>
          </p:cNvSpPr>
          <p:nvPr>
            <p:ph idx="1"/>
          </p:nvPr>
        </p:nvSpPr>
        <p:spPr>
          <a:xfrm>
            <a:off x="1103312" y="1674628"/>
            <a:ext cx="8946541" cy="4573771"/>
          </a:xfrm>
        </p:spPr>
        <p:txBody>
          <a:bodyPr>
            <a:normAutofit fontScale="92500" lnSpcReduction="10000"/>
          </a:bodyPr>
          <a:lstStyle/>
          <a:p>
            <a:pPr eaLnBrk="1" hangingPunct="1"/>
            <a:r>
              <a:rPr lang="en-US" altLang="en-US" sz="1800" b="1" u="sng" dirty="0"/>
              <a:t>Ordered Collection</a:t>
            </a:r>
          </a:p>
          <a:p>
            <a:pPr lvl="1" eaLnBrk="1" hangingPunct="1"/>
            <a:r>
              <a:rPr lang="en-US" altLang="en-US" dirty="0"/>
              <a:t>The objects within the collection are maintained in a particular order or not</a:t>
            </a:r>
          </a:p>
          <a:p>
            <a:pPr lvl="1" eaLnBrk="1" hangingPunct="1"/>
            <a:r>
              <a:rPr lang="en-US" altLang="en-US" dirty="0"/>
              <a:t>When an object is added or removed from an ordered collection , the order is automatically maintained</a:t>
            </a:r>
            <a:endParaRPr lang="en-US" altLang="en-US" b="1" u="sng" dirty="0"/>
          </a:p>
          <a:p>
            <a:pPr eaLnBrk="1" hangingPunct="1"/>
            <a:endParaRPr lang="en-US" altLang="en-US" sz="1800" b="1" u="sng" dirty="0"/>
          </a:p>
          <a:p>
            <a:pPr eaLnBrk="1" hangingPunct="1"/>
            <a:r>
              <a:rPr lang="en-US" altLang="en-US" sz="1800" b="1" u="sng" dirty="0"/>
              <a:t>Duplicate Elements</a:t>
            </a:r>
          </a:p>
          <a:p>
            <a:pPr lvl="1" eaLnBrk="1" hangingPunct="1"/>
            <a:r>
              <a:rPr lang="en-US" altLang="en-US" dirty="0"/>
              <a:t>Whether or not the collection allows duplicate objects </a:t>
            </a:r>
          </a:p>
          <a:p>
            <a:pPr lvl="1" eaLnBrk="1" hangingPunct="1"/>
            <a:r>
              <a:rPr lang="en-US" altLang="en-US" dirty="0"/>
              <a:t>Collection will automatically reject an attempt to add an object</a:t>
            </a:r>
          </a:p>
          <a:p>
            <a:pPr eaLnBrk="1" hangingPunct="1"/>
            <a:endParaRPr lang="en-US" altLang="en-US" sz="1800" dirty="0"/>
          </a:p>
          <a:p>
            <a:pPr eaLnBrk="1" hangingPunct="1"/>
            <a:r>
              <a:rPr lang="en-US" altLang="en-US" sz="1800" b="1" u="sng" dirty="0"/>
              <a:t>Mapping of Key &amp; Value</a:t>
            </a:r>
          </a:p>
          <a:p>
            <a:pPr lvl="1" eaLnBrk="1" hangingPunct="1"/>
            <a:r>
              <a:rPr lang="en-US" altLang="en-US" dirty="0"/>
              <a:t>Whether or not the collection maps a key to a particular object .</a:t>
            </a:r>
          </a:p>
          <a:p>
            <a:pPr lvl="1" eaLnBrk="1" hangingPunct="1"/>
            <a:r>
              <a:rPr lang="en-US" altLang="en-US" dirty="0"/>
              <a:t>This provides a means of quickly locating the object.</a:t>
            </a:r>
          </a:p>
          <a:p>
            <a:pPr lvl="1" eaLnBrk="1" hangingPunct="1"/>
            <a:r>
              <a:rPr lang="en-US" altLang="en-US" dirty="0"/>
              <a:t>Such collections do not allow duplicate objects </a:t>
            </a:r>
          </a:p>
          <a:p>
            <a:pPr eaLnBrk="1" hangingPunct="1"/>
            <a:endParaRPr lang="en-US" altLang="en-US" sz="1800" dirty="0"/>
          </a:p>
          <a:p>
            <a:pPr eaLnBrk="1" hangingPunct="1"/>
            <a:endParaRPr lang="en-US" altLang="en-US" sz="1800" dirty="0"/>
          </a:p>
        </p:txBody>
      </p:sp>
    </p:spTree>
  </p:cSld>
  <p:clrMapOvr>
    <a:masterClrMapping/>
  </p:clrMapOvr>
  <p:transition spd="slow"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a:extLst>
              <a:ext uri="{FF2B5EF4-FFF2-40B4-BE49-F238E27FC236}">
                <a16:creationId xmlns:a16="http://schemas.microsoft.com/office/drawing/2014/main" id="{54359121-47ED-A68D-C6AD-B626FAF00DC8}"/>
              </a:ext>
            </a:extLst>
          </p:cNvPr>
          <p:cNvSpPr>
            <a:spLocks noGrp="1" noChangeArrowheads="1"/>
          </p:cNvSpPr>
          <p:nvPr>
            <p:ph type="title"/>
          </p:nvPr>
        </p:nvSpPr>
        <p:spPr/>
        <p:txBody>
          <a:bodyPr/>
          <a:lstStyle/>
          <a:p>
            <a:pPr eaLnBrk="1" hangingPunct="1"/>
            <a:r>
              <a:rPr lang="en-US" altLang="en-US" sz="2800"/>
              <a:t>Class ArrayList</a:t>
            </a:r>
          </a:p>
        </p:txBody>
      </p:sp>
      <p:sp>
        <p:nvSpPr>
          <p:cNvPr id="48131" name="Rectangle 1027">
            <a:extLst>
              <a:ext uri="{FF2B5EF4-FFF2-40B4-BE49-F238E27FC236}">
                <a16:creationId xmlns:a16="http://schemas.microsoft.com/office/drawing/2014/main" id="{1255AE3C-3403-56C1-3D1B-FBAA066058FE}"/>
              </a:ext>
            </a:extLst>
          </p:cNvPr>
          <p:cNvSpPr>
            <a:spLocks noGrp="1" noChangeArrowheads="1"/>
          </p:cNvSpPr>
          <p:nvPr>
            <p:ph idx="1"/>
          </p:nvPr>
        </p:nvSpPr>
        <p:spPr>
          <a:xfrm>
            <a:off x="1103312" y="1648048"/>
            <a:ext cx="8946541" cy="4600352"/>
          </a:xfrm>
        </p:spPr>
        <p:txBody>
          <a:bodyPr/>
          <a:lstStyle/>
          <a:p>
            <a:pPr eaLnBrk="1" hangingPunct="1"/>
            <a:r>
              <a:rPr lang="en-US" altLang="en-US" sz="1800" b="1" dirty="0" err="1"/>
              <a:t>ArrayList</a:t>
            </a:r>
            <a:r>
              <a:rPr lang="en-US" altLang="en-US" sz="1800" dirty="0"/>
              <a:t>() </a:t>
            </a:r>
            <a:br>
              <a:rPr lang="en-US" altLang="en-US" sz="1800" dirty="0"/>
            </a:br>
            <a:r>
              <a:rPr lang="en-US" altLang="en-US" sz="1800" dirty="0"/>
              <a:t>          Constructs an empty list with an initial capacity of ten.</a:t>
            </a:r>
          </a:p>
          <a:p>
            <a:pPr eaLnBrk="1" hangingPunct="1"/>
            <a:endParaRPr lang="en-US" altLang="en-US" sz="1800" b="1" dirty="0"/>
          </a:p>
          <a:p>
            <a:pPr eaLnBrk="1" hangingPunct="1"/>
            <a:r>
              <a:rPr lang="en-US" altLang="en-US" sz="1800" b="1" dirty="0" err="1"/>
              <a:t>ArrayList</a:t>
            </a:r>
            <a:r>
              <a:rPr lang="en-US" altLang="en-US" sz="1800" dirty="0"/>
              <a:t>(Collection c) </a:t>
            </a:r>
            <a:br>
              <a:rPr lang="en-US" altLang="en-US" sz="1800" dirty="0"/>
            </a:br>
            <a:r>
              <a:rPr lang="en-US" altLang="en-US" sz="1800" dirty="0"/>
              <a:t>          Constructs a list containing the elements of the specified collection, in the order they are returned by the collection's iterator.</a:t>
            </a:r>
          </a:p>
          <a:p>
            <a:pPr eaLnBrk="1" hangingPunct="1"/>
            <a:endParaRPr lang="en-US" altLang="en-US" sz="1800" b="1" dirty="0"/>
          </a:p>
          <a:p>
            <a:pPr eaLnBrk="1" hangingPunct="1"/>
            <a:r>
              <a:rPr lang="en-US" altLang="en-US" sz="1800" b="1" dirty="0" err="1"/>
              <a:t>ArrayList</a:t>
            </a:r>
            <a:r>
              <a:rPr lang="en-US" altLang="en-US" sz="1800" dirty="0"/>
              <a:t>(int </a:t>
            </a:r>
            <a:r>
              <a:rPr lang="en-US" altLang="en-US" sz="1800" dirty="0" err="1"/>
              <a:t>initialCapacity</a:t>
            </a:r>
            <a:r>
              <a:rPr lang="en-US" altLang="en-US" sz="1800" dirty="0"/>
              <a:t>) </a:t>
            </a:r>
            <a:br>
              <a:rPr lang="en-US" altLang="en-US" sz="1800" dirty="0"/>
            </a:br>
            <a:r>
              <a:rPr lang="en-US" altLang="en-US" sz="1800" dirty="0"/>
              <a:t>          Constructs an empty list with the specified initial capacity.</a:t>
            </a:r>
          </a:p>
          <a:p>
            <a:pPr eaLnBrk="1" hangingPunct="1"/>
            <a:endParaRPr lang="en-US" altLang="en-US" sz="1800" dirty="0"/>
          </a:p>
        </p:txBody>
      </p:sp>
    </p:spTree>
  </p:cSld>
  <p:clrMapOvr>
    <a:masterClrMapping/>
  </p:clrMapOvr>
  <p:transition spd="slow"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63160A4-2B98-FB6D-930B-1B7870490836}"/>
              </a:ext>
            </a:extLst>
          </p:cNvPr>
          <p:cNvSpPr>
            <a:spLocks noGrp="1" noChangeArrowheads="1"/>
          </p:cNvSpPr>
          <p:nvPr>
            <p:ph type="title"/>
          </p:nvPr>
        </p:nvSpPr>
        <p:spPr/>
        <p:txBody>
          <a:bodyPr/>
          <a:lstStyle/>
          <a:p>
            <a:pPr eaLnBrk="1" hangingPunct="1"/>
            <a:r>
              <a:rPr lang="en-US" altLang="en-US"/>
              <a:t>Generics </a:t>
            </a:r>
          </a:p>
        </p:txBody>
      </p:sp>
      <p:sp>
        <p:nvSpPr>
          <p:cNvPr id="49155" name="Rectangle 3">
            <a:extLst>
              <a:ext uri="{FF2B5EF4-FFF2-40B4-BE49-F238E27FC236}">
                <a16:creationId xmlns:a16="http://schemas.microsoft.com/office/drawing/2014/main" id="{FF54BB78-3EC2-887C-B4E5-9393014EF430}"/>
              </a:ext>
            </a:extLst>
          </p:cNvPr>
          <p:cNvSpPr>
            <a:spLocks noGrp="1" noChangeArrowheads="1"/>
          </p:cNvSpPr>
          <p:nvPr>
            <p:ph idx="1"/>
          </p:nvPr>
        </p:nvSpPr>
        <p:spPr/>
        <p:txBody>
          <a:bodyPr>
            <a:normAutofit fontScale="92500" lnSpcReduction="20000"/>
          </a:bodyPr>
          <a:lstStyle/>
          <a:p>
            <a:pPr eaLnBrk="1" hangingPunct="1"/>
            <a:r>
              <a:rPr lang="en-US" altLang="en-US" sz="1800"/>
              <a:t>Introduced in Java 5.0</a:t>
            </a:r>
          </a:p>
          <a:p>
            <a:pPr eaLnBrk="1" hangingPunct="1"/>
            <a:endParaRPr lang="en-US" altLang="en-US" sz="1800"/>
          </a:p>
          <a:p>
            <a:pPr eaLnBrk="1" hangingPunct="1"/>
            <a:r>
              <a:rPr lang="en-US" altLang="en-US" sz="1800"/>
              <a:t>Can put </a:t>
            </a:r>
            <a:r>
              <a:rPr lang="en-US" altLang="en-US" sz="1800" b="1"/>
              <a:t>any </a:t>
            </a:r>
            <a:r>
              <a:rPr lang="en-US" altLang="en-US" sz="1800"/>
              <a:t>Object in to Collections, because they hold Just Objects</a:t>
            </a:r>
            <a:endParaRPr lang="en-US" altLang="en-US" sz="1800" b="1"/>
          </a:p>
          <a:p>
            <a:pPr eaLnBrk="1" hangingPunct="1"/>
            <a:endParaRPr lang="en-US" altLang="en-US" sz="1800"/>
          </a:p>
          <a:p>
            <a:pPr eaLnBrk="1" hangingPunct="1"/>
            <a:r>
              <a:rPr lang="en-US" altLang="en-US" sz="1800"/>
              <a:t>Type-safe Collections are created ,ensuring  type-safety at compile time rather than run-time</a:t>
            </a:r>
          </a:p>
          <a:p>
            <a:pPr eaLnBrk="1" hangingPunct="1"/>
            <a:endParaRPr lang="en-US" altLang="en-US" sz="1800"/>
          </a:p>
          <a:p>
            <a:pPr eaLnBrk="1" hangingPunct="1"/>
            <a:r>
              <a:rPr lang="en-US" altLang="en-US" sz="1800" u="sng"/>
              <a:t>Creating an Instance of Classes of Generic Type</a:t>
            </a:r>
          </a:p>
          <a:p>
            <a:pPr lvl="1" eaLnBrk="1" hangingPunct="1"/>
            <a:endParaRPr lang="en-US" altLang="en-US" b="1"/>
          </a:p>
          <a:p>
            <a:pPr lvl="1" eaLnBrk="1" hangingPunct="1"/>
            <a:r>
              <a:rPr lang="en-US" altLang="en-US" b="1">
                <a:latin typeface="Courier New" panose="02070309020205020404" pitchFamily="49" charset="0"/>
              </a:rPr>
              <a:t>new ArrayList&lt;Employee&gt;</a:t>
            </a:r>
          </a:p>
          <a:p>
            <a:pPr lvl="1" eaLnBrk="1" hangingPunct="1"/>
            <a:endParaRPr lang="en-US" altLang="en-US">
              <a:latin typeface="Courier New" panose="02070309020205020404" pitchFamily="49" charset="0"/>
            </a:endParaRPr>
          </a:p>
          <a:p>
            <a:pPr lvl="1" eaLnBrk="1" hangingPunct="1"/>
            <a:endParaRPr lang="en-US" altLang="en-US" b="1">
              <a:latin typeface="Courier New" panose="02070309020205020404" pitchFamily="49" charset="0"/>
            </a:endParaRPr>
          </a:p>
          <a:p>
            <a:pPr lvl="1" eaLnBrk="1" hangingPunct="1"/>
            <a:r>
              <a:rPr lang="en-US" altLang="en-US" b="1">
                <a:latin typeface="Courier New" panose="02070309020205020404" pitchFamily="49" charset="0"/>
              </a:rPr>
              <a:t>ArrayList&lt;Employee&gt; mylist = new ArrayList&lt;Employee&gt;();</a:t>
            </a:r>
          </a:p>
          <a:p>
            <a:pPr lvl="1" eaLnBrk="1" hangingPunct="1"/>
            <a:endParaRPr lang="en-US" altLang="en-US" b="1"/>
          </a:p>
          <a:p>
            <a:pPr eaLnBrk="1" hangingPunct="1"/>
            <a:endParaRPr lang="en-US" altLang="en-US" sz="1800"/>
          </a:p>
          <a:p>
            <a:pPr eaLnBrk="1" hangingPunct="1"/>
            <a:endParaRPr lang="en-US" altLang="en-US" sz="1800"/>
          </a:p>
        </p:txBody>
      </p:sp>
    </p:spTree>
  </p:cSld>
  <p:clrMapOvr>
    <a:masterClrMapping/>
  </p:clrMapOvr>
  <p:transition spd="slow"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83482EC6-0EC1-22CB-EC8E-F038F56B6D00}"/>
              </a:ext>
            </a:extLst>
          </p:cNvPr>
          <p:cNvSpPr>
            <a:spLocks noGrp="1" noChangeArrowheads="1"/>
          </p:cNvSpPr>
          <p:nvPr>
            <p:ph type="title"/>
          </p:nvPr>
        </p:nvSpPr>
        <p:spPr/>
        <p:txBody>
          <a:bodyPr/>
          <a:lstStyle/>
          <a:p>
            <a:r>
              <a:rPr lang="en-US" altLang="en-US" dirty="0"/>
              <a:t>Collection Hierarchy- Map</a:t>
            </a:r>
            <a:endParaRPr lang="en-IN" altLang="en-US" dirty="0"/>
          </a:p>
        </p:txBody>
      </p:sp>
      <p:pic>
        <p:nvPicPr>
          <p:cNvPr id="50180" name="Picture 2">
            <a:extLst>
              <a:ext uri="{FF2B5EF4-FFF2-40B4-BE49-F238E27FC236}">
                <a16:creationId xmlns:a16="http://schemas.microsoft.com/office/drawing/2014/main" id="{FED6613E-A36A-A4AC-B997-015F04F64B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57744" y="1775637"/>
            <a:ext cx="7664450" cy="4495800"/>
          </a:xfrm>
          <a:noFill/>
        </p:spPr>
      </p:pic>
      <p:sp>
        <p:nvSpPr>
          <p:cNvPr id="50179" name="Slide Number Placeholder 3">
            <a:extLst>
              <a:ext uri="{FF2B5EF4-FFF2-40B4-BE49-F238E27FC236}">
                <a16:creationId xmlns:a16="http://schemas.microsoft.com/office/drawing/2014/main" id="{6113390B-387D-3EBE-9459-B67B3CEAB0B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8312255-048C-46FC-B83C-EA2F3C6D4C13}" type="slidenum">
              <a:rPr lang="en-US" altLang="en-US" sz="1400"/>
              <a:pPr>
                <a:spcBef>
                  <a:spcPct val="0"/>
                </a:spcBef>
                <a:buFontTx/>
                <a:buNone/>
              </a:pPr>
              <a:t>33</a:t>
            </a:fld>
            <a:endParaRPr lang="en-US" altLang="en-US" sz="1400"/>
          </a:p>
        </p:txBody>
      </p:sp>
    </p:spTree>
  </p:cSld>
  <p:clrMapOvr>
    <a:masterClrMapping/>
  </p:clrMapOvr>
  <p:transition spd="slow"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83D6ADA-083D-D5B6-5B6D-F98EA94F6C8F}"/>
              </a:ext>
            </a:extLst>
          </p:cNvPr>
          <p:cNvSpPr>
            <a:spLocks noGrp="1" noChangeArrowheads="1"/>
          </p:cNvSpPr>
          <p:nvPr>
            <p:ph type="title"/>
          </p:nvPr>
        </p:nvSpPr>
        <p:spPr bwMode="blackWhite">
          <a:noFill/>
        </p:spPr>
        <p:txBody>
          <a:bodyPr vert="horz" lIns="92075" tIns="46038" rIns="92075" bIns="46038" rtlCol="0" anchor="t">
            <a:noAutofit/>
          </a:bodyPr>
          <a:lstStyle/>
          <a:p>
            <a:pPr eaLnBrk="1" hangingPunct="1"/>
            <a:r>
              <a:rPr lang="en-US" altLang="en-US">
                <a:solidFill>
                  <a:schemeClr val="tx1"/>
                </a:solidFill>
              </a:rPr>
              <a:t>Map</a:t>
            </a:r>
          </a:p>
        </p:txBody>
      </p:sp>
      <p:sp>
        <p:nvSpPr>
          <p:cNvPr id="51203" name="Rectangle 3">
            <a:extLst>
              <a:ext uri="{FF2B5EF4-FFF2-40B4-BE49-F238E27FC236}">
                <a16:creationId xmlns:a16="http://schemas.microsoft.com/office/drawing/2014/main" id="{174C0825-A708-9D93-5DEA-9A65841BD55A}"/>
              </a:ext>
            </a:extLst>
          </p:cNvPr>
          <p:cNvSpPr>
            <a:spLocks noGrp="1" noChangeArrowheads="1"/>
          </p:cNvSpPr>
          <p:nvPr>
            <p:ph idx="1"/>
          </p:nvPr>
        </p:nvSpPr>
        <p:spPr>
          <a:noFill/>
        </p:spPr>
        <p:txBody>
          <a:bodyPr vert="horz" lIns="0" tIns="0" rIns="0" bIns="0" rtlCol="0">
            <a:normAutofit lnSpcReduction="10000"/>
          </a:bodyPr>
          <a:lstStyle/>
          <a:p>
            <a:pPr eaLnBrk="1" hangingPunct="1"/>
            <a:r>
              <a:rPr lang="en-US" altLang="en-US" sz="1800"/>
              <a:t>interface Map (does </a:t>
            </a:r>
            <a:r>
              <a:rPr lang="en-US" altLang="en-US" sz="1800" u="sng"/>
              <a:t>not</a:t>
            </a:r>
            <a:r>
              <a:rPr lang="en-US" altLang="en-US" sz="1800"/>
              <a:t> extend Collection)</a:t>
            </a:r>
          </a:p>
          <a:p>
            <a:pPr eaLnBrk="1" hangingPunct="1"/>
            <a:r>
              <a:rPr lang="en-US" altLang="en-US" sz="1800"/>
              <a:t>An object that maps keys to values</a:t>
            </a:r>
          </a:p>
          <a:p>
            <a:pPr eaLnBrk="1" hangingPunct="1"/>
            <a:r>
              <a:rPr lang="en-US" altLang="en-US" sz="1800"/>
              <a:t>Ordering may be provided by implementation class, but not guaranteed</a:t>
            </a:r>
          </a:p>
          <a:p>
            <a:pPr eaLnBrk="1" hangingPunct="1"/>
            <a:endParaRPr lang="en-US" altLang="en-US" sz="1800"/>
          </a:p>
          <a:p>
            <a:pPr eaLnBrk="1" hangingPunct="1"/>
            <a:r>
              <a:rPr lang="en-US" altLang="en-US" sz="1800" b="1"/>
              <a:t>Methods to Add and Get Objects</a:t>
            </a:r>
          </a:p>
          <a:p>
            <a:pPr eaLnBrk="1" hangingPunct="1"/>
            <a:endParaRPr lang="en-US" altLang="en-US" sz="1800" b="1"/>
          </a:p>
          <a:p>
            <a:pPr lvl="1" eaLnBrk="1" hangingPunct="1"/>
            <a:r>
              <a:rPr lang="en-US" altLang="en-US"/>
              <a:t>Object put( Object key, Object value)</a:t>
            </a:r>
          </a:p>
          <a:p>
            <a:pPr eaLnBrk="1" hangingPunct="1"/>
            <a:endParaRPr lang="en-US" altLang="en-US" sz="1800"/>
          </a:p>
          <a:p>
            <a:pPr lvl="1" eaLnBrk="1" hangingPunct="1"/>
            <a:r>
              <a:rPr lang="en-US" altLang="en-US"/>
              <a:t>Object get( Object key) </a:t>
            </a:r>
          </a:p>
          <a:p>
            <a:pPr eaLnBrk="1" hangingPunct="1"/>
            <a:endParaRPr lang="en-US" altLang="en-US" sz="1800"/>
          </a:p>
          <a:p>
            <a:pPr eaLnBrk="1" hangingPunct="1"/>
            <a:r>
              <a:rPr lang="en-US" altLang="en-US" sz="1800"/>
              <a:t>Iterators for keys, values, (key, value) pairs</a:t>
            </a:r>
          </a:p>
          <a:p>
            <a:pPr eaLnBrk="1" hangingPunct="1"/>
            <a:endParaRPr lang="en-US" altLang="en-US" sz="1800"/>
          </a:p>
        </p:txBody>
      </p:sp>
    </p:spTree>
  </p:cSld>
  <p:clrMapOvr>
    <a:masterClrMapping/>
  </p:clrMapOvr>
  <p:transition spd="slow"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A23553F-E065-06FF-6DFD-F03C903F0065}"/>
              </a:ext>
            </a:extLst>
          </p:cNvPr>
          <p:cNvSpPr>
            <a:spLocks noGrp="1" noChangeArrowheads="1"/>
          </p:cNvSpPr>
          <p:nvPr>
            <p:ph type="title"/>
          </p:nvPr>
        </p:nvSpPr>
        <p:spPr bwMode="blackWhite">
          <a:noFill/>
        </p:spPr>
        <p:txBody>
          <a:bodyPr vert="horz" lIns="92075" tIns="46038" rIns="92075" bIns="46038" rtlCol="0" anchor="t">
            <a:noAutofit/>
          </a:bodyPr>
          <a:lstStyle/>
          <a:p>
            <a:pPr eaLnBrk="1" hangingPunct="1"/>
            <a:r>
              <a:rPr lang="en-US" altLang="en-US">
                <a:solidFill>
                  <a:schemeClr val="tx1"/>
                </a:solidFill>
              </a:rPr>
              <a:t>Map Implementations</a:t>
            </a:r>
          </a:p>
        </p:txBody>
      </p:sp>
      <p:sp>
        <p:nvSpPr>
          <p:cNvPr id="53251" name="Rectangle 3">
            <a:extLst>
              <a:ext uri="{FF2B5EF4-FFF2-40B4-BE49-F238E27FC236}">
                <a16:creationId xmlns:a16="http://schemas.microsoft.com/office/drawing/2014/main" id="{9F02A723-FFC0-15D8-4A00-961E02828322}"/>
              </a:ext>
            </a:extLst>
          </p:cNvPr>
          <p:cNvSpPr>
            <a:spLocks noGrp="1" noChangeArrowheads="1"/>
          </p:cNvSpPr>
          <p:nvPr>
            <p:ph idx="1"/>
          </p:nvPr>
        </p:nvSpPr>
        <p:spPr>
          <a:noFill/>
        </p:spPr>
        <p:txBody>
          <a:bodyPr vert="horz" lIns="0" tIns="0" rIns="0" bIns="0" rtlCol="0">
            <a:normAutofit fontScale="92500" lnSpcReduction="10000"/>
          </a:bodyPr>
          <a:lstStyle/>
          <a:p>
            <a:pPr eaLnBrk="1" hangingPunct="1"/>
            <a:r>
              <a:rPr lang="en-US" altLang="en-US" sz="1800" b="1"/>
              <a:t>Hash Map</a:t>
            </a:r>
          </a:p>
          <a:p>
            <a:pPr lvl="1" eaLnBrk="1" hangingPunct="1"/>
            <a:r>
              <a:rPr lang="en-US" altLang="en-US"/>
              <a:t>A hash table implementation of Map</a:t>
            </a:r>
          </a:p>
          <a:p>
            <a:pPr lvl="1" eaLnBrk="1" hangingPunct="1"/>
            <a:r>
              <a:rPr lang="en-US" altLang="en-US"/>
              <a:t>Supports null keys &amp; values</a:t>
            </a:r>
          </a:p>
          <a:p>
            <a:pPr lvl="1" eaLnBrk="1" hangingPunct="1"/>
            <a:r>
              <a:rPr lang="en-US" altLang="en-US"/>
              <a:t>Not Ordered </a:t>
            </a:r>
          </a:p>
          <a:p>
            <a:pPr eaLnBrk="1" hangingPunct="1"/>
            <a:endParaRPr lang="en-US" altLang="en-US" sz="1800"/>
          </a:p>
          <a:p>
            <a:pPr eaLnBrk="1" hangingPunct="1"/>
            <a:r>
              <a:rPr lang="en-US" altLang="en-US" sz="1800" b="1"/>
              <a:t>Tree Map</a:t>
            </a:r>
          </a:p>
          <a:p>
            <a:pPr lvl="1" eaLnBrk="1" hangingPunct="1"/>
            <a:r>
              <a:rPr lang="en-US" altLang="en-US"/>
              <a:t>A balanced binary tree implementation</a:t>
            </a:r>
          </a:p>
          <a:p>
            <a:pPr lvl="1" eaLnBrk="1" hangingPunct="1"/>
            <a:r>
              <a:rPr lang="en-US" altLang="en-US"/>
              <a:t>Imposes an ordering on its elements based on comparable/compartor</a:t>
            </a:r>
          </a:p>
          <a:p>
            <a:pPr eaLnBrk="1" hangingPunct="1"/>
            <a:endParaRPr lang="en-US" altLang="en-US" sz="1800"/>
          </a:p>
          <a:p>
            <a:pPr eaLnBrk="1" hangingPunct="1"/>
            <a:r>
              <a:rPr lang="en-US" altLang="en-US" sz="1800" b="1"/>
              <a:t>Hash table</a:t>
            </a:r>
            <a:r>
              <a:rPr lang="en-US" altLang="en-US" sz="1800"/>
              <a:t> </a:t>
            </a:r>
          </a:p>
          <a:p>
            <a:pPr lvl="1" eaLnBrk="1" hangingPunct="1"/>
            <a:r>
              <a:rPr lang="en-US" altLang="en-US"/>
              <a:t>Synchronized hash table implementation of Map interface.</a:t>
            </a:r>
          </a:p>
          <a:p>
            <a:pPr lvl="1" eaLnBrk="1" hangingPunct="1"/>
            <a:r>
              <a:rPr lang="en-US" altLang="en-US"/>
              <a:t>Doesn't support null keys and values</a:t>
            </a:r>
          </a:p>
          <a:p>
            <a:pPr lvl="1" eaLnBrk="1" hangingPunct="1"/>
            <a:endParaRPr lang="en-US" altLang="en-US"/>
          </a:p>
        </p:txBody>
      </p:sp>
    </p:spTree>
  </p:cSld>
  <p:clrMapOvr>
    <a:masterClrMapping/>
  </p:clrMapOvr>
  <p:transition spd="slow"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211452D7-0C22-7C8C-44E3-78DEC5FCB2AE}"/>
              </a:ext>
            </a:extLst>
          </p:cNvPr>
          <p:cNvSpPr>
            <a:spLocks noGrp="1" noChangeArrowheads="1"/>
          </p:cNvSpPr>
          <p:nvPr>
            <p:ph type="title"/>
          </p:nvPr>
        </p:nvSpPr>
        <p:spPr/>
        <p:txBody>
          <a:bodyPr/>
          <a:lstStyle/>
          <a:p>
            <a:r>
              <a:rPr lang="en-US" altLang="en-US"/>
              <a:t>Deciding the Collection Interface</a:t>
            </a:r>
            <a:endParaRPr lang="en-IN" altLang="en-US"/>
          </a:p>
        </p:txBody>
      </p:sp>
      <p:pic>
        <p:nvPicPr>
          <p:cNvPr id="55300" name="Picture 2" descr="java collection interfaces flowchart">
            <a:extLst>
              <a:ext uri="{FF2B5EF4-FFF2-40B4-BE49-F238E27FC236}">
                <a16:creationId xmlns:a16="http://schemas.microsoft.com/office/drawing/2014/main" id="{861C8E70-748F-2905-FCC8-D90C07ABF3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15632" y="1458434"/>
            <a:ext cx="7848600" cy="5105400"/>
          </a:xfrm>
          <a:noFill/>
        </p:spPr>
      </p:pic>
      <p:sp>
        <p:nvSpPr>
          <p:cNvPr id="55299" name="Slide Number Placeholder 3">
            <a:extLst>
              <a:ext uri="{FF2B5EF4-FFF2-40B4-BE49-F238E27FC236}">
                <a16:creationId xmlns:a16="http://schemas.microsoft.com/office/drawing/2014/main" id="{F0353FF8-31CA-B7AF-7059-2E218B82646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BC28076-85B4-444C-B361-E2782DAD533E}" type="slidenum">
              <a:rPr lang="en-US" altLang="en-US" sz="1400"/>
              <a:pPr>
                <a:spcBef>
                  <a:spcPct val="0"/>
                </a:spcBef>
                <a:buFontTx/>
                <a:buNone/>
              </a:pPr>
              <a:t>36</a:t>
            </a:fld>
            <a:endParaRPr lang="en-US" altLang="en-US" sz="1400"/>
          </a:p>
        </p:txBody>
      </p:sp>
    </p:spTree>
  </p:cSld>
  <p:clrMapOvr>
    <a:masterClrMapping/>
  </p:clrMapOvr>
  <p:transition spd="slow"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991561C-9751-B339-E909-6D30242A9778}"/>
              </a:ext>
            </a:extLst>
          </p:cNvPr>
          <p:cNvSpPr>
            <a:spLocks noGrp="1" noChangeArrowheads="1"/>
          </p:cNvSpPr>
          <p:nvPr>
            <p:ph type="ctrTitle"/>
          </p:nvPr>
        </p:nvSpPr>
        <p:spPr>
          <a:xfrm>
            <a:off x="2514600" y="1981200"/>
            <a:ext cx="6934200" cy="3200400"/>
          </a:xfrm>
        </p:spPr>
        <p:txBody>
          <a:bodyPr/>
          <a:lstStyle/>
          <a:p>
            <a:pPr eaLnBrk="1" hangingPunct="1"/>
            <a:br>
              <a:rPr lang="en-US" altLang="en-US" sz="3800" b="1"/>
            </a:br>
            <a:br>
              <a:rPr lang="en-US" altLang="en-US" sz="3800" b="1"/>
            </a:br>
            <a:r>
              <a:rPr lang="en-US" altLang="en-US" sz="3800" b="1"/>
              <a:t> </a:t>
            </a:r>
            <a:r>
              <a:rPr lang="en-US" altLang="en-US" sz="3600" b="1"/>
              <a:t>Files &amp; IO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527E934-77E0-CA12-1F13-706F7008BF02}"/>
              </a:ext>
            </a:extLst>
          </p:cNvPr>
          <p:cNvSpPr>
            <a:spLocks noGrp="1" noChangeArrowheads="1"/>
          </p:cNvSpPr>
          <p:nvPr>
            <p:ph type="title"/>
          </p:nvPr>
        </p:nvSpPr>
        <p:spPr/>
        <p:txBody>
          <a:bodyPr/>
          <a:lstStyle/>
          <a:p>
            <a:pPr eaLnBrk="1" hangingPunct="1"/>
            <a:r>
              <a:rPr lang="en-US" altLang="en-US"/>
              <a:t>Overview</a:t>
            </a:r>
          </a:p>
        </p:txBody>
      </p:sp>
      <p:sp>
        <p:nvSpPr>
          <p:cNvPr id="58371" name="Rectangle 3">
            <a:extLst>
              <a:ext uri="{FF2B5EF4-FFF2-40B4-BE49-F238E27FC236}">
                <a16:creationId xmlns:a16="http://schemas.microsoft.com/office/drawing/2014/main" id="{B3D82408-D8BD-6229-0DC0-3C057E432B87}"/>
              </a:ext>
            </a:extLst>
          </p:cNvPr>
          <p:cNvSpPr>
            <a:spLocks noGrp="1" noChangeArrowheads="1"/>
          </p:cNvSpPr>
          <p:nvPr>
            <p:ph idx="1"/>
          </p:nvPr>
        </p:nvSpPr>
        <p:spPr>
          <a:xfrm>
            <a:off x="1103312" y="1493874"/>
            <a:ext cx="8946541" cy="4754525"/>
          </a:xfrm>
        </p:spPr>
        <p:txBody>
          <a:bodyPr/>
          <a:lstStyle/>
          <a:p>
            <a:pPr eaLnBrk="1" hangingPunct="1"/>
            <a:r>
              <a:rPr lang="en-US" altLang="ko-KR" sz="1800" dirty="0">
                <a:ea typeface="Batang" panose="02030600000101010101" pitchFamily="18" charset="-127"/>
              </a:rPr>
              <a:t>At its lowest level, all Java I/O involves a stream of bytes either entering or leaving memory</a:t>
            </a:r>
          </a:p>
          <a:p>
            <a:pPr eaLnBrk="1" hangingPunct="1"/>
            <a:endParaRPr lang="en-US" altLang="ko-KR" sz="1800" dirty="0">
              <a:ea typeface="Batang" panose="02030600000101010101" pitchFamily="18" charset="-127"/>
            </a:endParaRPr>
          </a:p>
          <a:p>
            <a:pPr eaLnBrk="1" hangingPunct="1"/>
            <a:r>
              <a:rPr lang="en-US" altLang="ko-KR" sz="1800" dirty="0">
                <a:ea typeface="Batang" panose="02030600000101010101" pitchFamily="18" charset="-127"/>
              </a:rPr>
              <a:t>Packaged classes exist to  make it easy for a program to read and write larger units of data.</a:t>
            </a:r>
          </a:p>
          <a:p>
            <a:pPr eaLnBrk="1" hangingPunct="1"/>
            <a:endParaRPr lang="en-US" altLang="ko-KR" sz="1800" dirty="0">
              <a:ea typeface="Batang" panose="02030600000101010101" pitchFamily="18" charset="-127"/>
            </a:endParaRPr>
          </a:p>
          <a:p>
            <a:pPr eaLnBrk="1" hangingPunct="1"/>
            <a:r>
              <a:rPr lang="en-US" altLang="ko-KR" sz="1800" dirty="0">
                <a:ea typeface="Batang" panose="02030600000101010101" pitchFamily="18" charset="-127"/>
              </a:rPr>
              <a:t>Low-level stream class object are used to  handle byte I/O</a:t>
            </a:r>
          </a:p>
          <a:p>
            <a:pPr eaLnBrk="1" hangingPunct="1">
              <a:buFontTx/>
              <a:buNone/>
            </a:pPr>
            <a:r>
              <a:rPr lang="en-US" altLang="ko-KR" sz="1800" dirty="0">
                <a:ea typeface="Batang" panose="02030600000101010101" pitchFamily="18" charset="-127"/>
              </a:rPr>
              <a:t> </a:t>
            </a:r>
          </a:p>
          <a:p>
            <a:pPr eaLnBrk="1" hangingPunct="1"/>
            <a:r>
              <a:rPr lang="en-US" altLang="ko-KR" sz="1800" dirty="0">
                <a:ea typeface="Batang" panose="02030600000101010101" pitchFamily="18" charset="-127"/>
              </a:rPr>
              <a:t>High-level stream class object will allow the program to read and write primitive data values and  objects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B0E9182-F4B0-6582-A55B-1E5F373B53F4}"/>
              </a:ext>
            </a:extLst>
          </p:cNvPr>
          <p:cNvSpPr>
            <a:spLocks noGrp="1" noChangeArrowheads="1"/>
          </p:cNvSpPr>
          <p:nvPr>
            <p:ph type="title"/>
          </p:nvPr>
        </p:nvSpPr>
        <p:spPr>
          <a:xfrm>
            <a:off x="1981200" y="385764"/>
            <a:ext cx="8229600" cy="223837"/>
          </a:xfrm>
        </p:spPr>
        <p:txBody>
          <a:bodyPr/>
          <a:lstStyle/>
          <a:p>
            <a:pPr eaLnBrk="1" hangingPunct="1"/>
            <a:r>
              <a:rPr lang="en-US" altLang="en-US" sz="2400" b="1"/>
              <a:t>File Classes</a:t>
            </a:r>
          </a:p>
        </p:txBody>
      </p:sp>
      <p:sp>
        <p:nvSpPr>
          <p:cNvPr id="59395" name="Rectangle 3">
            <a:extLst>
              <a:ext uri="{FF2B5EF4-FFF2-40B4-BE49-F238E27FC236}">
                <a16:creationId xmlns:a16="http://schemas.microsoft.com/office/drawing/2014/main" id="{7486DA9A-BB08-C719-DA6E-6C6A115E7D11}"/>
              </a:ext>
            </a:extLst>
          </p:cNvPr>
          <p:cNvSpPr>
            <a:spLocks noGrp="1" noChangeArrowheads="1"/>
          </p:cNvSpPr>
          <p:nvPr>
            <p:ph idx="1"/>
          </p:nvPr>
        </p:nvSpPr>
        <p:spPr>
          <a:xfrm>
            <a:off x="228600" y="990600"/>
            <a:ext cx="9677400" cy="5638800"/>
          </a:xfrm>
        </p:spPr>
        <p:txBody>
          <a:bodyPr/>
          <a:lstStyle/>
          <a:p>
            <a:pPr marL="990600" lvl="1" indent="-533400"/>
            <a:r>
              <a:rPr lang="en-US" altLang="en-US" dirty="0">
                <a:cs typeface="Times New Roman" panose="02020603050405020304" pitchFamily="18" charset="0"/>
              </a:rPr>
              <a:t>Java views the data in files as a stream of bytes. </a:t>
            </a:r>
          </a:p>
          <a:p>
            <a:pPr marL="990600" lvl="1" indent="-533400"/>
            <a:r>
              <a:rPr lang="en-US" altLang="en-US" dirty="0">
                <a:cs typeface="Times New Roman" panose="02020603050405020304" pitchFamily="18" charset="0"/>
              </a:rPr>
              <a:t>A stream of bytes from which data are read is called an </a:t>
            </a:r>
            <a:r>
              <a:rPr lang="en-US" altLang="en-US" b="1" i="1" dirty="0">
                <a:cs typeface="Times New Roman" panose="02020603050405020304" pitchFamily="18" charset="0"/>
              </a:rPr>
              <a:t>input stream.</a:t>
            </a:r>
            <a:r>
              <a:rPr lang="en-US" altLang="en-US" dirty="0">
                <a:cs typeface="Times New Roman" panose="02020603050405020304" pitchFamily="18" charset="0"/>
              </a:rPr>
              <a:t> </a:t>
            </a:r>
          </a:p>
          <a:p>
            <a:pPr marL="990600" lvl="1" indent="-533400"/>
            <a:r>
              <a:rPr lang="en-US" altLang="en-US" dirty="0">
                <a:cs typeface="Times New Roman" panose="02020603050405020304" pitchFamily="18" charset="0"/>
              </a:rPr>
              <a:t>A stream of bytes to which data are written is called an </a:t>
            </a:r>
            <a:r>
              <a:rPr lang="en-US" altLang="en-US" b="1" i="1" dirty="0">
                <a:cs typeface="Times New Roman" panose="02020603050405020304" pitchFamily="18" charset="0"/>
              </a:rPr>
              <a:t>output stream</a:t>
            </a:r>
            <a:r>
              <a:rPr lang="en-US" altLang="en-US" dirty="0">
                <a:cs typeface="Times New Roman" panose="02020603050405020304" pitchFamily="18" charset="0"/>
              </a:rPr>
              <a:t>. </a:t>
            </a:r>
          </a:p>
          <a:p>
            <a:pPr marL="990600" lvl="1" indent="-533400"/>
            <a:r>
              <a:rPr lang="en-US" altLang="en-US" dirty="0">
                <a:cs typeface="Times New Roman" panose="02020603050405020304" pitchFamily="18" charset="0"/>
              </a:rPr>
              <a:t>Java provides classes for connecting to and manipulating data in a stream. </a:t>
            </a:r>
          </a:p>
          <a:p>
            <a:pPr marL="990600" lvl="1" indent="-533400"/>
            <a:r>
              <a:rPr lang="en-US" altLang="en-US" dirty="0">
                <a:cs typeface="Times New Roman" panose="02020603050405020304" pitchFamily="18" charset="0"/>
              </a:rPr>
              <a:t>The classes are defined in the package </a:t>
            </a:r>
            <a:r>
              <a:rPr lang="en-US" altLang="en-US" dirty="0">
                <a:latin typeface="Century Gothic" panose="020B0502020202020204" pitchFamily="34" charset="0"/>
                <a:cs typeface="Times New Roman" panose="02020603050405020304" pitchFamily="18" charset="0"/>
              </a:rPr>
              <a:t>java.io</a:t>
            </a:r>
            <a:r>
              <a:rPr lang="en-US" altLang="en-US" dirty="0">
                <a:cs typeface="Times New Roman" panose="02020603050405020304" pitchFamily="18" charset="0"/>
              </a:rPr>
              <a:t> and are organized in a large complex hierarchy.</a:t>
            </a:r>
          </a:p>
        </p:txBody>
      </p:sp>
      <p:pic>
        <p:nvPicPr>
          <p:cNvPr id="59396" name="Picture 4" descr="19stream">
            <a:extLst>
              <a:ext uri="{FF2B5EF4-FFF2-40B4-BE49-F238E27FC236}">
                <a16:creationId xmlns:a16="http://schemas.microsoft.com/office/drawing/2014/main" id="{80C049DB-63EC-9EA2-1932-26CA7F285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3657601"/>
            <a:ext cx="50069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5" descr="20stream2">
            <a:extLst>
              <a:ext uri="{FF2B5EF4-FFF2-40B4-BE49-F238E27FC236}">
                <a16:creationId xmlns:a16="http://schemas.microsoft.com/office/drawing/2014/main" id="{312523F6-7F47-D59D-1C4F-C425C57F8B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724401"/>
            <a:ext cx="4903788"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3F70422B-3425-635B-05D8-74FAEC6A42BD}"/>
              </a:ext>
            </a:extLst>
          </p:cNvPr>
          <p:cNvSpPr>
            <a:spLocks noGrp="1" noChangeArrowheads="1"/>
          </p:cNvSpPr>
          <p:nvPr>
            <p:ph type="title"/>
          </p:nvPr>
        </p:nvSpPr>
        <p:spPr>
          <a:xfrm>
            <a:off x="2000251" y="1338264"/>
            <a:ext cx="2563813" cy="4186237"/>
          </a:xfrm>
        </p:spPr>
        <p:txBody>
          <a:bodyPr/>
          <a:lstStyle/>
          <a:p>
            <a:r>
              <a:rPr lang="en-US" altLang="en-AU"/>
              <a:t>Java - An Introduction</a:t>
            </a:r>
            <a:endParaRPr lang="en-IN" altLang="en-US"/>
          </a:p>
        </p:txBody>
      </p:sp>
      <p:graphicFrame>
        <p:nvGraphicFramePr>
          <p:cNvPr id="5" name="Content Placeholder 2">
            <a:extLst>
              <a:ext uri="{FF2B5EF4-FFF2-40B4-BE49-F238E27FC236}">
                <a16:creationId xmlns:a16="http://schemas.microsoft.com/office/drawing/2014/main" id="{C425C2A1-125C-EC3A-4E26-21CC0C4C2A03}"/>
              </a:ext>
            </a:extLst>
          </p:cNvPr>
          <p:cNvGraphicFramePr>
            <a:graphicFrameLocks noGrp="1"/>
          </p:cNvGraphicFramePr>
          <p:nvPr>
            <p:ph idx="1"/>
          </p:nvPr>
        </p:nvGraphicFramePr>
        <p:xfrm>
          <a:off x="5010014" y="1337867"/>
          <a:ext cx="5175384" cy="4152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5DEF19F-11E7-95AB-72DD-4E33A095F17B}"/>
              </a:ext>
            </a:extLst>
          </p:cNvPr>
          <p:cNvSpPr>
            <a:spLocks noGrp="1" noChangeArrowheads="1"/>
          </p:cNvSpPr>
          <p:nvPr>
            <p:ph type="title"/>
          </p:nvPr>
        </p:nvSpPr>
        <p:spPr/>
        <p:txBody>
          <a:bodyPr/>
          <a:lstStyle/>
          <a:p>
            <a:pPr eaLnBrk="1" hangingPunct="1"/>
            <a:r>
              <a:rPr lang="en-US" altLang="en-US"/>
              <a:t>Classes in I/O Package </a:t>
            </a:r>
          </a:p>
        </p:txBody>
      </p:sp>
      <p:sp>
        <p:nvSpPr>
          <p:cNvPr id="61443" name="Rectangle 3">
            <a:extLst>
              <a:ext uri="{FF2B5EF4-FFF2-40B4-BE49-F238E27FC236}">
                <a16:creationId xmlns:a16="http://schemas.microsoft.com/office/drawing/2014/main" id="{B9FF107C-7FB8-26D6-6EA1-9AA4242D971B}"/>
              </a:ext>
            </a:extLst>
          </p:cNvPr>
          <p:cNvSpPr>
            <a:spLocks noGrp="1" noChangeArrowheads="1"/>
          </p:cNvSpPr>
          <p:nvPr>
            <p:ph idx="1"/>
          </p:nvPr>
        </p:nvSpPr>
        <p:spPr>
          <a:xfrm>
            <a:off x="1103312" y="1488558"/>
            <a:ext cx="8946541" cy="4759841"/>
          </a:xfrm>
        </p:spPr>
        <p:txBody>
          <a:bodyPr>
            <a:normAutofit lnSpcReduction="10000"/>
          </a:bodyPr>
          <a:lstStyle/>
          <a:p>
            <a:pPr eaLnBrk="1" hangingPunct="1"/>
            <a:r>
              <a:rPr lang="en-US" altLang="en-US" sz="1400" b="1" dirty="0"/>
              <a:t>File Reader</a:t>
            </a:r>
          </a:p>
          <a:p>
            <a:pPr lvl="1" eaLnBrk="1" hangingPunct="1"/>
            <a:endParaRPr lang="en-US" altLang="en-US" sz="1400" dirty="0"/>
          </a:p>
          <a:p>
            <a:pPr lvl="1" eaLnBrk="1" hangingPunct="1">
              <a:lnSpc>
                <a:spcPct val="200000"/>
              </a:lnSpc>
            </a:pPr>
            <a:r>
              <a:rPr lang="en-US" altLang="en-US" sz="1400" dirty="0"/>
              <a:t>Used to read characters from  files </a:t>
            </a:r>
          </a:p>
          <a:p>
            <a:pPr lvl="1" eaLnBrk="1" hangingPunct="1">
              <a:lnSpc>
                <a:spcPct val="200000"/>
              </a:lnSpc>
            </a:pPr>
            <a:r>
              <a:rPr lang="en-US" altLang="en-US" sz="1400" dirty="0"/>
              <a:t>The read() method of this class  is used to read characters</a:t>
            </a:r>
          </a:p>
          <a:p>
            <a:pPr lvl="1" eaLnBrk="1" hangingPunct="1">
              <a:lnSpc>
                <a:spcPct val="200000"/>
              </a:lnSpc>
            </a:pPr>
            <a:r>
              <a:rPr lang="en-US" altLang="en-US" sz="1400" dirty="0"/>
              <a:t>These are wrapped by </a:t>
            </a:r>
            <a:r>
              <a:rPr lang="en-US" altLang="en-US" sz="1400" dirty="0" err="1"/>
              <a:t>BufferedReader</a:t>
            </a:r>
            <a:r>
              <a:rPr lang="en-US" altLang="en-US" sz="1400" dirty="0"/>
              <a:t> to improve the performance</a:t>
            </a:r>
          </a:p>
          <a:p>
            <a:pPr eaLnBrk="1" hangingPunct="1"/>
            <a:endParaRPr lang="en-US" altLang="en-US" sz="1400" dirty="0"/>
          </a:p>
          <a:p>
            <a:pPr eaLnBrk="1" hangingPunct="1"/>
            <a:endParaRPr lang="en-US" altLang="en-US" sz="1400" b="1" dirty="0"/>
          </a:p>
          <a:p>
            <a:pPr eaLnBrk="1" hangingPunct="1"/>
            <a:r>
              <a:rPr lang="en-US" altLang="en-US" sz="1400" b="1" dirty="0"/>
              <a:t>File Writer</a:t>
            </a:r>
          </a:p>
          <a:p>
            <a:pPr lvl="1" eaLnBrk="1" hangingPunct="1">
              <a:lnSpc>
                <a:spcPct val="200000"/>
              </a:lnSpc>
            </a:pPr>
            <a:r>
              <a:rPr lang="en-US" altLang="en-US" sz="1400" dirty="0"/>
              <a:t>Used to write character to files</a:t>
            </a:r>
          </a:p>
          <a:p>
            <a:pPr lvl="1" eaLnBrk="1" hangingPunct="1">
              <a:lnSpc>
                <a:spcPct val="200000"/>
              </a:lnSpc>
            </a:pPr>
            <a:r>
              <a:rPr lang="en-US" altLang="en-US" sz="1400" dirty="0"/>
              <a:t>The Write method() of this classes is used to write characters</a:t>
            </a:r>
          </a:p>
          <a:p>
            <a:pPr lvl="1" eaLnBrk="1" hangingPunct="1">
              <a:lnSpc>
                <a:spcPct val="200000"/>
              </a:lnSpc>
            </a:pPr>
            <a:r>
              <a:rPr lang="en-US" altLang="en-US" sz="1400" dirty="0"/>
              <a:t>Wrapped by </a:t>
            </a:r>
            <a:r>
              <a:rPr lang="en-US" altLang="en-US" sz="1400" dirty="0" err="1"/>
              <a:t>BufferedWriter</a:t>
            </a:r>
            <a:r>
              <a:rPr lang="en-US" altLang="en-US" sz="1400" dirty="0"/>
              <a:t> to improve the performance</a:t>
            </a:r>
          </a:p>
          <a:p>
            <a:pPr lvl="1" eaLnBrk="1" hangingPunct="1">
              <a:lnSpc>
                <a:spcPct val="200000"/>
              </a:lnSpc>
            </a:pPr>
            <a:endParaRPr lang="en-US" altLang="en-US" dirty="0"/>
          </a:p>
          <a:p>
            <a:pPr lvl="1" eaLnBrk="1" hangingPunct="1"/>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2852BD0-BAA6-DF5B-9D5D-7D366AB6884E}"/>
              </a:ext>
            </a:extLst>
          </p:cNvPr>
          <p:cNvSpPr>
            <a:spLocks noGrp="1" noChangeArrowheads="1"/>
          </p:cNvSpPr>
          <p:nvPr>
            <p:ph type="title"/>
          </p:nvPr>
        </p:nvSpPr>
        <p:spPr/>
        <p:txBody>
          <a:bodyPr/>
          <a:lstStyle/>
          <a:p>
            <a:pPr eaLnBrk="1" hangingPunct="1"/>
            <a:r>
              <a:rPr lang="en-US" altLang="en-US">
                <a:latin typeface="Courier New" panose="02070309020205020404" pitchFamily="49" charset="0"/>
                <a:cs typeface="Courier New" panose="02070309020205020404" pitchFamily="49" charset="0"/>
              </a:rPr>
              <a:t>FileWriter</a:t>
            </a:r>
          </a:p>
        </p:txBody>
      </p:sp>
      <p:sp>
        <p:nvSpPr>
          <p:cNvPr id="62467" name="Rectangle 3">
            <a:extLst>
              <a:ext uri="{FF2B5EF4-FFF2-40B4-BE49-F238E27FC236}">
                <a16:creationId xmlns:a16="http://schemas.microsoft.com/office/drawing/2014/main" id="{19FF5B43-C1A5-4F01-0A6E-647506973A40}"/>
              </a:ext>
            </a:extLst>
          </p:cNvPr>
          <p:cNvSpPr>
            <a:spLocks noGrp="1" noChangeArrowheads="1"/>
          </p:cNvSpPr>
          <p:nvPr>
            <p:ph idx="1"/>
          </p:nvPr>
        </p:nvSpPr>
        <p:spPr>
          <a:xfrm>
            <a:off x="1103312" y="1414130"/>
            <a:ext cx="8946541" cy="4834269"/>
          </a:xfrm>
        </p:spPr>
        <p:txBody>
          <a:bodyPr>
            <a:normAutofit/>
          </a:bodyPr>
          <a:lstStyle/>
          <a:p>
            <a:pPr marL="0" indent="0">
              <a:lnSpc>
                <a:spcPct val="90000"/>
              </a:lnSpc>
              <a:buNone/>
            </a:pPr>
            <a:r>
              <a:rPr lang="en-US" altLang="en-US" dirty="0"/>
              <a:t>Constructors:</a:t>
            </a:r>
          </a:p>
          <a:p>
            <a:pPr marL="0" indent="0">
              <a:lnSpc>
                <a:spcPct val="90000"/>
              </a:lnSpc>
              <a:buNone/>
            </a:pPr>
            <a:endParaRPr lang="en-US" altLang="en-US" dirty="0"/>
          </a:p>
          <a:p>
            <a:pPr marL="0" indent="0">
              <a:lnSpc>
                <a:spcPct val="90000"/>
              </a:lnSpc>
              <a:buNone/>
            </a:pPr>
            <a:r>
              <a:rPr lang="en-US" altLang="en-US" b="1" dirty="0" err="1"/>
              <a:t>FileWriter</a:t>
            </a:r>
            <a:r>
              <a:rPr lang="en-US" altLang="en-US" b="1" dirty="0"/>
              <a:t>(File file) </a:t>
            </a:r>
          </a:p>
          <a:p>
            <a:pPr marL="0" indent="0">
              <a:lnSpc>
                <a:spcPct val="90000"/>
              </a:lnSpc>
              <a:buNone/>
            </a:pPr>
            <a:r>
              <a:rPr lang="en-US" altLang="en-US" b="1" dirty="0" err="1"/>
              <a:t>FileWriter</a:t>
            </a:r>
            <a:r>
              <a:rPr lang="en-US" altLang="en-US" b="1" dirty="0"/>
              <a:t>(File </a:t>
            </a:r>
            <a:r>
              <a:rPr lang="en-US" altLang="en-US" b="1" dirty="0" err="1"/>
              <a:t>file</a:t>
            </a:r>
            <a:r>
              <a:rPr lang="en-US" altLang="en-US" b="1" dirty="0"/>
              <a:t>, </a:t>
            </a:r>
            <a:r>
              <a:rPr lang="en-US" altLang="en-US" b="1" dirty="0" err="1"/>
              <a:t>boolean</a:t>
            </a:r>
            <a:r>
              <a:rPr lang="en-US" altLang="en-US" b="1" dirty="0"/>
              <a:t> append) </a:t>
            </a:r>
          </a:p>
          <a:p>
            <a:pPr marL="0" indent="0">
              <a:lnSpc>
                <a:spcPct val="90000"/>
              </a:lnSpc>
              <a:buNone/>
            </a:pPr>
            <a:r>
              <a:rPr lang="en-US" altLang="en-US" b="1" dirty="0" err="1"/>
              <a:t>FileWriter</a:t>
            </a:r>
            <a:r>
              <a:rPr lang="en-US" altLang="en-US" b="1" dirty="0"/>
              <a:t>(String </a:t>
            </a:r>
            <a:r>
              <a:rPr lang="en-US" altLang="en-US" b="1" dirty="0" err="1"/>
              <a:t>fileName</a:t>
            </a:r>
            <a:r>
              <a:rPr lang="en-US" altLang="en-US" b="1" dirty="0"/>
              <a:t>)</a:t>
            </a:r>
          </a:p>
          <a:p>
            <a:pPr marL="0" indent="0">
              <a:lnSpc>
                <a:spcPct val="90000"/>
              </a:lnSpc>
              <a:buNone/>
            </a:pPr>
            <a:r>
              <a:rPr lang="en-US" altLang="en-US" b="1" dirty="0" err="1"/>
              <a:t>FileWriter</a:t>
            </a:r>
            <a:r>
              <a:rPr lang="en-US" altLang="en-US" b="1" dirty="0"/>
              <a:t>(String </a:t>
            </a:r>
            <a:r>
              <a:rPr lang="en-US" altLang="en-US" b="1" dirty="0" err="1"/>
              <a:t>fileName</a:t>
            </a:r>
            <a:r>
              <a:rPr lang="en-US" altLang="en-US" b="1" dirty="0"/>
              <a:t>, </a:t>
            </a:r>
            <a:r>
              <a:rPr lang="en-US" altLang="en-US" b="1" dirty="0" err="1"/>
              <a:t>boolean</a:t>
            </a:r>
            <a:r>
              <a:rPr lang="en-US" altLang="en-US" b="1" dirty="0"/>
              <a:t> append)</a:t>
            </a:r>
          </a:p>
          <a:p>
            <a:pPr marL="0" indent="0">
              <a:lnSpc>
                <a:spcPct val="90000"/>
              </a:lnSpc>
              <a:buNone/>
            </a:pPr>
            <a:endParaRPr lang="en-US" altLang="en-US" u="sng" dirty="0"/>
          </a:p>
          <a:p>
            <a:pPr marL="0" indent="0">
              <a:lnSpc>
                <a:spcPct val="90000"/>
              </a:lnSpc>
              <a:buNone/>
            </a:pPr>
            <a:r>
              <a:rPr lang="en-US" altLang="en-US" dirty="0"/>
              <a:t>Same methods of  </a:t>
            </a:r>
            <a:r>
              <a:rPr lang="en-US" altLang="en-US" b="1" dirty="0"/>
              <a:t>Writer</a:t>
            </a:r>
            <a:r>
              <a:rPr lang="en-US" altLang="en-US" dirty="0"/>
              <a:t> </a:t>
            </a:r>
          </a:p>
          <a:p>
            <a:pPr marL="0" indent="0">
              <a:lnSpc>
                <a:spcPct val="90000"/>
              </a:lnSpc>
              <a:buNone/>
            </a:pPr>
            <a:endParaRPr lang="en-US" altLang="en-US" dirty="0"/>
          </a:p>
          <a:p>
            <a:pPr marL="0" indent="0">
              <a:lnSpc>
                <a:spcPct val="90000"/>
              </a:lnSpc>
              <a:buNone/>
            </a:pPr>
            <a:r>
              <a:rPr lang="en-IN" altLang="en-US" b="1" dirty="0"/>
              <a:t>public void write(int c)</a:t>
            </a:r>
          </a:p>
          <a:p>
            <a:pPr marL="0" indent="0">
              <a:lnSpc>
                <a:spcPct val="90000"/>
              </a:lnSpc>
            </a:pPr>
            <a:r>
              <a:rPr lang="en-US" altLang="en-US" dirty="0"/>
              <a:t> All constructors and methods throw </a:t>
            </a:r>
            <a:r>
              <a:rPr lang="en-US" altLang="en-US" b="1" dirty="0" err="1"/>
              <a:t>IOException</a:t>
            </a:r>
            <a:endParaRPr lang="en-US" altLang="en-US" b="1" dirty="0"/>
          </a:p>
          <a:p>
            <a:pPr marL="0" indent="0">
              <a:lnSpc>
                <a:spcPct val="90000"/>
              </a:lnSpc>
              <a:spcBef>
                <a:spcPct val="0"/>
              </a:spcBef>
              <a:buNone/>
            </a:pPr>
            <a:endParaRPr lang="en-US" altLang="en-US" b="1" dirty="0">
              <a:solidFill>
                <a:srgbClr val="000000"/>
              </a:solidFill>
              <a:latin typeface="Courier New" panose="02070309020205020404" pitchFamily="49" charset="0"/>
            </a:endParaRPr>
          </a:p>
        </p:txBody>
      </p:sp>
      <p:sp>
        <p:nvSpPr>
          <p:cNvPr id="62468" name="Slide Number Placeholder 5">
            <a:extLst>
              <a:ext uri="{FF2B5EF4-FFF2-40B4-BE49-F238E27FC236}">
                <a16:creationId xmlns:a16="http://schemas.microsoft.com/office/drawing/2014/main" id="{8B0E5BD2-85A1-5482-7F06-0241B8F741D8}"/>
              </a:ext>
            </a:extLst>
          </p:cNvPr>
          <p:cNvSpPr>
            <a:spLocks noGrp="1"/>
          </p:cNvSpPr>
          <p:nvPr>
            <p:ph type="sldNum" sz="quarter" idx="12"/>
          </p:nvPr>
        </p:nvSpPr>
        <p:spPr>
          <a:xfrm>
            <a:off x="85344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26D89CA2-20A6-4248-90C9-342051B917AB}" type="slidenum">
              <a:rPr lang="en-US" altLang="en-US" sz="1800"/>
              <a:pPr algn="ctr">
                <a:spcBef>
                  <a:spcPct val="0"/>
                </a:spcBef>
                <a:buFontTx/>
                <a:buNone/>
              </a:pPr>
              <a:t>41</a:t>
            </a:fld>
            <a:endParaRPr lang="en-US" altLang="en-US"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FA18C73-1DD4-3165-412B-2FF7CBF7EC70}"/>
              </a:ext>
            </a:extLst>
          </p:cNvPr>
          <p:cNvSpPr>
            <a:spLocks noGrp="1" noChangeArrowheads="1"/>
          </p:cNvSpPr>
          <p:nvPr>
            <p:ph type="title"/>
          </p:nvPr>
        </p:nvSpPr>
        <p:spPr/>
        <p:txBody>
          <a:bodyPr/>
          <a:lstStyle/>
          <a:p>
            <a:pPr eaLnBrk="1" hangingPunct="1"/>
            <a:r>
              <a:rPr lang="en-US" altLang="en-US">
                <a:latin typeface="Courier New" panose="02070309020205020404" pitchFamily="49" charset="0"/>
                <a:cs typeface="Courier New" panose="02070309020205020404" pitchFamily="49" charset="0"/>
              </a:rPr>
              <a:t>FileReader</a:t>
            </a:r>
          </a:p>
        </p:txBody>
      </p:sp>
      <p:sp>
        <p:nvSpPr>
          <p:cNvPr id="64515" name="Rectangle 3">
            <a:extLst>
              <a:ext uri="{FF2B5EF4-FFF2-40B4-BE49-F238E27FC236}">
                <a16:creationId xmlns:a16="http://schemas.microsoft.com/office/drawing/2014/main" id="{47DB378F-CEAA-448F-94F6-46F44FA81003}"/>
              </a:ext>
            </a:extLst>
          </p:cNvPr>
          <p:cNvSpPr>
            <a:spLocks noGrp="1" noChangeArrowheads="1"/>
          </p:cNvSpPr>
          <p:nvPr>
            <p:ph idx="1"/>
          </p:nvPr>
        </p:nvSpPr>
        <p:spPr/>
        <p:txBody>
          <a:bodyPr/>
          <a:lstStyle/>
          <a:p>
            <a:pPr eaLnBrk="1" hangingPunct="1">
              <a:buFontTx/>
              <a:buNone/>
            </a:pPr>
            <a:r>
              <a:rPr lang="en-US" altLang="en-US" dirty="0"/>
              <a:t>Constructors</a:t>
            </a:r>
            <a:r>
              <a:rPr lang="en-US" altLang="en-US" b="1" dirty="0"/>
              <a:t>:</a:t>
            </a:r>
          </a:p>
          <a:p>
            <a:pPr eaLnBrk="1" hangingPunct="1">
              <a:buFontTx/>
              <a:buNone/>
            </a:pPr>
            <a:endParaRPr lang="en-US" altLang="en-US" b="1" dirty="0"/>
          </a:p>
          <a:p>
            <a:pPr eaLnBrk="1" hangingPunct="1">
              <a:buFontTx/>
              <a:buNone/>
            </a:pPr>
            <a:r>
              <a:rPr lang="en-US" altLang="en-US" b="1" dirty="0" err="1"/>
              <a:t>FileReader</a:t>
            </a:r>
            <a:r>
              <a:rPr lang="en-US" altLang="en-US" b="1" dirty="0"/>
              <a:t>(File file) throws </a:t>
            </a:r>
            <a:r>
              <a:rPr lang="en-US" altLang="en-US" b="1" dirty="0" err="1"/>
              <a:t>FileNotFoundException</a:t>
            </a:r>
            <a:r>
              <a:rPr lang="en-US" altLang="en-US" b="1" dirty="0"/>
              <a:t> </a:t>
            </a:r>
          </a:p>
          <a:p>
            <a:pPr eaLnBrk="1" hangingPunct="1">
              <a:buFontTx/>
              <a:buNone/>
            </a:pPr>
            <a:endParaRPr lang="en-US" altLang="en-US" b="1" dirty="0"/>
          </a:p>
          <a:p>
            <a:pPr eaLnBrk="1" hangingPunct="1">
              <a:buFontTx/>
              <a:buNone/>
            </a:pPr>
            <a:r>
              <a:rPr lang="en-US" altLang="en-US" b="1" dirty="0" err="1"/>
              <a:t>FileReader</a:t>
            </a:r>
            <a:r>
              <a:rPr lang="en-US" altLang="en-US" b="1" dirty="0"/>
              <a:t>(String </a:t>
            </a:r>
            <a:r>
              <a:rPr lang="en-US" altLang="en-US" b="1" dirty="0" err="1"/>
              <a:t>fileName</a:t>
            </a:r>
            <a:r>
              <a:rPr lang="en-US" altLang="en-US" b="1" dirty="0"/>
              <a:t>) throws </a:t>
            </a:r>
            <a:r>
              <a:rPr lang="en-US" altLang="en-US" b="1" dirty="0" err="1"/>
              <a:t>FileNotFoundException</a:t>
            </a:r>
            <a:r>
              <a:rPr lang="en-US" altLang="en-US" b="1" dirty="0"/>
              <a:t> </a:t>
            </a:r>
          </a:p>
          <a:p>
            <a:pPr eaLnBrk="1" hangingPunct="1">
              <a:buFontTx/>
              <a:buNone/>
            </a:pPr>
            <a:endParaRPr lang="en-US" altLang="en-US" b="1" dirty="0">
              <a:solidFill>
                <a:srgbClr val="000000"/>
              </a:solidFill>
            </a:endParaRPr>
          </a:p>
        </p:txBody>
      </p:sp>
      <p:sp>
        <p:nvSpPr>
          <p:cNvPr id="64516" name="Slide Number Placeholder 5">
            <a:extLst>
              <a:ext uri="{FF2B5EF4-FFF2-40B4-BE49-F238E27FC236}">
                <a16:creationId xmlns:a16="http://schemas.microsoft.com/office/drawing/2014/main" id="{07BBCA52-C8BC-0D25-AB66-26166D5CBE84}"/>
              </a:ext>
            </a:extLst>
          </p:cNvPr>
          <p:cNvSpPr>
            <a:spLocks noGrp="1"/>
          </p:cNvSpPr>
          <p:nvPr>
            <p:ph type="sldNum" sz="quarter" idx="12"/>
          </p:nvPr>
        </p:nvSpPr>
        <p:spPr>
          <a:xfrm>
            <a:off x="85344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1817902C-BC24-4DED-806E-0463B52E08A2}" type="slidenum">
              <a:rPr lang="en-US" altLang="en-US" sz="1800"/>
              <a:pPr algn="ctr">
                <a:spcBef>
                  <a:spcPct val="0"/>
                </a:spcBef>
                <a:buFontTx/>
                <a:buNone/>
              </a:pPr>
              <a:t>42</a:t>
            </a:fld>
            <a:endParaRPr lang="en-US" altLang="en-US"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118EF7EB-3284-6660-0ABA-0E4ACC9CD455}"/>
              </a:ext>
            </a:extLst>
          </p:cNvPr>
          <p:cNvSpPr>
            <a:spLocks noGrp="1" noChangeArrowheads="1"/>
          </p:cNvSpPr>
          <p:nvPr>
            <p:ph type="title"/>
          </p:nvPr>
        </p:nvSpPr>
        <p:spPr/>
        <p:txBody>
          <a:bodyPr/>
          <a:lstStyle/>
          <a:p>
            <a:pPr eaLnBrk="1" hangingPunct="1"/>
            <a:r>
              <a:rPr lang="en-US" altLang="en-US"/>
              <a:t>Classes in I/O Package</a:t>
            </a:r>
          </a:p>
        </p:txBody>
      </p:sp>
      <p:sp>
        <p:nvSpPr>
          <p:cNvPr id="66563" name="Rectangle 3">
            <a:extLst>
              <a:ext uri="{FF2B5EF4-FFF2-40B4-BE49-F238E27FC236}">
                <a16:creationId xmlns:a16="http://schemas.microsoft.com/office/drawing/2014/main" id="{AEF1E44C-F01E-D75A-965E-DA97C45F6CA8}"/>
              </a:ext>
            </a:extLst>
          </p:cNvPr>
          <p:cNvSpPr>
            <a:spLocks noGrp="1" noChangeArrowheads="1"/>
          </p:cNvSpPr>
          <p:nvPr>
            <p:ph idx="1"/>
          </p:nvPr>
        </p:nvSpPr>
        <p:spPr>
          <a:xfrm>
            <a:off x="863007" y="1375145"/>
            <a:ext cx="10131058" cy="5287963"/>
          </a:xfrm>
        </p:spPr>
        <p:txBody>
          <a:bodyPr>
            <a:normAutofit lnSpcReduction="10000"/>
          </a:bodyPr>
          <a:lstStyle/>
          <a:p>
            <a:pPr eaLnBrk="1" hangingPunct="1"/>
            <a:r>
              <a:rPr lang="en-US" altLang="en-US" sz="1800" b="1" dirty="0" err="1"/>
              <a:t>BufferedReader</a:t>
            </a:r>
            <a:r>
              <a:rPr lang="en-US" altLang="en-US" sz="1800" dirty="0"/>
              <a:t> </a:t>
            </a:r>
          </a:p>
          <a:p>
            <a:pPr lvl="1" eaLnBrk="1" hangingPunct="1">
              <a:lnSpc>
                <a:spcPct val="120000"/>
              </a:lnSpc>
            </a:pPr>
            <a:r>
              <a:rPr lang="en-US" altLang="en-US" dirty="0"/>
              <a:t>Buffers give a temporary holding place to group  until it reaches final place.</a:t>
            </a:r>
          </a:p>
          <a:p>
            <a:pPr lvl="1" eaLnBrk="1" hangingPunct="1">
              <a:lnSpc>
                <a:spcPct val="120000"/>
              </a:lnSpc>
            </a:pPr>
            <a:r>
              <a:rPr lang="en-US" altLang="en-US" dirty="0"/>
              <a:t>It helps in </a:t>
            </a:r>
            <a:r>
              <a:rPr lang="en-US" altLang="en-US" dirty="0" err="1"/>
              <a:t>efficent</a:t>
            </a:r>
            <a:r>
              <a:rPr lang="en-US" altLang="en-US" dirty="0"/>
              <a:t> reading of files </a:t>
            </a:r>
          </a:p>
          <a:p>
            <a:pPr lvl="1" eaLnBrk="1" hangingPunct="1">
              <a:lnSpc>
                <a:spcPct val="120000"/>
              </a:lnSpc>
            </a:pPr>
            <a:r>
              <a:rPr lang="en-US" altLang="en-US" dirty="0"/>
              <a:t>Reads a large amount of data from a file at once and keep that data in buffer</a:t>
            </a:r>
          </a:p>
          <a:p>
            <a:pPr lvl="1" eaLnBrk="1" hangingPunct="1">
              <a:lnSpc>
                <a:spcPct val="120000"/>
              </a:lnSpc>
            </a:pPr>
            <a:r>
              <a:rPr lang="en-US" altLang="en-US" dirty="0"/>
              <a:t>Minimizes the number of times of file access.</a:t>
            </a:r>
          </a:p>
          <a:p>
            <a:pPr lvl="1" eaLnBrk="1" hangingPunct="1">
              <a:lnSpc>
                <a:spcPct val="120000"/>
              </a:lnSpc>
            </a:pPr>
            <a:r>
              <a:rPr lang="en-US" altLang="en-US" dirty="0"/>
              <a:t>Provides a </a:t>
            </a:r>
            <a:r>
              <a:rPr lang="en-US" altLang="en-US" dirty="0" err="1"/>
              <a:t>readLine</a:t>
            </a:r>
            <a:r>
              <a:rPr lang="en-US" altLang="en-US" dirty="0"/>
              <a:t>() method , which reads a line of characters from the file</a:t>
            </a:r>
          </a:p>
          <a:p>
            <a:pPr lvl="1" eaLnBrk="1" hangingPunct="1">
              <a:lnSpc>
                <a:spcPct val="120000"/>
              </a:lnSpc>
            </a:pPr>
            <a:endParaRPr lang="en-US" altLang="en-US" dirty="0">
              <a:latin typeface="Arial Unicode MS" pitchFamily="34" charset="-128"/>
            </a:endParaRPr>
          </a:p>
          <a:p>
            <a:pPr lvl="1" eaLnBrk="1" hangingPunct="1"/>
            <a:r>
              <a:rPr lang="en-US" altLang="en-US" b="1" dirty="0" err="1">
                <a:latin typeface="Courier New" panose="02070309020205020404" pitchFamily="49" charset="0"/>
              </a:rPr>
              <a:t>BufferedReader</a:t>
            </a:r>
            <a:r>
              <a:rPr lang="en-US" altLang="en-US" dirty="0">
                <a:latin typeface="Courier New" panose="02070309020205020404" pitchFamily="49" charset="0"/>
              </a:rPr>
              <a:t> in = </a:t>
            </a:r>
          </a:p>
          <a:p>
            <a:pPr lvl="2" eaLnBrk="1" hangingPunct="1">
              <a:buFontTx/>
              <a:buNone/>
            </a:pPr>
            <a:r>
              <a:rPr lang="en-US" altLang="en-US" dirty="0">
                <a:latin typeface="Courier New" panose="02070309020205020404" pitchFamily="49" charset="0"/>
              </a:rPr>
              <a:t>       </a:t>
            </a:r>
            <a:r>
              <a:rPr lang="en-US" altLang="en-US" b="1" dirty="0">
                <a:latin typeface="Courier New" panose="02070309020205020404" pitchFamily="49" charset="0"/>
              </a:rPr>
              <a:t>new </a:t>
            </a:r>
            <a:r>
              <a:rPr lang="en-US" altLang="en-US" b="1" dirty="0" err="1">
                <a:latin typeface="Courier New" panose="02070309020205020404" pitchFamily="49" charset="0"/>
              </a:rPr>
              <a:t>BufferedReader</a:t>
            </a:r>
            <a:r>
              <a:rPr lang="en-US" altLang="en-US" b="1" dirty="0">
                <a:latin typeface="Courier New" panose="02070309020205020404" pitchFamily="49" charset="0"/>
              </a:rPr>
              <a:t>(new </a:t>
            </a:r>
            <a:r>
              <a:rPr lang="en-US" altLang="en-US" b="1" dirty="0" err="1">
                <a:latin typeface="Courier New" panose="02070309020205020404" pitchFamily="49" charset="0"/>
              </a:rPr>
              <a:t>FileReader</a:t>
            </a:r>
            <a:r>
              <a:rPr lang="en-US" altLang="en-US" dirty="0">
                <a:latin typeface="Courier New" panose="02070309020205020404" pitchFamily="49" charset="0"/>
              </a:rPr>
              <a:t>(“file.txt"));</a:t>
            </a:r>
            <a:r>
              <a:rPr lang="en-US" altLang="en-US" dirty="0">
                <a:latin typeface="Arial Unicode MS" pitchFamily="34" charset="-128"/>
              </a:rPr>
              <a:t> </a:t>
            </a:r>
          </a:p>
          <a:p>
            <a:pPr lvl="1" eaLnBrk="1" hangingPunct="1"/>
            <a:endParaRPr lang="en-US" altLang="en-US" dirty="0"/>
          </a:p>
          <a:p>
            <a:pPr lvl="1" eaLnBrk="1" hangingPunct="1"/>
            <a:endParaRPr lang="en-US" altLang="en-US" dirty="0"/>
          </a:p>
          <a:p>
            <a:pPr eaLnBrk="1" hangingPunct="1"/>
            <a:r>
              <a:rPr lang="en-US" altLang="en-US" sz="1800" b="1" dirty="0" err="1"/>
              <a:t>BufferedWriter</a:t>
            </a:r>
            <a:endParaRPr lang="en-US" altLang="en-US" sz="1800" b="1" dirty="0"/>
          </a:p>
          <a:p>
            <a:pPr lvl="1" eaLnBrk="1" hangingPunct="1"/>
            <a:r>
              <a:rPr lang="en-US" altLang="en-US" dirty="0"/>
              <a:t>Provides a </a:t>
            </a:r>
            <a:r>
              <a:rPr lang="en-US" altLang="en-US" dirty="0" err="1"/>
              <a:t>newLine</a:t>
            </a:r>
            <a:r>
              <a:rPr lang="en-US" altLang="en-US" dirty="0"/>
              <a:t>() method , which that creates line separators automatically</a:t>
            </a:r>
          </a:p>
          <a:p>
            <a:pPr lvl="1" eaLnBrk="1" hangingPunct="1"/>
            <a:endParaRPr lang="en-US" altLang="en-US" dirty="0"/>
          </a:p>
          <a:p>
            <a:pPr lvl="1" eaLnBrk="1" hangingPunct="1"/>
            <a:endParaRPr lang="en-US" altLang="en-US" dirty="0"/>
          </a:p>
          <a:p>
            <a:pPr lvl="1" eaLnBrk="1" hangingPunct="1"/>
            <a:endParaRPr lang="en-US" altLang="en-US" dirty="0">
              <a:latin typeface="Arial Unicode MS" pitchFamily="34" charset="-128"/>
            </a:endParaRP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buFontTx/>
              <a:buNone/>
            </a:pPr>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BC9F054-134F-A85D-127D-7A4D1DA266E8}"/>
              </a:ext>
            </a:extLst>
          </p:cNvPr>
          <p:cNvSpPr>
            <a:spLocks noGrp="1" noChangeArrowheads="1"/>
          </p:cNvSpPr>
          <p:nvPr>
            <p:ph type="title"/>
          </p:nvPr>
        </p:nvSpPr>
        <p:spPr/>
        <p:txBody>
          <a:bodyPr/>
          <a:lstStyle/>
          <a:p>
            <a:pPr eaLnBrk="1" hangingPunct="1"/>
            <a:r>
              <a:rPr lang="en-US" altLang="en-US"/>
              <a:t>Handling file input and output</a:t>
            </a:r>
          </a:p>
        </p:txBody>
      </p:sp>
      <p:sp>
        <p:nvSpPr>
          <p:cNvPr id="67587" name="Rectangle 3">
            <a:extLst>
              <a:ext uri="{FF2B5EF4-FFF2-40B4-BE49-F238E27FC236}">
                <a16:creationId xmlns:a16="http://schemas.microsoft.com/office/drawing/2014/main" id="{FEFD9BFA-751E-1883-55A5-4F7EDFAEAC49}"/>
              </a:ext>
            </a:extLst>
          </p:cNvPr>
          <p:cNvSpPr>
            <a:spLocks noGrp="1" noChangeArrowheads="1"/>
          </p:cNvSpPr>
          <p:nvPr>
            <p:ph idx="1"/>
          </p:nvPr>
        </p:nvSpPr>
        <p:spPr>
          <a:xfrm>
            <a:off x="729877" y="1770320"/>
            <a:ext cx="9404723" cy="4232017"/>
          </a:xfrm>
        </p:spPr>
        <p:txBody>
          <a:bodyPr>
            <a:normAutofit lnSpcReduction="10000"/>
          </a:bodyPr>
          <a:lstStyle/>
          <a:p>
            <a:pPr lvl="1" eaLnBrk="1" hangingPunct="1">
              <a:buFontTx/>
              <a:buNone/>
            </a:pPr>
            <a:endParaRPr lang="en-US" altLang="en-US" dirty="0"/>
          </a:p>
          <a:p>
            <a:pPr lvl="1" eaLnBrk="1" hangingPunct="1"/>
            <a:endParaRPr lang="en-US" altLang="en-US" sz="700" dirty="0"/>
          </a:p>
          <a:p>
            <a:pPr eaLnBrk="1" hangingPunct="1"/>
            <a:r>
              <a:rPr lang="en-US" altLang="en-US" sz="1800" b="1" dirty="0" err="1"/>
              <a:t>PrintWriter</a:t>
            </a:r>
            <a:endParaRPr lang="en-US" altLang="en-US" sz="1800" b="1" dirty="0"/>
          </a:p>
          <a:p>
            <a:pPr lvl="1" eaLnBrk="1" hangingPunct="1">
              <a:lnSpc>
                <a:spcPct val="200000"/>
              </a:lnSpc>
            </a:pPr>
            <a:r>
              <a:rPr lang="en-US" altLang="en-US" dirty="0"/>
              <a:t>Provides number of flexible and powerful methods to write data to files</a:t>
            </a:r>
          </a:p>
          <a:p>
            <a:pPr lvl="1" eaLnBrk="1" hangingPunct="1">
              <a:lnSpc>
                <a:spcPct val="200000"/>
              </a:lnSpc>
            </a:pPr>
            <a:r>
              <a:rPr lang="en-US" altLang="en-US" dirty="0"/>
              <a:t>Methods like format(),</a:t>
            </a:r>
            <a:r>
              <a:rPr lang="en-US" altLang="en-US" dirty="0" err="1"/>
              <a:t>printf</a:t>
            </a:r>
            <a:r>
              <a:rPr lang="en-US" altLang="en-US" dirty="0"/>
              <a:t>() and append() are used to work with data</a:t>
            </a:r>
          </a:p>
          <a:p>
            <a:pPr lvl="1" eaLnBrk="1" hangingPunct="1">
              <a:lnSpc>
                <a:spcPct val="200000"/>
              </a:lnSpc>
            </a:pPr>
            <a:r>
              <a:rPr lang="en-US" altLang="en-US" dirty="0">
                <a:cs typeface="Times New Roman" panose="02020603050405020304" pitchFamily="18" charset="0"/>
              </a:rPr>
              <a:t>print() or </a:t>
            </a:r>
            <a:r>
              <a:rPr lang="en-US" altLang="en-US" dirty="0" err="1">
                <a:cs typeface="Times New Roman" panose="02020603050405020304" pitchFamily="18" charset="0"/>
              </a:rPr>
              <a:t>println</a:t>
            </a:r>
            <a:r>
              <a:rPr lang="en-US" altLang="en-US" dirty="0">
                <a:cs typeface="Times New Roman" panose="02020603050405020304" pitchFamily="18" charset="0"/>
              </a:rPr>
              <a:t>() of this class take a single parameter of any data type</a:t>
            </a:r>
          </a:p>
          <a:p>
            <a:pPr lvl="1" eaLnBrk="1" hangingPunct="1">
              <a:lnSpc>
                <a:spcPct val="200000"/>
              </a:lnSpc>
            </a:pPr>
            <a:r>
              <a:rPr lang="en-US" altLang="en-US" dirty="0" err="1">
                <a:cs typeface="Times New Roman" panose="02020603050405020304" pitchFamily="18" charset="0"/>
              </a:rPr>
              <a:t>PrintWriter</a:t>
            </a:r>
            <a:r>
              <a:rPr lang="en-US" altLang="en-US" dirty="0">
                <a:cs typeface="Times New Roman" panose="02020603050405020304" pitchFamily="18" charset="0"/>
              </a:rPr>
              <a:t> wraps the </a:t>
            </a:r>
            <a:r>
              <a:rPr lang="en-US" altLang="en-US" dirty="0" err="1">
                <a:cs typeface="Times New Roman" panose="02020603050405020304" pitchFamily="18" charset="0"/>
              </a:rPr>
              <a:t>FileWriter</a:t>
            </a:r>
            <a:r>
              <a:rPr lang="en-US" altLang="en-US" dirty="0"/>
              <a:t> </a:t>
            </a:r>
          </a:p>
          <a:p>
            <a:pPr lvl="1" eaLnBrk="1" hangingPunct="1">
              <a:lnSpc>
                <a:spcPct val="200000"/>
              </a:lnSpc>
            </a:pPr>
            <a:r>
              <a:rPr lang="en-US" altLang="en-US" dirty="0">
                <a:cs typeface="Times New Roman" panose="02020603050405020304" pitchFamily="18" charset="0"/>
              </a:rPr>
              <a:t>The resulting file can be read with a text editor or an input stream reader. </a:t>
            </a:r>
          </a:p>
          <a:p>
            <a:pPr lvl="1" eaLnBrk="1" hangingPunct="1">
              <a:lnSpc>
                <a:spcPct val="200000"/>
              </a:lnSpc>
            </a:pPr>
            <a:endParaRPr lang="en-US" altLang="en-US" dirty="0"/>
          </a:p>
          <a:p>
            <a:pPr eaLnBrk="1" hangingPunct="1">
              <a:lnSpc>
                <a:spcPct val="200000"/>
              </a:lnSpc>
            </a:pPr>
            <a:endParaRPr lang="en-US" altLang="en-US"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73D4833-7A83-31BB-DB43-E00EFD4FE307}"/>
              </a:ext>
            </a:extLst>
          </p:cNvPr>
          <p:cNvSpPr>
            <a:spLocks noGrp="1" noChangeArrowheads="1"/>
          </p:cNvSpPr>
          <p:nvPr>
            <p:ph type="title"/>
          </p:nvPr>
        </p:nvSpPr>
        <p:spPr/>
        <p:txBody>
          <a:bodyPr/>
          <a:lstStyle/>
          <a:p>
            <a:pPr eaLnBrk="1" hangingPunct="1"/>
            <a:r>
              <a:rPr lang="en-US" altLang="en-US"/>
              <a:t>Write To File</a:t>
            </a:r>
          </a:p>
        </p:txBody>
      </p:sp>
      <p:sp>
        <p:nvSpPr>
          <p:cNvPr id="69635" name="Rectangle 3">
            <a:extLst>
              <a:ext uri="{FF2B5EF4-FFF2-40B4-BE49-F238E27FC236}">
                <a16:creationId xmlns:a16="http://schemas.microsoft.com/office/drawing/2014/main" id="{3D41D886-D704-D09E-3CE7-CFF62C2DED67}"/>
              </a:ext>
            </a:extLst>
          </p:cNvPr>
          <p:cNvSpPr>
            <a:spLocks noGrp="1" noChangeArrowheads="1"/>
          </p:cNvSpPr>
          <p:nvPr>
            <p:ph idx="1"/>
          </p:nvPr>
        </p:nvSpPr>
        <p:spPr>
          <a:xfrm>
            <a:off x="1103312" y="1456660"/>
            <a:ext cx="8946541" cy="4791739"/>
          </a:xfrm>
        </p:spPr>
        <p:txBody>
          <a:bodyPr>
            <a:normAutofit fontScale="85000" lnSpcReduction="20000"/>
          </a:bodyPr>
          <a:lstStyle/>
          <a:p>
            <a:pPr eaLnBrk="1" hangingPunct="1">
              <a:buFontTx/>
              <a:buNone/>
            </a:pPr>
            <a:r>
              <a:rPr lang="en-US" altLang="en-US" sz="1800" b="1" dirty="0">
                <a:latin typeface="Courier New" panose="02070309020205020404" pitchFamily="49" charset="0"/>
              </a:rPr>
              <a:t>public static void main(String</a:t>
            </a:r>
            <a:r>
              <a:rPr lang="en-US" altLang="en-US" sz="1800" dirty="0">
                <a:latin typeface="Courier New" panose="02070309020205020404" pitchFamily="49" charset="0"/>
              </a:rPr>
              <a:t> </a:t>
            </a:r>
            <a:r>
              <a:rPr lang="en-US" altLang="en-US" sz="1800" dirty="0" err="1">
                <a:latin typeface="Courier New" panose="02070309020205020404" pitchFamily="49" charset="0"/>
              </a:rPr>
              <a:t>args</a:t>
            </a:r>
            <a:r>
              <a:rPr lang="en-US" altLang="en-US" sz="1800" dirty="0">
                <a:latin typeface="Courier New" panose="02070309020205020404" pitchFamily="49" charset="0"/>
              </a:rPr>
              <a:t>[]) {</a:t>
            </a:r>
          </a:p>
          <a:p>
            <a:pPr eaLnBrk="1" hangingPunct="1">
              <a:buFontTx/>
              <a:buNone/>
            </a:pPr>
            <a:endParaRPr lang="en-US" altLang="en-US" sz="1800" dirty="0">
              <a:latin typeface="Courier New" panose="02070309020205020404" pitchFamily="49" charset="0"/>
            </a:endParaRPr>
          </a:p>
          <a:p>
            <a:pPr eaLnBrk="1" hangingPunct="1">
              <a:buFontTx/>
              <a:buNone/>
            </a:pPr>
            <a:r>
              <a:rPr lang="en-US" altLang="en-US" sz="1800" dirty="0">
                <a:latin typeface="Courier New" panose="02070309020205020404" pitchFamily="49" charset="0"/>
              </a:rPr>
              <a:t>        </a:t>
            </a:r>
            <a:r>
              <a:rPr lang="en-US" altLang="en-US" sz="1800" b="1" dirty="0">
                <a:latin typeface="Courier New" panose="02070309020205020404" pitchFamily="49" charset="0"/>
              </a:rPr>
              <a:t>try</a:t>
            </a:r>
            <a:r>
              <a:rPr lang="en-US" altLang="en-US" sz="1800" dirty="0">
                <a:latin typeface="Courier New" panose="02070309020205020404" pitchFamily="49" charset="0"/>
              </a:rPr>
              <a:t> {</a:t>
            </a:r>
          </a:p>
          <a:p>
            <a:pPr eaLnBrk="1" hangingPunct="1">
              <a:buFontTx/>
              <a:buNone/>
            </a:pPr>
            <a:r>
              <a:rPr lang="en-US" altLang="en-US" sz="1800" dirty="0">
                <a:latin typeface="Courier New" panose="02070309020205020404" pitchFamily="49" charset="0"/>
              </a:rPr>
              <a:t>            </a:t>
            </a:r>
            <a:r>
              <a:rPr lang="en-US" altLang="en-US" sz="1800" b="1" dirty="0" err="1">
                <a:latin typeface="Courier New" panose="02070309020205020404" pitchFamily="49" charset="0"/>
              </a:rPr>
              <a:t>PrintWriter</a:t>
            </a:r>
            <a:r>
              <a:rPr lang="en-US" altLang="en-US" sz="1800" dirty="0">
                <a:latin typeface="Courier New" panose="02070309020205020404" pitchFamily="49" charset="0"/>
              </a:rPr>
              <a:t> out = </a:t>
            </a:r>
            <a:r>
              <a:rPr lang="en-US" altLang="en-US" sz="1800" b="1" dirty="0">
                <a:latin typeface="Courier New" panose="02070309020205020404" pitchFamily="49" charset="0"/>
              </a:rPr>
              <a:t>new </a:t>
            </a:r>
            <a:r>
              <a:rPr lang="en-US" altLang="en-US" sz="1800" b="1" dirty="0" err="1">
                <a:latin typeface="Courier New" panose="02070309020205020404" pitchFamily="49" charset="0"/>
              </a:rPr>
              <a:t>PrintWriter</a:t>
            </a:r>
            <a:r>
              <a:rPr lang="en-US" altLang="en-US" sz="1800" b="1" dirty="0">
                <a:latin typeface="Courier New" panose="02070309020205020404" pitchFamily="49" charset="0"/>
              </a:rPr>
              <a:t>(</a:t>
            </a:r>
          </a:p>
          <a:p>
            <a:pPr eaLnBrk="1" hangingPunct="1">
              <a:buFontTx/>
              <a:buNone/>
            </a:pPr>
            <a:r>
              <a:rPr lang="en-US" altLang="en-US" sz="1800" dirty="0">
                <a:latin typeface="Courier New" panose="02070309020205020404" pitchFamily="49" charset="0"/>
              </a:rPr>
              <a:t>                        </a:t>
            </a:r>
            <a:r>
              <a:rPr lang="en-US" altLang="en-US" sz="1800" b="1" dirty="0">
                <a:latin typeface="Courier New" panose="02070309020205020404" pitchFamily="49" charset="0"/>
              </a:rPr>
              <a:t>new </a:t>
            </a:r>
            <a:r>
              <a:rPr lang="en-US" altLang="en-US" sz="1800" b="1" dirty="0" err="1">
                <a:latin typeface="Courier New" panose="02070309020205020404" pitchFamily="49" charset="0"/>
              </a:rPr>
              <a:t>FileWriter</a:t>
            </a:r>
            <a:r>
              <a:rPr lang="en-US" altLang="en-US" sz="1800" dirty="0">
                <a:latin typeface="Courier New" panose="02070309020205020404" pitchFamily="49" charset="0"/>
              </a:rPr>
              <a:t>("myAccount2.dat"));</a:t>
            </a:r>
          </a:p>
          <a:p>
            <a:pPr eaLnBrk="1" hangingPunct="1">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out.</a:t>
            </a:r>
            <a:r>
              <a:rPr lang="en-US" altLang="en-US" sz="1800" b="1" dirty="0" err="1">
                <a:latin typeface="Courier New" panose="02070309020205020404" pitchFamily="49" charset="0"/>
              </a:rPr>
              <a:t>println</a:t>
            </a:r>
            <a:r>
              <a:rPr lang="en-US" altLang="en-US" sz="1800" dirty="0">
                <a:latin typeface="Courier New" panose="02070309020205020404" pitchFamily="49" charset="0"/>
              </a:rPr>
              <a:t>("</a:t>
            </a:r>
            <a:r>
              <a:rPr lang="en-US" altLang="en-US" sz="1800" dirty="0" err="1">
                <a:latin typeface="Courier New" panose="02070309020205020404" pitchFamily="49" charset="0"/>
              </a:rPr>
              <a:t>sujata</a:t>
            </a:r>
            <a:r>
              <a:rPr lang="en-US" altLang="en-US" sz="1800" dirty="0">
                <a:latin typeface="Courier New" panose="02070309020205020404" pitchFamily="49" charset="0"/>
              </a:rPr>
              <a:t>");</a:t>
            </a:r>
          </a:p>
          <a:p>
            <a:pPr eaLnBrk="1" hangingPunct="1">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out.</a:t>
            </a:r>
            <a:r>
              <a:rPr lang="en-US" altLang="en-US" sz="1800" b="1" dirty="0" err="1">
                <a:latin typeface="Courier New" panose="02070309020205020404" pitchFamily="49" charset="0"/>
              </a:rPr>
              <a:t>println</a:t>
            </a:r>
            <a:r>
              <a:rPr lang="en-US" altLang="en-US" sz="1800" dirty="0">
                <a:latin typeface="Courier New" panose="02070309020205020404" pitchFamily="49" charset="0"/>
              </a:rPr>
              <a:t>("10099");</a:t>
            </a:r>
          </a:p>
          <a:p>
            <a:pPr eaLnBrk="1" hangingPunct="1">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out.</a:t>
            </a:r>
            <a:r>
              <a:rPr lang="en-US" altLang="en-US" sz="1800" b="1" dirty="0" err="1">
                <a:latin typeface="Courier New" panose="02070309020205020404" pitchFamily="49" charset="0"/>
              </a:rPr>
              <a:t>println</a:t>
            </a:r>
            <a:r>
              <a:rPr lang="en-US" altLang="en-US" sz="1800" b="1" dirty="0">
                <a:latin typeface="Courier New" panose="02070309020205020404" pitchFamily="49" charset="0"/>
              </a:rPr>
              <a:t>(</a:t>
            </a:r>
            <a:r>
              <a:rPr lang="en-US" altLang="en-US" sz="1800" dirty="0">
                <a:latin typeface="Courier New" panose="02070309020205020404" pitchFamily="49" charset="0"/>
              </a:rPr>
              <a:t>5000);</a:t>
            </a:r>
          </a:p>
          <a:p>
            <a:pPr eaLnBrk="1" hangingPunct="1">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out.</a:t>
            </a:r>
            <a:r>
              <a:rPr lang="en-US" altLang="en-US" sz="1800" b="1" dirty="0" err="1">
                <a:latin typeface="Courier New" panose="02070309020205020404" pitchFamily="49" charset="0"/>
              </a:rPr>
              <a:t>close</a:t>
            </a:r>
            <a:r>
              <a:rPr lang="en-US" altLang="en-US" sz="1800" dirty="0">
                <a:latin typeface="Courier New" panose="02070309020205020404" pitchFamily="49" charset="0"/>
              </a:rPr>
              <a:t>();</a:t>
            </a:r>
          </a:p>
          <a:p>
            <a:pPr eaLnBrk="1" hangingPunct="1">
              <a:buFontTx/>
              <a:buNone/>
            </a:pPr>
            <a:r>
              <a:rPr lang="en-US" altLang="en-US" sz="1800" dirty="0">
                <a:latin typeface="Courier New" panose="02070309020205020404" pitchFamily="49" charset="0"/>
              </a:rPr>
              <a:t>            } </a:t>
            </a:r>
          </a:p>
          <a:p>
            <a:pPr eaLnBrk="1" hangingPunct="1">
              <a:buFontTx/>
              <a:buNone/>
            </a:pPr>
            <a:r>
              <a:rPr lang="en-US" altLang="en-US" sz="1800" b="1" dirty="0">
                <a:latin typeface="Courier New" panose="02070309020205020404" pitchFamily="49" charset="0"/>
              </a:rPr>
              <a:t>			catch</a:t>
            </a:r>
            <a:r>
              <a:rPr lang="en-US" altLang="en-US" sz="1800" dirty="0">
                <a:latin typeface="Courier New" panose="02070309020205020404" pitchFamily="49" charset="0"/>
              </a:rPr>
              <a:t> (</a:t>
            </a:r>
            <a:r>
              <a:rPr lang="en-US" altLang="en-US" sz="1800" b="1" dirty="0" err="1">
                <a:latin typeface="Courier New" panose="02070309020205020404" pitchFamily="49" charset="0"/>
              </a:rPr>
              <a:t>FileNotFoundException</a:t>
            </a:r>
            <a:r>
              <a:rPr lang="en-US" altLang="en-US" sz="1800" dirty="0">
                <a:latin typeface="Courier New" panose="02070309020205020404" pitchFamily="49" charset="0"/>
              </a:rPr>
              <a:t> e){ </a:t>
            </a:r>
          </a:p>
          <a:p>
            <a:pPr eaLnBrk="1" hangingPunct="1">
              <a:buFontTx/>
              <a:buNone/>
            </a:pPr>
            <a:r>
              <a:rPr lang="en-US" altLang="en-US" sz="1800" dirty="0">
                <a:latin typeface="Courier New" panose="02070309020205020404" pitchFamily="49" charset="0"/>
              </a:rPr>
              <a:t>			} </a:t>
            </a:r>
          </a:p>
          <a:p>
            <a:pPr eaLnBrk="1" hangingPunct="1">
              <a:buFontTx/>
              <a:buNone/>
            </a:pPr>
            <a:r>
              <a:rPr lang="en-US" altLang="en-US" sz="1800" b="1" dirty="0">
                <a:latin typeface="Courier New" panose="02070309020205020404" pitchFamily="49" charset="0"/>
              </a:rPr>
              <a:t>			catch</a:t>
            </a:r>
            <a:r>
              <a:rPr lang="en-US" altLang="en-US" sz="1800" dirty="0">
                <a:latin typeface="Courier New" panose="02070309020205020404" pitchFamily="49" charset="0"/>
              </a:rPr>
              <a:t> (</a:t>
            </a:r>
            <a:r>
              <a:rPr lang="en-US" altLang="en-US" sz="1800" b="1" dirty="0" err="1">
                <a:latin typeface="Courier New" panose="02070309020205020404" pitchFamily="49" charset="0"/>
              </a:rPr>
              <a:t>IOException</a:t>
            </a:r>
            <a:r>
              <a:rPr lang="en-US" altLang="en-US" sz="1800" dirty="0">
                <a:latin typeface="Courier New" panose="02070309020205020404" pitchFamily="49" charset="0"/>
              </a:rPr>
              <a:t> e) {</a:t>
            </a:r>
          </a:p>
          <a:p>
            <a:pPr eaLnBrk="1" hangingPunct="1">
              <a:buFontTx/>
              <a:buNone/>
            </a:pPr>
            <a:r>
              <a:rPr lang="en-US" altLang="en-US" sz="1800" dirty="0">
                <a:latin typeface="Courier New" panose="02070309020205020404" pitchFamily="49" charset="0"/>
              </a:rPr>
              <a:t>			}</a:t>
            </a:r>
          </a:p>
          <a:p>
            <a:pPr eaLnBrk="1" hangingPunct="1">
              <a:buFontTx/>
              <a:buNone/>
            </a:pPr>
            <a:r>
              <a:rPr lang="en-US" altLang="en-US" sz="1800" dirty="0">
                <a:latin typeface="Courier New" panose="02070309020205020404" pitchFamily="49" charset="0"/>
              </a:rPr>
              <a:t>         }</a:t>
            </a:r>
          </a:p>
          <a:p>
            <a:pPr eaLnBrk="1" hangingPunct="1"/>
            <a:endParaRPr lang="en-US" altLang="en-US" sz="1800" dirty="0">
              <a:latin typeface="Courier New" panose="020703090202050204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531DFBD-C153-7528-D724-625A88AC11AC}"/>
              </a:ext>
            </a:extLst>
          </p:cNvPr>
          <p:cNvSpPr>
            <a:spLocks noGrp="1" noChangeArrowheads="1"/>
          </p:cNvSpPr>
          <p:nvPr>
            <p:ph type="title"/>
          </p:nvPr>
        </p:nvSpPr>
        <p:spPr/>
        <p:txBody>
          <a:bodyPr/>
          <a:lstStyle/>
          <a:p>
            <a:pPr eaLnBrk="1" hangingPunct="1"/>
            <a:r>
              <a:rPr lang="en-US" altLang="en-US" sz="2800"/>
              <a:t>Read From File</a:t>
            </a:r>
          </a:p>
        </p:txBody>
      </p:sp>
      <p:sp>
        <p:nvSpPr>
          <p:cNvPr id="70659" name="Rectangle 3">
            <a:extLst>
              <a:ext uri="{FF2B5EF4-FFF2-40B4-BE49-F238E27FC236}">
                <a16:creationId xmlns:a16="http://schemas.microsoft.com/office/drawing/2014/main" id="{CBFD6D14-4070-2F7C-6291-381ECF741CC1}"/>
              </a:ext>
            </a:extLst>
          </p:cNvPr>
          <p:cNvSpPr>
            <a:spLocks noGrp="1" noChangeArrowheads="1"/>
          </p:cNvSpPr>
          <p:nvPr>
            <p:ph idx="1"/>
          </p:nvPr>
        </p:nvSpPr>
        <p:spPr>
          <a:xfrm>
            <a:off x="377456" y="1100470"/>
            <a:ext cx="9833344" cy="5651204"/>
          </a:xfrm>
        </p:spPr>
        <p:txBody>
          <a:bodyPr>
            <a:normAutofit fontScale="85000" lnSpcReduction="20000"/>
          </a:bodyPr>
          <a:lstStyle/>
          <a:p>
            <a:pPr lvl="1" eaLnBrk="1" hangingPunct="1">
              <a:lnSpc>
                <a:spcPct val="110000"/>
              </a:lnSpc>
              <a:buFontTx/>
              <a:buNone/>
            </a:pPr>
            <a:r>
              <a:rPr lang="en-US" altLang="en-US" sz="1600" b="1" dirty="0">
                <a:latin typeface="Courier New" panose="02070309020205020404" pitchFamily="49" charset="0"/>
              </a:rPr>
              <a:t>public</a:t>
            </a:r>
            <a:r>
              <a:rPr lang="en-US" altLang="en-US" sz="1600" dirty="0">
                <a:latin typeface="Courier New" panose="02070309020205020404" pitchFamily="49" charset="0"/>
              </a:rPr>
              <a:t> </a:t>
            </a:r>
            <a:r>
              <a:rPr lang="en-US" altLang="en-US" sz="1600" b="1" dirty="0">
                <a:latin typeface="Courier New" panose="02070309020205020404" pitchFamily="49" charset="0"/>
              </a:rPr>
              <a:t>static</a:t>
            </a:r>
            <a:r>
              <a:rPr lang="en-US" altLang="en-US" sz="1600" dirty="0">
                <a:latin typeface="Courier New" panose="02070309020205020404" pitchFamily="49" charset="0"/>
              </a:rPr>
              <a:t> </a:t>
            </a:r>
            <a:r>
              <a:rPr lang="en-US" altLang="en-US" sz="1600" b="1" dirty="0">
                <a:latin typeface="Courier New" panose="02070309020205020404" pitchFamily="49" charset="0"/>
              </a:rPr>
              <a:t>void</a:t>
            </a:r>
            <a:r>
              <a:rPr lang="en-US" altLang="en-US" sz="1600" dirty="0">
                <a:latin typeface="Courier New" panose="02070309020205020404" pitchFamily="49" charset="0"/>
              </a:rPr>
              <a:t> main(String[] </a:t>
            </a:r>
            <a:r>
              <a:rPr lang="en-US" altLang="en-US" sz="1600" dirty="0" err="1">
                <a:latin typeface="Courier New" panose="02070309020205020404" pitchFamily="49" charset="0"/>
              </a:rPr>
              <a:t>args</a:t>
            </a:r>
            <a:r>
              <a:rPr lang="en-US" altLang="en-US" sz="1600" dirty="0">
                <a:latin typeface="Courier New" panose="02070309020205020404" pitchFamily="49" charset="0"/>
              </a:rPr>
              <a:t>) {</a:t>
            </a:r>
          </a:p>
          <a:p>
            <a:pPr lvl="1" eaLnBrk="1" hangingPunct="1">
              <a:lnSpc>
                <a:spcPct val="110000"/>
              </a:lnSpc>
              <a:buFontTx/>
              <a:buNone/>
            </a:pPr>
            <a:r>
              <a:rPr lang="en-US" altLang="en-US" sz="1600" b="1" dirty="0">
                <a:latin typeface="Courier New" panose="02070309020205020404" pitchFamily="49" charset="0"/>
              </a:rPr>
              <a:t>try</a:t>
            </a:r>
            <a:r>
              <a:rPr lang="en-US" altLang="en-US" sz="1600" dirty="0">
                <a:latin typeface="Courier New" panose="02070309020205020404" pitchFamily="49" charset="0"/>
              </a:rPr>
              <a:t> {</a:t>
            </a:r>
          </a:p>
          <a:p>
            <a:pPr lvl="1" eaLnBrk="1" hangingPunct="1">
              <a:lnSpc>
                <a:spcPct val="110000"/>
              </a:lnSpc>
              <a:buFontTx/>
              <a:buNone/>
            </a:pPr>
            <a:r>
              <a:rPr lang="en-US" altLang="en-US" sz="1600" b="1" dirty="0" err="1">
                <a:latin typeface="Courier New" panose="02070309020205020404" pitchFamily="49" charset="0"/>
              </a:rPr>
              <a:t>FileReader</a:t>
            </a:r>
            <a:r>
              <a:rPr lang="en-US" altLang="en-US" sz="1600" dirty="0">
                <a:latin typeface="Courier New" panose="02070309020205020404" pitchFamily="49" charset="0"/>
              </a:rPr>
              <a:t> </a:t>
            </a:r>
            <a:r>
              <a:rPr lang="en-US" altLang="en-US" sz="1600" dirty="0" err="1">
                <a:latin typeface="Courier New" panose="02070309020205020404" pitchFamily="49" charset="0"/>
              </a:rPr>
              <a:t>fr</a:t>
            </a:r>
            <a:r>
              <a:rPr lang="en-US" altLang="en-US" sz="1600" dirty="0">
                <a:latin typeface="Courier New" panose="02070309020205020404" pitchFamily="49" charset="0"/>
              </a:rPr>
              <a:t> = </a:t>
            </a:r>
            <a:r>
              <a:rPr lang="en-US" altLang="en-US" sz="1600" b="1" dirty="0">
                <a:latin typeface="Courier New" panose="02070309020205020404" pitchFamily="49" charset="0"/>
              </a:rPr>
              <a:t>new</a:t>
            </a:r>
            <a:r>
              <a:rPr lang="en-US" altLang="en-US" sz="1600" dirty="0">
                <a:latin typeface="Courier New" panose="02070309020205020404" pitchFamily="49" charset="0"/>
              </a:rPr>
              <a:t> </a:t>
            </a:r>
            <a:r>
              <a:rPr lang="en-US" altLang="en-US" sz="1600" b="1" dirty="0" err="1">
                <a:latin typeface="Courier New" panose="02070309020205020404" pitchFamily="49" charset="0"/>
              </a:rPr>
              <a:t>FileReader</a:t>
            </a:r>
            <a:r>
              <a:rPr lang="en-US" altLang="en-US" sz="1600" dirty="0">
                <a:latin typeface="Courier New" panose="02070309020205020404" pitchFamily="49" charset="0"/>
              </a:rPr>
              <a:t>("TextFile.txt");</a:t>
            </a:r>
          </a:p>
          <a:p>
            <a:pPr lvl="1" eaLnBrk="1" hangingPunct="1">
              <a:lnSpc>
                <a:spcPct val="110000"/>
              </a:lnSpc>
              <a:buFontTx/>
              <a:buNone/>
            </a:pPr>
            <a:r>
              <a:rPr lang="en-US" altLang="en-US" sz="1600" b="1" dirty="0" err="1">
                <a:latin typeface="Courier New" panose="02070309020205020404" pitchFamily="49" charset="0"/>
              </a:rPr>
              <a:t>BufferedReader</a:t>
            </a:r>
            <a:r>
              <a:rPr lang="en-US" altLang="en-US" sz="1600" dirty="0">
                <a:latin typeface="Courier New" panose="02070309020205020404" pitchFamily="49" charset="0"/>
              </a:rPr>
              <a:t> </a:t>
            </a:r>
            <a:r>
              <a:rPr lang="en-US" altLang="en-US" sz="1600" dirty="0" err="1">
                <a:latin typeface="Courier New" panose="02070309020205020404" pitchFamily="49" charset="0"/>
              </a:rPr>
              <a:t>br</a:t>
            </a:r>
            <a:r>
              <a:rPr lang="en-US" altLang="en-US" sz="1600" dirty="0">
                <a:latin typeface="Courier New" panose="02070309020205020404" pitchFamily="49" charset="0"/>
              </a:rPr>
              <a:t> = </a:t>
            </a:r>
            <a:r>
              <a:rPr lang="en-US" altLang="en-US" sz="1600" b="1" dirty="0">
                <a:latin typeface="Courier New" panose="02070309020205020404" pitchFamily="49" charset="0"/>
              </a:rPr>
              <a:t>new</a:t>
            </a:r>
            <a:r>
              <a:rPr lang="en-US" altLang="en-US" sz="1600" dirty="0">
                <a:latin typeface="Courier New" panose="02070309020205020404" pitchFamily="49" charset="0"/>
              </a:rPr>
              <a:t> </a:t>
            </a:r>
            <a:r>
              <a:rPr lang="en-US" altLang="en-US" sz="1600" b="1" dirty="0" err="1">
                <a:latin typeface="Courier New" panose="02070309020205020404" pitchFamily="49" charset="0"/>
              </a:rPr>
              <a:t>BufferedReader</a:t>
            </a:r>
            <a:r>
              <a:rPr lang="en-US" altLang="en-US" sz="1600" dirty="0">
                <a:latin typeface="Courier New" panose="02070309020205020404" pitchFamily="49" charset="0"/>
              </a:rPr>
              <a:t>(</a:t>
            </a:r>
            <a:r>
              <a:rPr lang="en-US" altLang="en-US" sz="1600" dirty="0" err="1">
                <a:latin typeface="Courier New" panose="02070309020205020404" pitchFamily="49" charset="0"/>
              </a:rPr>
              <a:t>fr</a:t>
            </a:r>
            <a:r>
              <a:rPr lang="en-US" altLang="en-US" sz="1600" dirty="0">
                <a:latin typeface="Courier New" panose="02070309020205020404" pitchFamily="49" charset="0"/>
              </a:rPr>
              <a:t>);</a:t>
            </a:r>
          </a:p>
          <a:p>
            <a:pPr lvl="1" eaLnBrk="1" hangingPunct="1">
              <a:lnSpc>
                <a:spcPct val="110000"/>
              </a:lnSpc>
              <a:buFontTx/>
              <a:buNone/>
            </a:pPr>
            <a:r>
              <a:rPr lang="en-US" altLang="en-US" sz="1600" dirty="0">
                <a:latin typeface="Courier New" panose="02070309020205020404" pitchFamily="49" charset="0"/>
              </a:rPr>
              <a:t>String line=</a:t>
            </a:r>
            <a:r>
              <a:rPr lang="en-US" altLang="en-US" sz="1600" b="1" dirty="0">
                <a:latin typeface="Courier New" panose="02070309020205020404" pitchFamily="49" charset="0"/>
              </a:rPr>
              <a:t>null</a:t>
            </a:r>
            <a:r>
              <a:rPr lang="en-US" altLang="en-US" sz="1600" dirty="0">
                <a:latin typeface="Courier New" panose="02070309020205020404" pitchFamily="49" charset="0"/>
              </a:rPr>
              <a:t>;</a:t>
            </a:r>
          </a:p>
          <a:p>
            <a:pPr lvl="1" eaLnBrk="1" hangingPunct="1">
              <a:lnSpc>
                <a:spcPct val="110000"/>
              </a:lnSpc>
              <a:buFontTx/>
              <a:buNone/>
            </a:pPr>
            <a:r>
              <a:rPr lang="en-US" altLang="en-US" sz="1600" b="1" dirty="0">
                <a:latin typeface="Courier New" panose="02070309020205020404" pitchFamily="49" charset="0"/>
              </a:rPr>
              <a:t>try</a:t>
            </a:r>
            <a:r>
              <a:rPr lang="en-US" altLang="en-US" sz="1600" dirty="0">
                <a:latin typeface="Courier New" panose="02070309020205020404" pitchFamily="49" charset="0"/>
              </a:rPr>
              <a:t> </a:t>
            </a:r>
          </a:p>
          <a:p>
            <a:pPr lvl="1" eaLnBrk="1" hangingPunct="1">
              <a:lnSpc>
                <a:spcPct val="110000"/>
              </a:lnSpc>
              <a:buFontTx/>
              <a:buNone/>
            </a:pPr>
            <a:r>
              <a:rPr lang="en-US" altLang="en-US" sz="1600" dirty="0">
                <a:latin typeface="Courier New" panose="02070309020205020404" pitchFamily="49" charset="0"/>
              </a:rPr>
              <a:t>{</a:t>
            </a:r>
          </a:p>
          <a:p>
            <a:pPr lvl="1" eaLnBrk="1" hangingPunct="1">
              <a:lnSpc>
                <a:spcPct val="110000"/>
              </a:lnSpc>
              <a:buFontTx/>
              <a:buNone/>
            </a:pPr>
            <a:r>
              <a:rPr lang="en-US" altLang="en-US" sz="1600" b="1" dirty="0">
                <a:latin typeface="Courier New" panose="02070309020205020404" pitchFamily="49" charset="0"/>
              </a:rPr>
              <a:t>	while</a:t>
            </a:r>
            <a:r>
              <a:rPr lang="en-US" altLang="en-US" sz="1600" dirty="0">
                <a:latin typeface="Courier New" panose="02070309020205020404" pitchFamily="49" charset="0"/>
              </a:rPr>
              <a:t>(( line=</a:t>
            </a:r>
            <a:r>
              <a:rPr lang="en-US" altLang="en-US" sz="1600" dirty="0" err="1">
                <a:latin typeface="Courier New" panose="02070309020205020404" pitchFamily="49" charset="0"/>
              </a:rPr>
              <a:t>br.readLine</a:t>
            </a:r>
            <a:r>
              <a:rPr lang="en-US" altLang="en-US" sz="1600" dirty="0">
                <a:latin typeface="Courier New" panose="02070309020205020404" pitchFamily="49" charset="0"/>
              </a:rPr>
              <a:t>()) !=</a:t>
            </a:r>
            <a:r>
              <a:rPr lang="en-US" altLang="en-US" sz="1600" b="1" dirty="0">
                <a:latin typeface="Courier New" panose="02070309020205020404" pitchFamily="49" charset="0"/>
              </a:rPr>
              <a:t>null</a:t>
            </a:r>
            <a:r>
              <a:rPr lang="en-US" altLang="en-US" sz="1600" dirty="0">
                <a:latin typeface="Courier New" panose="02070309020205020404" pitchFamily="49" charset="0"/>
              </a:rPr>
              <a:t>) {</a:t>
            </a:r>
          </a:p>
          <a:p>
            <a:pPr lvl="1" eaLnBrk="1" hangingPunct="1">
              <a:lnSpc>
                <a:spcPct val="110000"/>
              </a:lnSpc>
              <a:buFontTx/>
              <a:buNone/>
            </a:pPr>
            <a:r>
              <a:rPr lang="en-US" altLang="en-US" sz="1600" dirty="0">
                <a:latin typeface="Courier New" panose="02070309020205020404" pitchFamily="49" charset="0"/>
              </a:rPr>
              <a:t>	</a:t>
            </a:r>
            <a:r>
              <a:rPr lang="en-US" altLang="en-US" sz="1600" b="1" dirty="0" err="1">
                <a:latin typeface="Courier New" panose="02070309020205020404" pitchFamily="49" charset="0"/>
              </a:rPr>
              <a:t>System.</a:t>
            </a:r>
            <a:r>
              <a:rPr lang="en-US" altLang="en-US" sz="1600" b="1" i="1" dirty="0" err="1">
                <a:latin typeface="Courier New" panose="02070309020205020404" pitchFamily="49" charset="0"/>
              </a:rPr>
              <a:t>out</a:t>
            </a:r>
            <a:r>
              <a:rPr lang="en-US" altLang="en-US" sz="1600" b="1" dirty="0" err="1">
                <a:latin typeface="Courier New" panose="02070309020205020404" pitchFamily="49" charset="0"/>
              </a:rPr>
              <a:t>.println</a:t>
            </a:r>
            <a:r>
              <a:rPr lang="en-US" altLang="en-US" sz="1600" dirty="0">
                <a:latin typeface="Courier New" panose="02070309020205020404" pitchFamily="49" charset="0"/>
              </a:rPr>
              <a:t>(line); }</a:t>
            </a:r>
          </a:p>
          <a:p>
            <a:pPr lvl="1" eaLnBrk="1" hangingPunct="1">
              <a:lnSpc>
                <a:spcPct val="110000"/>
              </a:lnSpc>
              <a:buFontTx/>
              <a:buNone/>
            </a:pPr>
            <a:r>
              <a:rPr lang="en-US" altLang="en-US" sz="1600" dirty="0">
                <a:latin typeface="Courier New" panose="02070309020205020404" pitchFamily="49" charset="0"/>
              </a:rPr>
              <a:t>} </a:t>
            </a:r>
          </a:p>
          <a:p>
            <a:pPr lvl="1" eaLnBrk="1" hangingPunct="1">
              <a:lnSpc>
                <a:spcPct val="110000"/>
              </a:lnSpc>
              <a:buFontTx/>
              <a:buNone/>
            </a:pPr>
            <a:r>
              <a:rPr lang="en-US" altLang="en-US" sz="1600" b="1" dirty="0">
                <a:latin typeface="Courier New" panose="02070309020205020404" pitchFamily="49" charset="0"/>
              </a:rPr>
              <a:t>catch</a:t>
            </a:r>
            <a:r>
              <a:rPr lang="en-US" altLang="en-US" sz="1600" dirty="0">
                <a:latin typeface="Courier New" panose="02070309020205020404" pitchFamily="49" charset="0"/>
              </a:rPr>
              <a:t> (</a:t>
            </a:r>
            <a:r>
              <a:rPr lang="en-US" altLang="en-US" sz="1600" b="1" dirty="0" err="1">
                <a:latin typeface="Courier New" panose="02070309020205020404" pitchFamily="49" charset="0"/>
              </a:rPr>
              <a:t>IOException</a:t>
            </a:r>
            <a:r>
              <a:rPr lang="en-US" altLang="en-US" sz="1600" b="1" dirty="0">
                <a:latin typeface="Courier New" panose="02070309020205020404" pitchFamily="49" charset="0"/>
              </a:rPr>
              <a:t> </a:t>
            </a:r>
            <a:r>
              <a:rPr lang="en-US" altLang="en-US" sz="1600" dirty="0">
                <a:latin typeface="Courier New" panose="02070309020205020404" pitchFamily="49" charset="0"/>
              </a:rPr>
              <a:t>e) {</a:t>
            </a:r>
          </a:p>
          <a:p>
            <a:pPr lvl="1" eaLnBrk="1" hangingPunct="1">
              <a:lnSpc>
                <a:spcPct val="110000"/>
              </a:lnSpc>
              <a:buFontTx/>
              <a:buNone/>
            </a:pPr>
            <a:r>
              <a:rPr lang="en-US" altLang="en-US" sz="1600" dirty="0" err="1">
                <a:latin typeface="Courier New" panose="02070309020205020404" pitchFamily="49" charset="0"/>
              </a:rPr>
              <a:t>e.printStackTrace</a:t>
            </a:r>
            <a:r>
              <a:rPr lang="en-US" altLang="en-US" sz="1600" dirty="0">
                <a:latin typeface="Courier New" panose="02070309020205020404" pitchFamily="49" charset="0"/>
              </a:rPr>
              <a:t>();</a:t>
            </a:r>
          </a:p>
          <a:p>
            <a:pPr lvl="1" eaLnBrk="1" hangingPunct="1">
              <a:lnSpc>
                <a:spcPct val="110000"/>
              </a:lnSpc>
              <a:buFontTx/>
              <a:buNone/>
            </a:pPr>
            <a:r>
              <a:rPr lang="en-US" altLang="en-US" sz="1600" dirty="0">
                <a:latin typeface="Courier New" panose="02070309020205020404" pitchFamily="49" charset="0"/>
              </a:rPr>
              <a:t>} } </a:t>
            </a:r>
          </a:p>
          <a:p>
            <a:pPr lvl="1" eaLnBrk="1" hangingPunct="1">
              <a:lnSpc>
                <a:spcPct val="110000"/>
              </a:lnSpc>
              <a:buFontTx/>
              <a:buNone/>
            </a:pPr>
            <a:r>
              <a:rPr lang="en-US" altLang="en-US" sz="1600" b="1" dirty="0">
                <a:latin typeface="Courier New" panose="02070309020205020404" pitchFamily="49" charset="0"/>
              </a:rPr>
              <a:t>catch</a:t>
            </a:r>
            <a:r>
              <a:rPr lang="en-US" altLang="en-US" sz="1600" dirty="0">
                <a:latin typeface="Courier New" panose="02070309020205020404" pitchFamily="49" charset="0"/>
              </a:rPr>
              <a:t> (</a:t>
            </a:r>
            <a:r>
              <a:rPr lang="en-US" altLang="en-US" sz="1600" b="1" dirty="0" err="1">
                <a:latin typeface="Courier New" panose="02070309020205020404" pitchFamily="49" charset="0"/>
              </a:rPr>
              <a:t>FileNotFoundException</a:t>
            </a:r>
            <a:r>
              <a:rPr lang="en-US" altLang="en-US" sz="1600" dirty="0">
                <a:latin typeface="Courier New" panose="02070309020205020404" pitchFamily="49" charset="0"/>
              </a:rPr>
              <a:t> e) {</a:t>
            </a:r>
          </a:p>
          <a:p>
            <a:pPr lvl="1" eaLnBrk="1" hangingPunct="1">
              <a:lnSpc>
                <a:spcPct val="110000"/>
              </a:lnSpc>
              <a:buFontTx/>
              <a:buNone/>
            </a:pPr>
            <a:r>
              <a:rPr lang="en-US" altLang="en-US" sz="1600" dirty="0" err="1">
                <a:latin typeface="Courier New" panose="02070309020205020404" pitchFamily="49" charset="0"/>
              </a:rPr>
              <a:t>e.printStackTrace</a:t>
            </a:r>
            <a:r>
              <a:rPr lang="en-US" altLang="en-US" sz="1600" dirty="0">
                <a:latin typeface="Courier New" panose="02070309020205020404" pitchFamily="49" charset="0"/>
              </a:rPr>
              <a:t>(); </a:t>
            </a:r>
          </a:p>
          <a:p>
            <a:pPr lvl="1" eaLnBrk="1" hangingPunct="1">
              <a:lnSpc>
                <a:spcPct val="110000"/>
              </a:lnSpc>
              <a:buFontTx/>
              <a:buNone/>
            </a:pPr>
            <a:r>
              <a:rPr lang="en-US" altLang="en-US" sz="1600" dirty="0">
                <a:latin typeface="Courier New" panose="02070309020205020404" pitchFamily="49" charset="0"/>
              </a:rPr>
              <a:t>}</a:t>
            </a:r>
          </a:p>
          <a:p>
            <a:pPr lvl="1" eaLnBrk="1" hangingPunct="1">
              <a:lnSpc>
                <a:spcPct val="110000"/>
              </a:lnSpc>
              <a:buFontTx/>
              <a:buNone/>
            </a:pPr>
            <a:r>
              <a:rPr lang="en-US" altLang="en-US" sz="1600" dirty="0">
                <a:latin typeface="Courier New" panose="02070309020205020404" pitchFamily="49" charset="0"/>
              </a:rPr>
              <a:t>}</a:t>
            </a:r>
          </a:p>
          <a:p>
            <a:pPr lvl="1" eaLnBrk="1" hangingPunct="1">
              <a:lnSpc>
                <a:spcPct val="110000"/>
              </a:lnSpc>
              <a:buFontTx/>
              <a:buNone/>
            </a:pPr>
            <a:endParaRPr lang="en-US" altLang="en-US" sz="1600" dirty="0">
              <a:latin typeface="Courier New" panose="02070309020205020404" pitchFamily="49" charset="0"/>
            </a:endParaRPr>
          </a:p>
          <a:p>
            <a:pPr eaLnBrk="1" hangingPunct="1">
              <a:lnSpc>
                <a:spcPct val="80000"/>
              </a:lnSpc>
            </a:pPr>
            <a:endParaRPr lang="en-US" altLang="en-US" sz="1600" dirty="0">
              <a:latin typeface="Courier New" panose="020703090202050204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531DFBD-C153-7528-D724-625A88AC11AC}"/>
              </a:ext>
            </a:extLst>
          </p:cNvPr>
          <p:cNvSpPr>
            <a:spLocks noGrp="1" noChangeArrowheads="1"/>
          </p:cNvSpPr>
          <p:nvPr>
            <p:ph type="title"/>
          </p:nvPr>
        </p:nvSpPr>
        <p:spPr/>
        <p:txBody>
          <a:bodyPr/>
          <a:lstStyle/>
          <a:p>
            <a:pPr eaLnBrk="1" hangingPunct="1"/>
            <a:r>
              <a:rPr lang="en-US" altLang="en-US" sz="2800"/>
              <a:t>Read From File</a:t>
            </a:r>
          </a:p>
        </p:txBody>
      </p:sp>
      <p:sp>
        <p:nvSpPr>
          <p:cNvPr id="70659" name="Rectangle 3">
            <a:extLst>
              <a:ext uri="{FF2B5EF4-FFF2-40B4-BE49-F238E27FC236}">
                <a16:creationId xmlns:a16="http://schemas.microsoft.com/office/drawing/2014/main" id="{CBFD6D14-4070-2F7C-6291-381ECF741CC1}"/>
              </a:ext>
            </a:extLst>
          </p:cNvPr>
          <p:cNvSpPr>
            <a:spLocks noGrp="1" noChangeArrowheads="1"/>
          </p:cNvSpPr>
          <p:nvPr>
            <p:ph idx="1"/>
          </p:nvPr>
        </p:nvSpPr>
        <p:spPr>
          <a:xfrm>
            <a:off x="1472609" y="1557670"/>
            <a:ext cx="8738191" cy="4462130"/>
          </a:xfrm>
        </p:spPr>
        <p:txBody>
          <a:bodyPr>
            <a:normAutofit fontScale="62500" lnSpcReduction="20000"/>
          </a:bodyPr>
          <a:lstStyle/>
          <a:p>
            <a:pPr lvl="1" eaLnBrk="1" hangingPunct="1">
              <a:lnSpc>
                <a:spcPct val="110000"/>
              </a:lnSpc>
              <a:buFontTx/>
              <a:buNone/>
            </a:pPr>
            <a:r>
              <a:rPr lang="en-US" altLang="en-US" sz="1600" b="1" dirty="0">
                <a:latin typeface="Courier New" panose="02070309020205020404" pitchFamily="49" charset="0"/>
              </a:rPr>
              <a:t>public</a:t>
            </a:r>
            <a:r>
              <a:rPr lang="en-US" altLang="en-US" sz="1600" dirty="0">
                <a:latin typeface="Courier New" panose="02070309020205020404" pitchFamily="49" charset="0"/>
              </a:rPr>
              <a:t> </a:t>
            </a:r>
            <a:r>
              <a:rPr lang="en-US" altLang="en-US" sz="1600" b="1" dirty="0">
                <a:latin typeface="Courier New" panose="02070309020205020404" pitchFamily="49" charset="0"/>
              </a:rPr>
              <a:t>static</a:t>
            </a:r>
            <a:r>
              <a:rPr lang="en-US" altLang="en-US" sz="1600" dirty="0">
                <a:latin typeface="Courier New" panose="02070309020205020404" pitchFamily="49" charset="0"/>
              </a:rPr>
              <a:t> </a:t>
            </a:r>
            <a:r>
              <a:rPr lang="en-US" altLang="en-US" sz="1600" b="1" dirty="0">
                <a:latin typeface="Courier New" panose="02070309020205020404" pitchFamily="49" charset="0"/>
              </a:rPr>
              <a:t>void</a:t>
            </a:r>
            <a:r>
              <a:rPr lang="en-US" altLang="en-US" sz="1600" dirty="0">
                <a:latin typeface="Courier New" panose="02070309020205020404" pitchFamily="49" charset="0"/>
              </a:rPr>
              <a:t> main(String[] </a:t>
            </a:r>
            <a:r>
              <a:rPr lang="en-US" altLang="en-US" sz="1600" dirty="0" err="1">
                <a:latin typeface="Courier New" panose="02070309020205020404" pitchFamily="49" charset="0"/>
              </a:rPr>
              <a:t>args</a:t>
            </a:r>
            <a:r>
              <a:rPr lang="en-US" altLang="en-US" sz="1600" dirty="0">
                <a:latin typeface="Courier New" panose="02070309020205020404" pitchFamily="49" charset="0"/>
              </a:rPr>
              <a:t>) {</a:t>
            </a:r>
          </a:p>
          <a:p>
            <a:pPr lvl="1" eaLnBrk="1" hangingPunct="1">
              <a:lnSpc>
                <a:spcPct val="110000"/>
              </a:lnSpc>
              <a:buFontTx/>
              <a:buNone/>
            </a:pPr>
            <a:r>
              <a:rPr lang="en-US" altLang="en-US" sz="1600" b="1" dirty="0">
                <a:latin typeface="Courier New" panose="02070309020205020404" pitchFamily="49" charset="0"/>
              </a:rPr>
              <a:t>try</a:t>
            </a:r>
            <a:r>
              <a:rPr lang="en-US" altLang="en-US" sz="1600" dirty="0">
                <a:latin typeface="Courier New" panose="02070309020205020404" pitchFamily="49" charset="0"/>
              </a:rPr>
              <a:t> {</a:t>
            </a:r>
          </a:p>
          <a:p>
            <a:pPr lvl="1" eaLnBrk="1" hangingPunct="1">
              <a:lnSpc>
                <a:spcPct val="110000"/>
              </a:lnSpc>
              <a:buFontTx/>
              <a:buNone/>
            </a:pPr>
            <a:r>
              <a:rPr lang="en-US" altLang="en-US" sz="1600" b="1" dirty="0" err="1">
                <a:latin typeface="Courier New" panose="02070309020205020404" pitchFamily="49" charset="0"/>
              </a:rPr>
              <a:t>FileReader</a:t>
            </a:r>
            <a:r>
              <a:rPr lang="en-US" altLang="en-US" sz="1600" dirty="0">
                <a:latin typeface="Courier New" panose="02070309020205020404" pitchFamily="49" charset="0"/>
              </a:rPr>
              <a:t> </a:t>
            </a:r>
            <a:r>
              <a:rPr lang="en-US" altLang="en-US" sz="1600" dirty="0" err="1">
                <a:latin typeface="Courier New" panose="02070309020205020404" pitchFamily="49" charset="0"/>
              </a:rPr>
              <a:t>fr</a:t>
            </a:r>
            <a:r>
              <a:rPr lang="en-US" altLang="en-US" sz="1600" dirty="0">
                <a:latin typeface="Courier New" panose="02070309020205020404" pitchFamily="49" charset="0"/>
              </a:rPr>
              <a:t> = </a:t>
            </a:r>
            <a:r>
              <a:rPr lang="en-US" altLang="en-US" sz="1600" b="1" dirty="0">
                <a:latin typeface="Courier New" panose="02070309020205020404" pitchFamily="49" charset="0"/>
              </a:rPr>
              <a:t>new</a:t>
            </a:r>
            <a:r>
              <a:rPr lang="en-US" altLang="en-US" sz="1600" dirty="0">
                <a:latin typeface="Courier New" panose="02070309020205020404" pitchFamily="49" charset="0"/>
              </a:rPr>
              <a:t> </a:t>
            </a:r>
            <a:r>
              <a:rPr lang="en-US" altLang="en-US" sz="1600" b="1" dirty="0" err="1">
                <a:latin typeface="Courier New" panose="02070309020205020404" pitchFamily="49" charset="0"/>
              </a:rPr>
              <a:t>FileReader</a:t>
            </a:r>
            <a:r>
              <a:rPr lang="en-US" altLang="en-US" sz="1600" dirty="0">
                <a:latin typeface="Courier New" panose="02070309020205020404" pitchFamily="49" charset="0"/>
              </a:rPr>
              <a:t>("TextFile.txt");</a:t>
            </a:r>
          </a:p>
          <a:p>
            <a:pPr lvl="1" eaLnBrk="1" hangingPunct="1">
              <a:lnSpc>
                <a:spcPct val="110000"/>
              </a:lnSpc>
              <a:buFontTx/>
              <a:buNone/>
            </a:pPr>
            <a:r>
              <a:rPr lang="en-US" altLang="en-US" sz="1600" b="1" dirty="0" err="1">
                <a:latin typeface="Courier New" panose="02070309020205020404" pitchFamily="49" charset="0"/>
              </a:rPr>
              <a:t>BufferedReader</a:t>
            </a:r>
            <a:r>
              <a:rPr lang="en-US" altLang="en-US" sz="1600" dirty="0">
                <a:latin typeface="Courier New" panose="02070309020205020404" pitchFamily="49" charset="0"/>
              </a:rPr>
              <a:t> </a:t>
            </a:r>
            <a:r>
              <a:rPr lang="en-US" altLang="en-US" sz="1600" dirty="0" err="1">
                <a:latin typeface="Courier New" panose="02070309020205020404" pitchFamily="49" charset="0"/>
              </a:rPr>
              <a:t>br</a:t>
            </a:r>
            <a:r>
              <a:rPr lang="en-US" altLang="en-US" sz="1600" dirty="0">
                <a:latin typeface="Courier New" panose="02070309020205020404" pitchFamily="49" charset="0"/>
              </a:rPr>
              <a:t> = </a:t>
            </a:r>
            <a:r>
              <a:rPr lang="en-US" altLang="en-US" sz="1600" b="1" dirty="0">
                <a:latin typeface="Courier New" panose="02070309020205020404" pitchFamily="49" charset="0"/>
              </a:rPr>
              <a:t>new</a:t>
            </a:r>
            <a:r>
              <a:rPr lang="en-US" altLang="en-US" sz="1600" dirty="0">
                <a:latin typeface="Courier New" panose="02070309020205020404" pitchFamily="49" charset="0"/>
              </a:rPr>
              <a:t> </a:t>
            </a:r>
            <a:r>
              <a:rPr lang="en-US" altLang="en-US" sz="1600" b="1" dirty="0" err="1">
                <a:latin typeface="Courier New" panose="02070309020205020404" pitchFamily="49" charset="0"/>
              </a:rPr>
              <a:t>BufferedReader</a:t>
            </a:r>
            <a:r>
              <a:rPr lang="en-US" altLang="en-US" sz="1600" dirty="0">
                <a:latin typeface="Courier New" panose="02070309020205020404" pitchFamily="49" charset="0"/>
              </a:rPr>
              <a:t>(</a:t>
            </a:r>
            <a:r>
              <a:rPr lang="en-US" altLang="en-US" sz="1600" dirty="0" err="1">
                <a:latin typeface="Courier New" panose="02070309020205020404" pitchFamily="49" charset="0"/>
              </a:rPr>
              <a:t>fr</a:t>
            </a:r>
            <a:r>
              <a:rPr lang="en-US" altLang="en-US" sz="1600" dirty="0">
                <a:latin typeface="Courier New" panose="02070309020205020404" pitchFamily="49" charset="0"/>
              </a:rPr>
              <a:t>);</a:t>
            </a:r>
          </a:p>
          <a:p>
            <a:pPr lvl="1" eaLnBrk="1" hangingPunct="1">
              <a:lnSpc>
                <a:spcPct val="110000"/>
              </a:lnSpc>
              <a:buFontTx/>
              <a:buNone/>
            </a:pPr>
            <a:r>
              <a:rPr lang="en-US" altLang="en-US" sz="1600" dirty="0">
                <a:latin typeface="Courier New" panose="02070309020205020404" pitchFamily="49" charset="0"/>
              </a:rPr>
              <a:t>String line=</a:t>
            </a:r>
            <a:r>
              <a:rPr lang="en-US" altLang="en-US" sz="1600" b="1" dirty="0">
                <a:latin typeface="Courier New" panose="02070309020205020404" pitchFamily="49" charset="0"/>
              </a:rPr>
              <a:t>null</a:t>
            </a:r>
            <a:r>
              <a:rPr lang="en-US" altLang="en-US" sz="1600" dirty="0">
                <a:latin typeface="Courier New" panose="02070309020205020404" pitchFamily="49" charset="0"/>
              </a:rPr>
              <a:t>;</a:t>
            </a:r>
          </a:p>
          <a:p>
            <a:pPr lvl="1" eaLnBrk="1" hangingPunct="1">
              <a:lnSpc>
                <a:spcPct val="110000"/>
              </a:lnSpc>
              <a:buFontTx/>
              <a:buNone/>
            </a:pPr>
            <a:r>
              <a:rPr lang="en-US" altLang="en-US" sz="1600" b="1" dirty="0">
                <a:latin typeface="Courier New" panose="02070309020205020404" pitchFamily="49" charset="0"/>
              </a:rPr>
              <a:t>try</a:t>
            </a:r>
            <a:r>
              <a:rPr lang="en-US" altLang="en-US" sz="1600" dirty="0">
                <a:latin typeface="Courier New" panose="02070309020205020404" pitchFamily="49" charset="0"/>
              </a:rPr>
              <a:t> </a:t>
            </a:r>
          </a:p>
          <a:p>
            <a:pPr lvl="1" eaLnBrk="1" hangingPunct="1">
              <a:lnSpc>
                <a:spcPct val="110000"/>
              </a:lnSpc>
              <a:buFontTx/>
              <a:buNone/>
            </a:pPr>
            <a:r>
              <a:rPr lang="en-US" altLang="en-US" sz="1600" dirty="0">
                <a:latin typeface="Courier New" panose="02070309020205020404" pitchFamily="49" charset="0"/>
              </a:rPr>
              <a:t>{</a:t>
            </a:r>
          </a:p>
          <a:p>
            <a:pPr lvl="1" eaLnBrk="1" hangingPunct="1">
              <a:lnSpc>
                <a:spcPct val="110000"/>
              </a:lnSpc>
              <a:buFontTx/>
              <a:buNone/>
            </a:pPr>
            <a:r>
              <a:rPr lang="en-US" altLang="en-US" sz="1600" b="1" dirty="0">
                <a:latin typeface="Courier New" panose="02070309020205020404" pitchFamily="49" charset="0"/>
              </a:rPr>
              <a:t>	while</a:t>
            </a:r>
            <a:r>
              <a:rPr lang="en-US" altLang="en-US" sz="1600" dirty="0">
                <a:latin typeface="Courier New" panose="02070309020205020404" pitchFamily="49" charset="0"/>
              </a:rPr>
              <a:t>(( line=</a:t>
            </a:r>
            <a:r>
              <a:rPr lang="en-US" altLang="en-US" sz="1600" dirty="0" err="1">
                <a:latin typeface="Courier New" panose="02070309020205020404" pitchFamily="49" charset="0"/>
              </a:rPr>
              <a:t>br.readLine</a:t>
            </a:r>
            <a:r>
              <a:rPr lang="en-US" altLang="en-US" sz="1600" dirty="0">
                <a:latin typeface="Courier New" panose="02070309020205020404" pitchFamily="49" charset="0"/>
              </a:rPr>
              <a:t>()) !=</a:t>
            </a:r>
            <a:r>
              <a:rPr lang="en-US" altLang="en-US" sz="1600" b="1" dirty="0">
                <a:latin typeface="Courier New" panose="02070309020205020404" pitchFamily="49" charset="0"/>
              </a:rPr>
              <a:t>null</a:t>
            </a:r>
            <a:r>
              <a:rPr lang="en-US" altLang="en-US" sz="1600" dirty="0">
                <a:latin typeface="Courier New" panose="02070309020205020404" pitchFamily="49" charset="0"/>
              </a:rPr>
              <a:t>) {</a:t>
            </a:r>
          </a:p>
          <a:p>
            <a:pPr lvl="1" eaLnBrk="1" hangingPunct="1">
              <a:lnSpc>
                <a:spcPct val="110000"/>
              </a:lnSpc>
              <a:buFontTx/>
              <a:buNone/>
            </a:pPr>
            <a:r>
              <a:rPr lang="en-US" altLang="en-US" sz="1600" dirty="0">
                <a:latin typeface="Courier New" panose="02070309020205020404" pitchFamily="49" charset="0"/>
              </a:rPr>
              <a:t>	</a:t>
            </a:r>
            <a:r>
              <a:rPr lang="en-US" altLang="en-US" sz="1600" b="1" dirty="0" err="1">
                <a:latin typeface="Courier New" panose="02070309020205020404" pitchFamily="49" charset="0"/>
              </a:rPr>
              <a:t>System.</a:t>
            </a:r>
            <a:r>
              <a:rPr lang="en-US" altLang="en-US" sz="1600" b="1" i="1" dirty="0" err="1">
                <a:latin typeface="Courier New" panose="02070309020205020404" pitchFamily="49" charset="0"/>
              </a:rPr>
              <a:t>out</a:t>
            </a:r>
            <a:r>
              <a:rPr lang="en-US" altLang="en-US" sz="1600" b="1" dirty="0" err="1">
                <a:latin typeface="Courier New" panose="02070309020205020404" pitchFamily="49" charset="0"/>
              </a:rPr>
              <a:t>.println</a:t>
            </a:r>
            <a:r>
              <a:rPr lang="en-US" altLang="en-US" sz="1600" dirty="0">
                <a:latin typeface="Courier New" panose="02070309020205020404" pitchFamily="49" charset="0"/>
              </a:rPr>
              <a:t>(line); }</a:t>
            </a:r>
          </a:p>
          <a:p>
            <a:pPr lvl="1" eaLnBrk="1" hangingPunct="1">
              <a:lnSpc>
                <a:spcPct val="110000"/>
              </a:lnSpc>
              <a:buFontTx/>
              <a:buNone/>
            </a:pPr>
            <a:r>
              <a:rPr lang="en-US" altLang="en-US" sz="1600" dirty="0">
                <a:latin typeface="Courier New" panose="02070309020205020404" pitchFamily="49" charset="0"/>
              </a:rPr>
              <a:t>} </a:t>
            </a:r>
          </a:p>
          <a:p>
            <a:pPr lvl="1" eaLnBrk="1" hangingPunct="1">
              <a:lnSpc>
                <a:spcPct val="110000"/>
              </a:lnSpc>
              <a:buFontTx/>
              <a:buNone/>
            </a:pPr>
            <a:r>
              <a:rPr lang="en-US" altLang="en-US" sz="1600" b="1" dirty="0">
                <a:latin typeface="Courier New" panose="02070309020205020404" pitchFamily="49" charset="0"/>
              </a:rPr>
              <a:t>catch</a:t>
            </a:r>
            <a:r>
              <a:rPr lang="en-US" altLang="en-US" sz="1600" dirty="0">
                <a:latin typeface="Courier New" panose="02070309020205020404" pitchFamily="49" charset="0"/>
              </a:rPr>
              <a:t> (</a:t>
            </a:r>
            <a:r>
              <a:rPr lang="en-US" altLang="en-US" sz="1600" b="1" dirty="0" err="1">
                <a:latin typeface="Courier New" panose="02070309020205020404" pitchFamily="49" charset="0"/>
              </a:rPr>
              <a:t>IOException</a:t>
            </a:r>
            <a:r>
              <a:rPr lang="en-US" altLang="en-US" sz="1600" b="1" dirty="0">
                <a:latin typeface="Courier New" panose="02070309020205020404" pitchFamily="49" charset="0"/>
              </a:rPr>
              <a:t> </a:t>
            </a:r>
            <a:r>
              <a:rPr lang="en-US" altLang="en-US" sz="1600" dirty="0">
                <a:latin typeface="Courier New" panose="02070309020205020404" pitchFamily="49" charset="0"/>
              </a:rPr>
              <a:t>e) {</a:t>
            </a:r>
          </a:p>
          <a:p>
            <a:pPr lvl="1" eaLnBrk="1" hangingPunct="1">
              <a:lnSpc>
                <a:spcPct val="110000"/>
              </a:lnSpc>
              <a:buFontTx/>
              <a:buNone/>
            </a:pPr>
            <a:r>
              <a:rPr lang="en-US" altLang="en-US" sz="1600" dirty="0" err="1">
                <a:latin typeface="Courier New" panose="02070309020205020404" pitchFamily="49" charset="0"/>
              </a:rPr>
              <a:t>e.printStackTrace</a:t>
            </a:r>
            <a:r>
              <a:rPr lang="en-US" altLang="en-US" sz="1600" dirty="0">
                <a:latin typeface="Courier New" panose="02070309020205020404" pitchFamily="49" charset="0"/>
              </a:rPr>
              <a:t>();</a:t>
            </a:r>
          </a:p>
          <a:p>
            <a:pPr lvl="1" eaLnBrk="1" hangingPunct="1">
              <a:lnSpc>
                <a:spcPct val="110000"/>
              </a:lnSpc>
              <a:buFontTx/>
              <a:buNone/>
            </a:pPr>
            <a:r>
              <a:rPr lang="en-US" altLang="en-US" sz="1600" dirty="0">
                <a:latin typeface="Courier New" panose="02070309020205020404" pitchFamily="49" charset="0"/>
              </a:rPr>
              <a:t>} } </a:t>
            </a:r>
          </a:p>
          <a:p>
            <a:pPr lvl="1" eaLnBrk="1" hangingPunct="1">
              <a:lnSpc>
                <a:spcPct val="110000"/>
              </a:lnSpc>
              <a:buFontTx/>
              <a:buNone/>
            </a:pPr>
            <a:r>
              <a:rPr lang="en-US" altLang="en-US" sz="1600" b="1" dirty="0">
                <a:latin typeface="Courier New" panose="02070309020205020404" pitchFamily="49" charset="0"/>
              </a:rPr>
              <a:t>catch</a:t>
            </a:r>
            <a:r>
              <a:rPr lang="en-US" altLang="en-US" sz="1600" dirty="0">
                <a:latin typeface="Courier New" panose="02070309020205020404" pitchFamily="49" charset="0"/>
              </a:rPr>
              <a:t> (</a:t>
            </a:r>
            <a:r>
              <a:rPr lang="en-US" altLang="en-US" sz="1600" b="1" dirty="0" err="1">
                <a:latin typeface="Courier New" panose="02070309020205020404" pitchFamily="49" charset="0"/>
              </a:rPr>
              <a:t>FileNotFoundException</a:t>
            </a:r>
            <a:r>
              <a:rPr lang="en-US" altLang="en-US" sz="1600" dirty="0">
                <a:latin typeface="Courier New" panose="02070309020205020404" pitchFamily="49" charset="0"/>
              </a:rPr>
              <a:t> e) {</a:t>
            </a:r>
          </a:p>
          <a:p>
            <a:pPr lvl="1" eaLnBrk="1" hangingPunct="1">
              <a:lnSpc>
                <a:spcPct val="110000"/>
              </a:lnSpc>
              <a:buFontTx/>
              <a:buNone/>
            </a:pPr>
            <a:r>
              <a:rPr lang="en-US" altLang="en-US" sz="1600" dirty="0" err="1">
                <a:latin typeface="Courier New" panose="02070309020205020404" pitchFamily="49" charset="0"/>
              </a:rPr>
              <a:t>e.printStackTrace</a:t>
            </a:r>
            <a:r>
              <a:rPr lang="en-US" altLang="en-US" sz="1600" dirty="0">
                <a:latin typeface="Courier New" panose="02070309020205020404" pitchFamily="49" charset="0"/>
              </a:rPr>
              <a:t>(); </a:t>
            </a:r>
          </a:p>
          <a:p>
            <a:pPr lvl="1" eaLnBrk="1" hangingPunct="1">
              <a:lnSpc>
                <a:spcPct val="110000"/>
              </a:lnSpc>
              <a:buFontTx/>
              <a:buNone/>
            </a:pPr>
            <a:r>
              <a:rPr lang="en-US" altLang="en-US" sz="1600" dirty="0">
                <a:latin typeface="Courier New" panose="02070309020205020404" pitchFamily="49" charset="0"/>
              </a:rPr>
              <a:t>}</a:t>
            </a:r>
          </a:p>
          <a:p>
            <a:pPr lvl="1" eaLnBrk="1" hangingPunct="1">
              <a:lnSpc>
                <a:spcPct val="110000"/>
              </a:lnSpc>
              <a:buFontTx/>
              <a:buNone/>
            </a:pPr>
            <a:r>
              <a:rPr lang="en-US" altLang="en-US" sz="1600" dirty="0">
                <a:latin typeface="Courier New" panose="02070309020205020404" pitchFamily="49" charset="0"/>
              </a:rPr>
              <a:t>}</a:t>
            </a:r>
          </a:p>
          <a:p>
            <a:pPr lvl="1" eaLnBrk="1" hangingPunct="1">
              <a:lnSpc>
                <a:spcPct val="110000"/>
              </a:lnSpc>
              <a:buFontTx/>
              <a:buNone/>
            </a:pPr>
            <a:endParaRPr lang="en-US" altLang="en-US" sz="1600" dirty="0">
              <a:latin typeface="Courier New" panose="02070309020205020404" pitchFamily="49" charset="0"/>
            </a:endParaRPr>
          </a:p>
          <a:p>
            <a:pPr eaLnBrk="1" hangingPunct="1">
              <a:lnSpc>
                <a:spcPct val="80000"/>
              </a:lnSpc>
            </a:pPr>
            <a:endParaRPr lang="en-US" altLang="en-US" sz="1600" dirty="0">
              <a:latin typeface="Courier New" panose="020703090202050204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1ECE-72B7-48D6-AB8B-695B3EB90B20}"/>
              </a:ext>
            </a:extLst>
          </p:cNvPr>
          <p:cNvSpPr>
            <a:spLocks noGrp="1"/>
          </p:cNvSpPr>
          <p:nvPr>
            <p:ph type="title"/>
          </p:nvPr>
        </p:nvSpPr>
        <p:spPr>
          <a:xfrm>
            <a:off x="646111" y="2309655"/>
            <a:ext cx="9404723" cy="1400530"/>
          </a:xfrm>
        </p:spPr>
        <p:txBody>
          <a:bodyPr/>
          <a:lstStyle/>
          <a:p>
            <a:pPr algn="ctr"/>
            <a:r>
              <a:rPr lang="en-US" sz="5400" dirty="0"/>
              <a:t>Lambdas</a:t>
            </a:r>
          </a:p>
        </p:txBody>
      </p:sp>
    </p:spTree>
    <p:extLst>
      <p:ext uri="{BB962C8B-B14F-4D97-AF65-F5344CB8AC3E}">
        <p14:creationId xmlns:p14="http://schemas.microsoft.com/office/powerpoint/2010/main" val="3472584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C640-D316-4A88-A46B-56C223D88548}"/>
              </a:ext>
            </a:extLst>
          </p:cNvPr>
          <p:cNvSpPr>
            <a:spLocks noGrp="1"/>
          </p:cNvSpPr>
          <p:nvPr>
            <p:ph type="title"/>
          </p:nvPr>
        </p:nvSpPr>
        <p:spPr/>
        <p:txBody>
          <a:bodyPr/>
          <a:lstStyle/>
          <a:p>
            <a:r>
              <a:rPr lang="en-US" dirty="0"/>
              <a:t>Lambda Introduction</a:t>
            </a:r>
          </a:p>
        </p:txBody>
      </p:sp>
      <p:sp>
        <p:nvSpPr>
          <p:cNvPr id="3" name="Content Placeholder 2">
            <a:extLst>
              <a:ext uri="{FF2B5EF4-FFF2-40B4-BE49-F238E27FC236}">
                <a16:creationId xmlns:a16="http://schemas.microsoft.com/office/drawing/2014/main" id="{DC81EE71-6944-4C50-91C9-B8D3C2A16A3B}"/>
              </a:ext>
            </a:extLst>
          </p:cNvPr>
          <p:cNvSpPr>
            <a:spLocks noGrp="1"/>
          </p:cNvSpPr>
          <p:nvPr>
            <p:ph idx="1"/>
          </p:nvPr>
        </p:nvSpPr>
        <p:spPr>
          <a:xfrm>
            <a:off x="1103312" y="1280160"/>
            <a:ext cx="9982030" cy="4968239"/>
          </a:xfrm>
        </p:spPr>
        <p:txBody>
          <a:bodyPr/>
          <a:lstStyle/>
          <a:p>
            <a:r>
              <a:rPr lang="en-US" dirty="0"/>
              <a:t>Representation of an anonymous function : it doesn’t have a name, but it has a list of parameters, a body, a return type, and also possibly a list of exceptions that can be thrown.</a:t>
            </a:r>
          </a:p>
          <a:p>
            <a:r>
              <a:rPr lang="en-US" dirty="0"/>
              <a:t>Can be passed around as a parameter thus achieving </a:t>
            </a:r>
            <a:r>
              <a:rPr lang="en-US" b="1" dirty="0"/>
              <a:t>behavior parameterization.</a:t>
            </a:r>
          </a:p>
          <a:p>
            <a:r>
              <a:rPr lang="en-US" dirty="0"/>
              <a:t>Let you pass code in a concise way.</a:t>
            </a:r>
            <a:br>
              <a:rPr lang="en-US" b="1" dirty="0"/>
            </a:br>
            <a:endParaRPr lang="en-US" b="1" dirty="0"/>
          </a:p>
          <a:p>
            <a:r>
              <a:rPr lang="en-US" dirty="0"/>
              <a:t>An instance of a lambda can be assigned to any </a:t>
            </a:r>
            <a:r>
              <a:rPr lang="en-US" b="1" dirty="0"/>
              <a:t>functional interface</a:t>
            </a:r>
            <a:br>
              <a:rPr lang="en-US" dirty="0">
                <a:hlinkClick r:id="rId2"/>
              </a:rPr>
            </a:br>
            <a:r>
              <a:rPr lang="en-US" dirty="0"/>
              <a:t> whose single abstract method’s definition matches the definition of the lambda.</a:t>
            </a:r>
            <a:endParaRPr lang="en-US" b="1" dirty="0"/>
          </a:p>
          <a:p>
            <a:r>
              <a:rPr lang="en-US" dirty="0" err="1"/>
              <a:t>Lamda</a:t>
            </a:r>
            <a:r>
              <a:rPr lang="en-US" dirty="0"/>
              <a:t> can be</a:t>
            </a:r>
          </a:p>
          <a:p>
            <a:pPr lvl="1"/>
            <a:r>
              <a:rPr lang="en-US" dirty="0"/>
              <a:t>assigned to variables </a:t>
            </a:r>
          </a:p>
          <a:p>
            <a:pPr lvl="1"/>
            <a:r>
              <a:rPr lang="en-US" dirty="0"/>
              <a:t>passed to functions</a:t>
            </a:r>
          </a:p>
          <a:p>
            <a:pPr marL="457200" lvl="1" indent="0">
              <a:buNone/>
            </a:pPr>
            <a:endParaRPr lang="en-US" dirty="0"/>
          </a:p>
          <a:p>
            <a:endParaRPr lang="en-US" dirty="0"/>
          </a:p>
        </p:txBody>
      </p:sp>
    </p:spTree>
    <p:extLst>
      <p:ext uri="{BB962C8B-B14F-4D97-AF65-F5344CB8AC3E}">
        <p14:creationId xmlns:p14="http://schemas.microsoft.com/office/powerpoint/2010/main" val="3426515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3">
            <a:extLst>
              <a:ext uri="{FF2B5EF4-FFF2-40B4-BE49-F238E27FC236}">
                <a16:creationId xmlns:a16="http://schemas.microsoft.com/office/drawing/2014/main" id="{5A876CB1-0444-CFE4-0729-FCD0978DE441}"/>
              </a:ext>
            </a:extLst>
          </p:cNvPr>
          <p:cNvSpPr>
            <a:spLocks noChangeArrowheads="1"/>
          </p:cNvSpPr>
          <p:nvPr/>
        </p:nvSpPr>
        <p:spPr bwMode="auto">
          <a:xfrm>
            <a:off x="3711576" y="1731964"/>
            <a:ext cx="4905375" cy="904875"/>
          </a:xfrm>
          <a:prstGeom prst="cube">
            <a:avLst>
              <a:gd name="adj" fmla="val 24995"/>
            </a:avLst>
          </a:prstGeom>
          <a:solidFill>
            <a:srgbClr val="00B7A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N" altLang="en-US" sz="1800"/>
          </a:p>
        </p:txBody>
      </p:sp>
      <p:sp>
        <p:nvSpPr>
          <p:cNvPr id="5" name="Rectangle 4">
            <a:extLst>
              <a:ext uri="{FF2B5EF4-FFF2-40B4-BE49-F238E27FC236}">
                <a16:creationId xmlns:a16="http://schemas.microsoft.com/office/drawing/2014/main" id="{EF06F48F-5932-3963-3632-18DAF17BE5EF}"/>
              </a:ext>
            </a:extLst>
          </p:cNvPr>
          <p:cNvSpPr>
            <a:spLocks noChangeArrowheads="1"/>
          </p:cNvSpPr>
          <p:nvPr/>
        </p:nvSpPr>
        <p:spPr bwMode="auto">
          <a:xfrm>
            <a:off x="4808811" y="2012951"/>
            <a:ext cx="2750593" cy="482825"/>
          </a:xfrm>
          <a:prstGeom prst="rect">
            <a:avLst/>
          </a:prstGeom>
          <a:noFill/>
          <a:ln>
            <a:noFill/>
          </a:ln>
          <a:effectLst/>
        </p:spPr>
        <p:txBody>
          <a:bodyPr wrap="none" lIns="67866" tIns="33338" rIns="67866" bIns="333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defRPr/>
            </a:pPr>
            <a:r>
              <a:rPr lang="en-US" altLang="en-US" sz="2700" dirty="0">
                <a:solidFill>
                  <a:schemeClr val="bg1"/>
                </a:solidFill>
                <a:effectLst>
                  <a:outerShdw blurRad="38100" dist="38100" dir="2700000" algn="tl">
                    <a:srgbClr val="C0C0C0"/>
                  </a:outerShdw>
                </a:effectLst>
                <a:latin typeface="Times New Roman" panose="02020603050405020304" pitchFamily="18" charset="0"/>
              </a:rPr>
              <a:t>JAVA COMPILER</a:t>
            </a:r>
          </a:p>
        </p:txBody>
      </p:sp>
      <p:sp>
        <p:nvSpPr>
          <p:cNvPr id="10244" name="AutoShape 5">
            <a:extLst>
              <a:ext uri="{FF2B5EF4-FFF2-40B4-BE49-F238E27FC236}">
                <a16:creationId xmlns:a16="http://schemas.microsoft.com/office/drawing/2014/main" id="{C8481619-6811-75BC-FF2D-7C4782692132}"/>
              </a:ext>
            </a:extLst>
          </p:cNvPr>
          <p:cNvSpPr>
            <a:spLocks noChangeArrowheads="1"/>
          </p:cNvSpPr>
          <p:nvPr/>
        </p:nvSpPr>
        <p:spPr bwMode="auto">
          <a:xfrm>
            <a:off x="3649663" y="2641600"/>
            <a:ext cx="4914900" cy="971550"/>
          </a:xfrm>
          <a:prstGeom prst="hexagon">
            <a:avLst>
              <a:gd name="adj" fmla="val 126447"/>
              <a:gd name="vf" fmla="val 115470"/>
            </a:avLst>
          </a:prstGeom>
          <a:solidFill>
            <a:srgbClr val="B50069"/>
          </a:solidFill>
          <a:ln>
            <a:noFill/>
          </a:ln>
          <a:effectLst>
            <a:outerShdw dist="107763" dir="2700000" algn="ctr" rotWithShape="0">
              <a:schemeClr val="tx2">
                <a:alpha val="50000"/>
              </a:scheme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N" altLang="en-US" sz="1800"/>
          </a:p>
        </p:txBody>
      </p:sp>
      <p:sp>
        <p:nvSpPr>
          <p:cNvPr id="7" name="Rectangle 6">
            <a:extLst>
              <a:ext uri="{FF2B5EF4-FFF2-40B4-BE49-F238E27FC236}">
                <a16:creationId xmlns:a16="http://schemas.microsoft.com/office/drawing/2014/main" id="{DB92AFFC-1B47-4ED5-40A9-9651A45693AE}"/>
              </a:ext>
            </a:extLst>
          </p:cNvPr>
          <p:cNvSpPr>
            <a:spLocks noChangeArrowheads="1"/>
          </p:cNvSpPr>
          <p:nvPr/>
        </p:nvSpPr>
        <p:spPr bwMode="auto">
          <a:xfrm>
            <a:off x="4608513" y="2870201"/>
            <a:ext cx="2933336" cy="482825"/>
          </a:xfrm>
          <a:prstGeom prst="rect">
            <a:avLst/>
          </a:prstGeom>
          <a:noFill/>
          <a:ln>
            <a:noFill/>
          </a:ln>
          <a:effectLst/>
        </p:spPr>
        <p:txBody>
          <a:bodyPr wrap="none" lIns="67866" tIns="33338" rIns="67866" bIns="333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n-US" altLang="en-US" sz="2700" dirty="0">
                <a:solidFill>
                  <a:srgbClr val="FAFD00"/>
                </a:solidFill>
                <a:effectLst>
                  <a:outerShdw blurRad="38100" dist="38100" dir="2700000" algn="tl">
                    <a:srgbClr val="C0C0C0"/>
                  </a:outerShdw>
                </a:effectLst>
                <a:latin typeface="Times New Roman" panose="02020603050405020304" pitchFamily="18" charset="0"/>
              </a:rPr>
              <a:t>JAVA BYTE CODE</a:t>
            </a:r>
          </a:p>
        </p:txBody>
      </p:sp>
      <p:grpSp>
        <p:nvGrpSpPr>
          <p:cNvPr id="10246" name="Group 7">
            <a:extLst>
              <a:ext uri="{FF2B5EF4-FFF2-40B4-BE49-F238E27FC236}">
                <a16:creationId xmlns:a16="http://schemas.microsoft.com/office/drawing/2014/main" id="{8B41CF2F-E0A6-5A51-170E-305DFED4612B}"/>
              </a:ext>
            </a:extLst>
          </p:cNvPr>
          <p:cNvGrpSpPr>
            <a:grpSpLocks/>
          </p:cNvGrpSpPr>
          <p:nvPr/>
        </p:nvGrpSpPr>
        <p:grpSpPr bwMode="auto">
          <a:xfrm>
            <a:off x="6164264" y="4584700"/>
            <a:ext cx="1330325" cy="973138"/>
            <a:chOff x="3024" y="3168"/>
            <a:chExt cx="1117" cy="817"/>
          </a:xfrm>
        </p:grpSpPr>
        <p:sp>
          <p:nvSpPr>
            <p:cNvPr id="10412" name="Freeform 7">
              <a:extLst>
                <a:ext uri="{FF2B5EF4-FFF2-40B4-BE49-F238E27FC236}">
                  <a16:creationId xmlns:a16="http://schemas.microsoft.com/office/drawing/2014/main" id="{3AB3804E-D1E2-63E1-8615-35BFA8199EDE}"/>
                </a:ext>
              </a:extLst>
            </p:cNvPr>
            <p:cNvSpPr>
              <a:spLocks/>
            </p:cNvSpPr>
            <p:nvPr/>
          </p:nvSpPr>
          <p:spPr bwMode="auto">
            <a:xfrm>
              <a:off x="3024" y="3797"/>
              <a:ext cx="110" cy="61"/>
            </a:xfrm>
            <a:custGeom>
              <a:avLst/>
              <a:gdLst>
                <a:gd name="T0" fmla="*/ 107 w 110"/>
                <a:gd name="T1" fmla="*/ 0 h 61"/>
                <a:gd name="T2" fmla="*/ 83 w 110"/>
                <a:gd name="T3" fmla="*/ 0 h 61"/>
                <a:gd name="T4" fmla="*/ 69 w 110"/>
                <a:gd name="T5" fmla="*/ 1 h 61"/>
                <a:gd name="T6" fmla="*/ 55 w 110"/>
                <a:gd name="T7" fmla="*/ 3 h 61"/>
                <a:gd name="T8" fmla="*/ 38 w 110"/>
                <a:gd name="T9" fmla="*/ 6 h 61"/>
                <a:gd name="T10" fmla="*/ 25 w 110"/>
                <a:gd name="T11" fmla="*/ 9 h 61"/>
                <a:gd name="T12" fmla="*/ 17 w 110"/>
                <a:gd name="T13" fmla="*/ 12 h 61"/>
                <a:gd name="T14" fmla="*/ 11 w 110"/>
                <a:gd name="T15" fmla="*/ 15 h 61"/>
                <a:gd name="T16" fmla="*/ 6 w 110"/>
                <a:gd name="T17" fmla="*/ 19 h 61"/>
                <a:gd name="T18" fmla="*/ 2 w 110"/>
                <a:gd name="T19" fmla="*/ 23 h 61"/>
                <a:gd name="T20" fmla="*/ 0 w 110"/>
                <a:gd name="T21" fmla="*/ 27 h 61"/>
                <a:gd name="T22" fmla="*/ 1 w 110"/>
                <a:gd name="T23" fmla="*/ 32 h 61"/>
                <a:gd name="T24" fmla="*/ 4 w 110"/>
                <a:gd name="T25" fmla="*/ 36 h 61"/>
                <a:gd name="T26" fmla="*/ 8 w 110"/>
                <a:gd name="T27" fmla="*/ 38 h 61"/>
                <a:gd name="T28" fmla="*/ 15 w 110"/>
                <a:gd name="T29" fmla="*/ 39 h 61"/>
                <a:gd name="T30" fmla="*/ 24 w 110"/>
                <a:gd name="T31" fmla="*/ 39 h 61"/>
                <a:gd name="T32" fmla="*/ 34 w 110"/>
                <a:gd name="T33" fmla="*/ 38 h 61"/>
                <a:gd name="T34" fmla="*/ 46 w 110"/>
                <a:gd name="T35" fmla="*/ 38 h 61"/>
                <a:gd name="T36" fmla="*/ 58 w 110"/>
                <a:gd name="T37" fmla="*/ 38 h 61"/>
                <a:gd name="T38" fmla="*/ 67 w 110"/>
                <a:gd name="T39" fmla="*/ 39 h 61"/>
                <a:gd name="T40" fmla="*/ 75 w 110"/>
                <a:gd name="T41" fmla="*/ 41 h 61"/>
                <a:gd name="T42" fmla="*/ 84 w 110"/>
                <a:gd name="T43" fmla="*/ 45 h 61"/>
                <a:gd name="T44" fmla="*/ 109 w 110"/>
                <a:gd name="T45" fmla="*/ 60 h 61"/>
                <a:gd name="T46" fmla="*/ 108 w 110"/>
                <a:gd name="T47" fmla="*/ 60 h 61"/>
                <a:gd name="T48" fmla="*/ 109 w 110"/>
                <a:gd name="T49" fmla="*/ 59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10" h="61">
                  <a:moveTo>
                    <a:pt x="107" y="0"/>
                  </a:moveTo>
                  <a:lnTo>
                    <a:pt x="83" y="0"/>
                  </a:lnTo>
                  <a:lnTo>
                    <a:pt x="69" y="1"/>
                  </a:lnTo>
                  <a:lnTo>
                    <a:pt x="55" y="3"/>
                  </a:lnTo>
                  <a:lnTo>
                    <a:pt x="38" y="6"/>
                  </a:lnTo>
                  <a:lnTo>
                    <a:pt x="25" y="9"/>
                  </a:lnTo>
                  <a:lnTo>
                    <a:pt x="17" y="12"/>
                  </a:lnTo>
                  <a:lnTo>
                    <a:pt x="11" y="15"/>
                  </a:lnTo>
                  <a:lnTo>
                    <a:pt x="6" y="19"/>
                  </a:lnTo>
                  <a:lnTo>
                    <a:pt x="2" y="23"/>
                  </a:lnTo>
                  <a:lnTo>
                    <a:pt x="0" y="27"/>
                  </a:lnTo>
                  <a:lnTo>
                    <a:pt x="1" y="32"/>
                  </a:lnTo>
                  <a:lnTo>
                    <a:pt x="4" y="36"/>
                  </a:lnTo>
                  <a:lnTo>
                    <a:pt x="8" y="38"/>
                  </a:lnTo>
                  <a:lnTo>
                    <a:pt x="15" y="39"/>
                  </a:lnTo>
                  <a:lnTo>
                    <a:pt x="24" y="39"/>
                  </a:lnTo>
                  <a:lnTo>
                    <a:pt x="34" y="38"/>
                  </a:lnTo>
                  <a:lnTo>
                    <a:pt x="46" y="38"/>
                  </a:lnTo>
                  <a:lnTo>
                    <a:pt x="58" y="38"/>
                  </a:lnTo>
                  <a:lnTo>
                    <a:pt x="67" y="39"/>
                  </a:lnTo>
                  <a:lnTo>
                    <a:pt x="75" y="41"/>
                  </a:lnTo>
                  <a:lnTo>
                    <a:pt x="84" y="45"/>
                  </a:lnTo>
                  <a:lnTo>
                    <a:pt x="109" y="60"/>
                  </a:lnTo>
                  <a:lnTo>
                    <a:pt x="108" y="60"/>
                  </a:lnTo>
                  <a:lnTo>
                    <a:pt x="109" y="59"/>
                  </a:lnTo>
                </a:path>
              </a:pathLst>
            </a:custGeom>
            <a:noFill/>
            <a:ln w="2540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413" name="Group 174">
              <a:extLst>
                <a:ext uri="{FF2B5EF4-FFF2-40B4-BE49-F238E27FC236}">
                  <a16:creationId xmlns:a16="http://schemas.microsoft.com/office/drawing/2014/main" id="{054A6289-A7EF-68AC-CAC8-5928FD5303D4}"/>
                </a:ext>
              </a:extLst>
            </p:cNvPr>
            <p:cNvGrpSpPr>
              <a:grpSpLocks/>
            </p:cNvGrpSpPr>
            <p:nvPr/>
          </p:nvGrpSpPr>
          <p:grpSpPr bwMode="auto">
            <a:xfrm>
              <a:off x="3118" y="3624"/>
              <a:ext cx="869" cy="277"/>
              <a:chOff x="3118" y="3624"/>
              <a:chExt cx="869" cy="277"/>
            </a:xfrm>
          </p:grpSpPr>
          <p:sp>
            <p:nvSpPr>
              <p:cNvPr id="10551" name="Freeform 8">
                <a:extLst>
                  <a:ext uri="{FF2B5EF4-FFF2-40B4-BE49-F238E27FC236}">
                    <a16:creationId xmlns:a16="http://schemas.microsoft.com/office/drawing/2014/main" id="{BB07CD09-1AC2-9207-4E46-4ED5AF0EC407}"/>
                  </a:ext>
                </a:extLst>
              </p:cNvPr>
              <p:cNvSpPr>
                <a:spLocks/>
              </p:cNvSpPr>
              <p:nvPr/>
            </p:nvSpPr>
            <p:spPr bwMode="auto">
              <a:xfrm>
                <a:off x="3124" y="3766"/>
                <a:ext cx="863" cy="135"/>
              </a:xfrm>
              <a:custGeom>
                <a:avLst/>
                <a:gdLst>
                  <a:gd name="T0" fmla="*/ 0 w 863"/>
                  <a:gd name="T1" fmla="*/ 8 h 135"/>
                  <a:gd name="T2" fmla="*/ 0 w 863"/>
                  <a:gd name="T3" fmla="*/ 67 h 135"/>
                  <a:gd name="T4" fmla="*/ 700 w 863"/>
                  <a:gd name="T5" fmla="*/ 134 h 135"/>
                  <a:gd name="T6" fmla="*/ 862 w 863"/>
                  <a:gd name="T7" fmla="*/ 52 h 135"/>
                  <a:gd name="T8" fmla="*/ 862 w 863"/>
                  <a:gd name="T9" fmla="*/ 0 h 135"/>
                  <a:gd name="T10" fmla="*/ 694 w 863"/>
                  <a:gd name="T11" fmla="*/ 70 h 135"/>
                  <a:gd name="T12" fmla="*/ 0 w 863"/>
                  <a:gd name="T13" fmla="*/ 8 h 1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3" h="135">
                    <a:moveTo>
                      <a:pt x="0" y="8"/>
                    </a:moveTo>
                    <a:lnTo>
                      <a:pt x="0" y="67"/>
                    </a:lnTo>
                    <a:lnTo>
                      <a:pt x="700" y="134"/>
                    </a:lnTo>
                    <a:lnTo>
                      <a:pt x="862" y="52"/>
                    </a:lnTo>
                    <a:lnTo>
                      <a:pt x="862" y="0"/>
                    </a:lnTo>
                    <a:lnTo>
                      <a:pt x="694" y="70"/>
                    </a:lnTo>
                    <a:lnTo>
                      <a:pt x="0" y="8"/>
                    </a:lnTo>
                  </a:path>
                </a:pathLst>
              </a:custGeom>
              <a:solidFill>
                <a:srgbClr val="9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52" name="Freeform 9">
                <a:extLst>
                  <a:ext uri="{FF2B5EF4-FFF2-40B4-BE49-F238E27FC236}">
                    <a16:creationId xmlns:a16="http://schemas.microsoft.com/office/drawing/2014/main" id="{0CE2C4AB-231A-0361-B69D-F48691677B6E}"/>
                  </a:ext>
                </a:extLst>
              </p:cNvPr>
              <p:cNvSpPr>
                <a:spLocks/>
              </p:cNvSpPr>
              <p:nvPr/>
            </p:nvSpPr>
            <p:spPr bwMode="auto">
              <a:xfrm>
                <a:off x="3118" y="3624"/>
                <a:ext cx="702" cy="211"/>
              </a:xfrm>
              <a:custGeom>
                <a:avLst/>
                <a:gdLst>
                  <a:gd name="T0" fmla="*/ 0 w 702"/>
                  <a:gd name="T1" fmla="*/ 0 h 211"/>
                  <a:gd name="T2" fmla="*/ 701 w 702"/>
                  <a:gd name="T3" fmla="*/ 46 h 211"/>
                  <a:gd name="T4" fmla="*/ 701 w 702"/>
                  <a:gd name="T5" fmla="*/ 210 h 211"/>
                  <a:gd name="T6" fmla="*/ 0 w 702"/>
                  <a:gd name="T7" fmla="*/ 147 h 211"/>
                  <a:gd name="T8" fmla="*/ 0 w 702"/>
                  <a:gd name="T9" fmla="*/ 0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211">
                    <a:moveTo>
                      <a:pt x="0" y="0"/>
                    </a:moveTo>
                    <a:lnTo>
                      <a:pt x="701" y="46"/>
                    </a:lnTo>
                    <a:lnTo>
                      <a:pt x="701" y="210"/>
                    </a:lnTo>
                    <a:lnTo>
                      <a:pt x="0" y="147"/>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553" name="Group 314">
                <a:extLst>
                  <a:ext uri="{FF2B5EF4-FFF2-40B4-BE49-F238E27FC236}">
                    <a16:creationId xmlns:a16="http://schemas.microsoft.com/office/drawing/2014/main" id="{D6597F88-0B3B-42D1-75D9-35D394AE65B3}"/>
                  </a:ext>
                </a:extLst>
              </p:cNvPr>
              <p:cNvGrpSpPr>
                <a:grpSpLocks/>
              </p:cNvGrpSpPr>
              <p:nvPr/>
            </p:nvGrpSpPr>
            <p:grpSpPr bwMode="auto">
              <a:xfrm>
                <a:off x="3120" y="3663"/>
                <a:ext cx="708" cy="87"/>
                <a:chOff x="3120" y="3663"/>
                <a:chExt cx="708" cy="87"/>
              </a:xfrm>
            </p:grpSpPr>
            <p:sp>
              <p:nvSpPr>
                <p:cNvPr id="10554" name="Line 10">
                  <a:extLst>
                    <a:ext uri="{FF2B5EF4-FFF2-40B4-BE49-F238E27FC236}">
                      <a16:creationId xmlns:a16="http://schemas.microsoft.com/office/drawing/2014/main" id="{99A9A907-68AD-E559-0537-33A2FE9E3D47}"/>
                    </a:ext>
                  </a:extLst>
                </p:cNvPr>
                <p:cNvSpPr>
                  <a:spLocks noChangeShapeType="1"/>
                </p:cNvSpPr>
                <p:nvPr/>
              </p:nvSpPr>
              <p:spPr bwMode="auto">
                <a:xfrm>
                  <a:off x="3120" y="3663"/>
                  <a:ext cx="707" cy="5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55" name="Line 11">
                  <a:extLst>
                    <a:ext uri="{FF2B5EF4-FFF2-40B4-BE49-F238E27FC236}">
                      <a16:creationId xmlns:a16="http://schemas.microsoft.com/office/drawing/2014/main" id="{AD185526-BB76-0795-E11C-9FF7B9CFC5EC}"/>
                    </a:ext>
                  </a:extLst>
                </p:cNvPr>
                <p:cNvSpPr>
                  <a:spLocks noChangeShapeType="1"/>
                </p:cNvSpPr>
                <p:nvPr/>
              </p:nvSpPr>
              <p:spPr bwMode="auto">
                <a:xfrm>
                  <a:off x="3639" y="3704"/>
                  <a:ext cx="148" cy="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56" name="Line 12">
                  <a:extLst>
                    <a:ext uri="{FF2B5EF4-FFF2-40B4-BE49-F238E27FC236}">
                      <a16:creationId xmlns:a16="http://schemas.microsoft.com/office/drawing/2014/main" id="{5CA4A17F-EE1D-193C-7257-1D20A96BDCBD}"/>
                    </a:ext>
                  </a:extLst>
                </p:cNvPr>
                <p:cNvSpPr>
                  <a:spLocks noChangeShapeType="1"/>
                </p:cNvSpPr>
                <p:nvPr/>
              </p:nvSpPr>
              <p:spPr bwMode="auto">
                <a:xfrm>
                  <a:off x="3465" y="3691"/>
                  <a:ext cx="149" cy="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57" name="Line 13">
                  <a:extLst>
                    <a:ext uri="{FF2B5EF4-FFF2-40B4-BE49-F238E27FC236}">
                      <a16:creationId xmlns:a16="http://schemas.microsoft.com/office/drawing/2014/main" id="{6901053A-7CB3-12B5-EE85-30F73748D802}"/>
                    </a:ext>
                  </a:extLst>
                </p:cNvPr>
                <p:cNvSpPr>
                  <a:spLocks noChangeShapeType="1"/>
                </p:cNvSpPr>
                <p:nvPr/>
              </p:nvSpPr>
              <p:spPr bwMode="auto">
                <a:xfrm>
                  <a:off x="3120" y="3692"/>
                  <a:ext cx="708" cy="5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10414" name="Group 175">
              <a:extLst>
                <a:ext uri="{FF2B5EF4-FFF2-40B4-BE49-F238E27FC236}">
                  <a16:creationId xmlns:a16="http://schemas.microsoft.com/office/drawing/2014/main" id="{91541A1A-CD02-A7C2-DDAC-C8907AF8417E}"/>
                </a:ext>
              </a:extLst>
            </p:cNvPr>
            <p:cNvGrpSpPr>
              <a:grpSpLocks/>
            </p:cNvGrpSpPr>
            <p:nvPr/>
          </p:nvGrpSpPr>
          <p:grpSpPr bwMode="auto">
            <a:xfrm>
              <a:off x="3118" y="3594"/>
              <a:ext cx="871" cy="71"/>
              <a:chOff x="3118" y="3594"/>
              <a:chExt cx="871" cy="71"/>
            </a:xfrm>
          </p:grpSpPr>
          <p:sp>
            <p:nvSpPr>
              <p:cNvPr id="10549" name="Freeform 16">
                <a:extLst>
                  <a:ext uri="{FF2B5EF4-FFF2-40B4-BE49-F238E27FC236}">
                    <a16:creationId xmlns:a16="http://schemas.microsoft.com/office/drawing/2014/main" id="{63261D96-CBE9-5A12-C6C2-E89AA98238D4}"/>
                  </a:ext>
                </a:extLst>
              </p:cNvPr>
              <p:cNvSpPr>
                <a:spLocks/>
              </p:cNvSpPr>
              <p:nvPr/>
            </p:nvSpPr>
            <p:spPr bwMode="auto">
              <a:xfrm>
                <a:off x="3118" y="3594"/>
                <a:ext cx="871" cy="71"/>
              </a:xfrm>
              <a:custGeom>
                <a:avLst/>
                <a:gdLst>
                  <a:gd name="T0" fmla="*/ 0 w 871"/>
                  <a:gd name="T1" fmla="*/ 27 h 71"/>
                  <a:gd name="T2" fmla="*/ 703 w 871"/>
                  <a:gd name="T3" fmla="*/ 70 h 71"/>
                  <a:gd name="T4" fmla="*/ 870 w 871"/>
                  <a:gd name="T5" fmla="*/ 29 h 71"/>
                  <a:gd name="T6" fmla="*/ 811 w 871"/>
                  <a:gd name="T7" fmla="*/ 24 h 71"/>
                  <a:gd name="T8" fmla="*/ 268 w 871"/>
                  <a:gd name="T9" fmla="*/ 0 h 71"/>
                  <a:gd name="T10" fmla="*/ 0 w 871"/>
                  <a:gd name="T11" fmla="*/ 27 h 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71" h="71">
                    <a:moveTo>
                      <a:pt x="0" y="27"/>
                    </a:moveTo>
                    <a:lnTo>
                      <a:pt x="703" y="70"/>
                    </a:lnTo>
                    <a:lnTo>
                      <a:pt x="870" y="29"/>
                    </a:lnTo>
                    <a:lnTo>
                      <a:pt x="811" y="24"/>
                    </a:lnTo>
                    <a:lnTo>
                      <a:pt x="268" y="0"/>
                    </a:lnTo>
                    <a:lnTo>
                      <a:pt x="0" y="27"/>
                    </a:lnTo>
                  </a:path>
                </a:pathLst>
              </a:custGeom>
              <a:solidFill>
                <a:srgbClr val="DFD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50" name="Freeform 17">
                <a:extLst>
                  <a:ext uri="{FF2B5EF4-FFF2-40B4-BE49-F238E27FC236}">
                    <a16:creationId xmlns:a16="http://schemas.microsoft.com/office/drawing/2014/main" id="{58913D10-8A1D-C745-7657-4EC846710143}"/>
                  </a:ext>
                </a:extLst>
              </p:cNvPr>
              <p:cNvSpPr>
                <a:spLocks/>
              </p:cNvSpPr>
              <p:nvPr/>
            </p:nvSpPr>
            <p:spPr bwMode="auto">
              <a:xfrm>
                <a:off x="3318" y="3610"/>
                <a:ext cx="638" cy="44"/>
              </a:xfrm>
              <a:custGeom>
                <a:avLst/>
                <a:gdLst>
                  <a:gd name="T0" fmla="*/ 52 w 638"/>
                  <a:gd name="T1" fmla="*/ 0 h 44"/>
                  <a:gd name="T2" fmla="*/ 0 w 638"/>
                  <a:gd name="T3" fmla="*/ 16 h 44"/>
                  <a:gd name="T4" fmla="*/ 514 w 638"/>
                  <a:gd name="T5" fmla="*/ 43 h 44"/>
                  <a:gd name="T6" fmla="*/ 598 w 638"/>
                  <a:gd name="T7" fmla="*/ 24 h 44"/>
                  <a:gd name="T8" fmla="*/ 591 w 638"/>
                  <a:gd name="T9" fmla="*/ 21 h 44"/>
                  <a:gd name="T10" fmla="*/ 637 w 638"/>
                  <a:gd name="T11" fmla="*/ 11 h 44"/>
                  <a:gd name="T12" fmla="*/ 609 w 638"/>
                  <a:gd name="T13" fmla="*/ 9 h 44"/>
                  <a:gd name="T14" fmla="*/ 52 w 638"/>
                  <a:gd name="T15" fmla="*/ 0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8" h="44">
                    <a:moveTo>
                      <a:pt x="52" y="0"/>
                    </a:moveTo>
                    <a:lnTo>
                      <a:pt x="0" y="16"/>
                    </a:lnTo>
                    <a:lnTo>
                      <a:pt x="514" y="43"/>
                    </a:lnTo>
                    <a:lnTo>
                      <a:pt x="598" y="24"/>
                    </a:lnTo>
                    <a:lnTo>
                      <a:pt x="591" y="21"/>
                    </a:lnTo>
                    <a:lnTo>
                      <a:pt x="637" y="11"/>
                    </a:lnTo>
                    <a:lnTo>
                      <a:pt x="609" y="9"/>
                    </a:lnTo>
                    <a:lnTo>
                      <a:pt x="52" y="0"/>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415" name="Group 176">
              <a:extLst>
                <a:ext uri="{FF2B5EF4-FFF2-40B4-BE49-F238E27FC236}">
                  <a16:creationId xmlns:a16="http://schemas.microsoft.com/office/drawing/2014/main" id="{3EE0701D-4ED1-8339-C2AC-80940E0A0BCE}"/>
                </a:ext>
              </a:extLst>
            </p:cNvPr>
            <p:cNvGrpSpPr>
              <a:grpSpLocks/>
            </p:cNvGrpSpPr>
            <p:nvPr/>
          </p:nvGrpSpPr>
          <p:grpSpPr bwMode="auto">
            <a:xfrm>
              <a:off x="3834" y="3177"/>
              <a:ext cx="159" cy="466"/>
              <a:chOff x="3834" y="3177"/>
              <a:chExt cx="159" cy="466"/>
            </a:xfrm>
          </p:grpSpPr>
          <p:grpSp>
            <p:nvGrpSpPr>
              <p:cNvPr id="10519" name="Group 280">
                <a:extLst>
                  <a:ext uri="{FF2B5EF4-FFF2-40B4-BE49-F238E27FC236}">
                    <a16:creationId xmlns:a16="http://schemas.microsoft.com/office/drawing/2014/main" id="{ACA03C33-B6A4-C838-2071-7A5219796AD5}"/>
                  </a:ext>
                </a:extLst>
              </p:cNvPr>
              <p:cNvGrpSpPr>
                <a:grpSpLocks/>
              </p:cNvGrpSpPr>
              <p:nvPr/>
            </p:nvGrpSpPr>
            <p:grpSpPr bwMode="auto">
              <a:xfrm>
                <a:off x="3896" y="3237"/>
                <a:ext cx="97" cy="390"/>
                <a:chOff x="3896" y="3237"/>
                <a:chExt cx="97" cy="390"/>
              </a:xfrm>
            </p:grpSpPr>
            <p:sp>
              <p:nvSpPr>
                <p:cNvPr id="10523" name="Freeform 19">
                  <a:extLst>
                    <a:ext uri="{FF2B5EF4-FFF2-40B4-BE49-F238E27FC236}">
                      <a16:creationId xmlns:a16="http://schemas.microsoft.com/office/drawing/2014/main" id="{CF6E53A4-1350-56E3-C1B1-2189DB62C80C}"/>
                    </a:ext>
                  </a:extLst>
                </p:cNvPr>
                <p:cNvSpPr>
                  <a:spLocks/>
                </p:cNvSpPr>
                <p:nvPr/>
              </p:nvSpPr>
              <p:spPr bwMode="auto">
                <a:xfrm>
                  <a:off x="3896" y="3237"/>
                  <a:ext cx="91" cy="390"/>
                </a:xfrm>
                <a:custGeom>
                  <a:avLst/>
                  <a:gdLst>
                    <a:gd name="T0" fmla="*/ 8 w 91"/>
                    <a:gd name="T1" fmla="*/ 0 h 390"/>
                    <a:gd name="T2" fmla="*/ 90 w 91"/>
                    <a:gd name="T3" fmla="*/ 32 h 390"/>
                    <a:gd name="T4" fmla="*/ 83 w 91"/>
                    <a:gd name="T5" fmla="*/ 184 h 390"/>
                    <a:gd name="T6" fmla="*/ 74 w 91"/>
                    <a:gd name="T7" fmla="*/ 366 h 390"/>
                    <a:gd name="T8" fmla="*/ 0 w 91"/>
                    <a:gd name="T9" fmla="*/ 389 h 390"/>
                    <a:gd name="T10" fmla="*/ 8 w 91"/>
                    <a:gd name="T11" fmla="*/ 0 h 3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390">
                      <a:moveTo>
                        <a:pt x="8" y="0"/>
                      </a:moveTo>
                      <a:lnTo>
                        <a:pt x="90" y="32"/>
                      </a:lnTo>
                      <a:lnTo>
                        <a:pt x="83" y="184"/>
                      </a:lnTo>
                      <a:lnTo>
                        <a:pt x="74" y="366"/>
                      </a:lnTo>
                      <a:lnTo>
                        <a:pt x="0" y="389"/>
                      </a:lnTo>
                      <a:lnTo>
                        <a:pt x="8" y="0"/>
                      </a:lnTo>
                    </a:path>
                  </a:pathLst>
                </a:custGeom>
                <a:solidFill>
                  <a:srgbClr val="9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524" name="Group 285">
                  <a:extLst>
                    <a:ext uri="{FF2B5EF4-FFF2-40B4-BE49-F238E27FC236}">
                      <a16:creationId xmlns:a16="http://schemas.microsoft.com/office/drawing/2014/main" id="{863D9FD6-98B8-AA55-0F12-EBEDBC3DFC1D}"/>
                    </a:ext>
                  </a:extLst>
                </p:cNvPr>
                <p:cNvGrpSpPr>
                  <a:grpSpLocks/>
                </p:cNvGrpSpPr>
                <p:nvPr/>
              </p:nvGrpSpPr>
              <p:grpSpPr bwMode="auto">
                <a:xfrm>
                  <a:off x="3896" y="3254"/>
                  <a:ext cx="97" cy="333"/>
                  <a:chOff x="3896" y="3254"/>
                  <a:chExt cx="97" cy="333"/>
                </a:xfrm>
              </p:grpSpPr>
              <p:grpSp>
                <p:nvGrpSpPr>
                  <p:cNvPr id="10525" name="Group 286">
                    <a:extLst>
                      <a:ext uri="{FF2B5EF4-FFF2-40B4-BE49-F238E27FC236}">
                        <a16:creationId xmlns:a16="http://schemas.microsoft.com/office/drawing/2014/main" id="{F8DD7052-E073-65DD-76C2-DF8D294174F3}"/>
                      </a:ext>
                    </a:extLst>
                  </p:cNvPr>
                  <p:cNvGrpSpPr>
                    <a:grpSpLocks/>
                  </p:cNvGrpSpPr>
                  <p:nvPr/>
                </p:nvGrpSpPr>
                <p:grpSpPr bwMode="auto">
                  <a:xfrm>
                    <a:off x="3896" y="3254"/>
                    <a:ext cx="97" cy="333"/>
                    <a:chOff x="3896" y="3254"/>
                    <a:chExt cx="97" cy="333"/>
                  </a:xfrm>
                </p:grpSpPr>
                <p:grpSp>
                  <p:nvGrpSpPr>
                    <p:cNvPr id="10527" name="Group 288">
                      <a:extLst>
                        <a:ext uri="{FF2B5EF4-FFF2-40B4-BE49-F238E27FC236}">
                          <a16:creationId xmlns:a16="http://schemas.microsoft.com/office/drawing/2014/main" id="{4CEA87A6-D59E-FA75-E8BD-2D0DC7D4E6BC}"/>
                        </a:ext>
                      </a:extLst>
                    </p:cNvPr>
                    <p:cNvGrpSpPr>
                      <a:grpSpLocks/>
                    </p:cNvGrpSpPr>
                    <p:nvPr/>
                  </p:nvGrpSpPr>
                  <p:grpSpPr bwMode="auto">
                    <a:xfrm>
                      <a:off x="3896" y="3254"/>
                      <a:ext cx="97" cy="200"/>
                      <a:chOff x="3896" y="3254"/>
                      <a:chExt cx="97" cy="200"/>
                    </a:xfrm>
                  </p:grpSpPr>
                  <p:grpSp>
                    <p:nvGrpSpPr>
                      <p:cNvPr id="10537" name="Group 298">
                        <a:extLst>
                          <a:ext uri="{FF2B5EF4-FFF2-40B4-BE49-F238E27FC236}">
                            <a16:creationId xmlns:a16="http://schemas.microsoft.com/office/drawing/2014/main" id="{1128D0B3-28E0-27BA-6D40-F44A7073B135}"/>
                          </a:ext>
                        </a:extLst>
                      </p:cNvPr>
                      <p:cNvGrpSpPr>
                        <a:grpSpLocks/>
                      </p:cNvGrpSpPr>
                      <p:nvPr/>
                    </p:nvGrpSpPr>
                    <p:grpSpPr bwMode="auto">
                      <a:xfrm>
                        <a:off x="3904" y="3254"/>
                        <a:ext cx="89" cy="107"/>
                        <a:chOff x="3904" y="3254"/>
                        <a:chExt cx="89" cy="107"/>
                      </a:xfrm>
                    </p:grpSpPr>
                    <p:sp>
                      <p:nvSpPr>
                        <p:cNvPr id="10543" name="Line 20">
                          <a:extLst>
                            <a:ext uri="{FF2B5EF4-FFF2-40B4-BE49-F238E27FC236}">
                              <a16:creationId xmlns:a16="http://schemas.microsoft.com/office/drawing/2014/main" id="{C301809F-ED14-DC3C-6F73-5AE706D26D01}"/>
                            </a:ext>
                          </a:extLst>
                        </p:cNvPr>
                        <p:cNvSpPr>
                          <a:spLocks noChangeShapeType="1"/>
                        </p:cNvSpPr>
                        <p:nvPr/>
                      </p:nvSpPr>
                      <p:spPr bwMode="auto">
                        <a:xfrm>
                          <a:off x="3907" y="3254"/>
                          <a:ext cx="86" cy="31"/>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4" name="Line 21">
                          <a:extLst>
                            <a:ext uri="{FF2B5EF4-FFF2-40B4-BE49-F238E27FC236}">
                              <a16:creationId xmlns:a16="http://schemas.microsoft.com/office/drawing/2014/main" id="{5B8B9551-78CC-4B3A-AA2A-E1E3B11C34C2}"/>
                            </a:ext>
                          </a:extLst>
                        </p:cNvPr>
                        <p:cNvSpPr>
                          <a:spLocks noChangeShapeType="1"/>
                        </p:cNvSpPr>
                        <p:nvPr/>
                      </p:nvSpPr>
                      <p:spPr bwMode="auto">
                        <a:xfrm>
                          <a:off x="3905" y="3271"/>
                          <a:ext cx="86" cy="29"/>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5" name="Line 22">
                          <a:extLst>
                            <a:ext uri="{FF2B5EF4-FFF2-40B4-BE49-F238E27FC236}">
                              <a16:creationId xmlns:a16="http://schemas.microsoft.com/office/drawing/2014/main" id="{D220D64F-344B-19D5-091C-E88EB953F6D3}"/>
                            </a:ext>
                          </a:extLst>
                        </p:cNvPr>
                        <p:cNvSpPr>
                          <a:spLocks noChangeShapeType="1"/>
                        </p:cNvSpPr>
                        <p:nvPr/>
                      </p:nvSpPr>
                      <p:spPr bwMode="auto">
                        <a:xfrm>
                          <a:off x="3906" y="3289"/>
                          <a:ext cx="85" cy="27"/>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6" name="Line 23">
                          <a:extLst>
                            <a:ext uri="{FF2B5EF4-FFF2-40B4-BE49-F238E27FC236}">
                              <a16:creationId xmlns:a16="http://schemas.microsoft.com/office/drawing/2014/main" id="{153AF1C0-6C64-615D-AD10-E64CBEEBFFF9}"/>
                            </a:ext>
                          </a:extLst>
                        </p:cNvPr>
                        <p:cNvSpPr>
                          <a:spLocks noChangeShapeType="1"/>
                        </p:cNvSpPr>
                        <p:nvPr/>
                      </p:nvSpPr>
                      <p:spPr bwMode="auto">
                        <a:xfrm>
                          <a:off x="3905" y="3306"/>
                          <a:ext cx="86" cy="25"/>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7" name="Line 24">
                          <a:extLst>
                            <a:ext uri="{FF2B5EF4-FFF2-40B4-BE49-F238E27FC236}">
                              <a16:creationId xmlns:a16="http://schemas.microsoft.com/office/drawing/2014/main" id="{408162F0-9F3C-7E96-0F3A-278F04C078A8}"/>
                            </a:ext>
                          </a:extLst>
                        </p:cNvPr>
                        <p:cNvSpPr>
                          <a:spLocks noChangeShapeType="1"/>
                        </p:cNvSpPr>
                        <p:nvPr/>
                      </p:nvSpPr>
                      <p:spPr bwMode="auto">
                        <a:xfrm>
                          <a:off x="3904" y="3323"/>
                          <a:ext cx="86" cy="23"/>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8" name="Line 25">
                          <a:extLst>
                            <a:ext uri="{FF2B5EF4-FFF2-40B4-BE49-F238E27FC236}">
                              <a16:creationId xmlns:a16="http://schemas.microsoft.com/office/drawing/2014/main" id="{6262EA2B-0E82-4E85-087A-7201CE9DDCAE}"/>
                            </a:ext>
                          </a:extLst>
                        </p:cNvPr>
                        <p:cNvSpPr>
                          <a:spLocks noChangeShapeType="1"/>
                        </p:cNvSpPr>
                        <p:nvPr/>
                      </p:nvSpPr>
                      <p:spPr bwMode="auto">
                        <a:xfrm>
                          <a:off x="3904" y="3340"/>
                          <a:ext cx="85" cy="21"/>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0538" name="Line 27">
                        <a:extLst>
                          <a:ext uri="{FF2B5EF4-FFF2-40B4-BE49-F238E27FC236}">
                            <a16:creationId xmlns:a16="http://schemas.microsoft.com/office/drawing/2014/main" id="{CC67BF21-7969-6E25-AC6F-438B4D37B5EB}"/>
                          </a:ext>
                        </a:extLst>
                      </p:cNvPr>
                      <p:cNvSpPr>
                        <a:spLocks noChangeShapeType="1"/>
                      </p:cNvSpPr>
                      <p:nvPr/>
                    </p:nvSpPr>
                    <p:spPr bwMode="auto">
                      <a:xfrm>
                        <a:off x="3896" y="3375"/>
                        <a:ext cx="90" cy="17"/>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39" name="Line 28">
                        <a:extLst>
                          <a:ext uri="{FF2B5EF4-FFF2-40B4-BE49-F238E27FC236}">
                            <a16:creationId xmlns:a16="http://schemas.microsoft.com/office/drawing/2014/main" id="{59057F56-ED17-0630-9BD7-C130553862CD}"/>
                          </a:ext>
                        </a:extLst>
                      </p:cNvPr>
                      <p:cNvSpPr>
                        <a:spLocks noChangeShapeType="1"/>
                      </p:cNvSpPr>
                      <p:nvPr/>
                    </p:nvSpPr>
                    <p:spPr bwMode="auto">
                      <a:xfrm>
                        <a:off x="3897" y="3392"/>
                        <a:ext cx="88" cy="15"/>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0" name="Line 29">
                        <a:extLst>
                          <a:ext uri="{FF2B5EF4-FFF2-40B4-BE49-F238E27FC236}">
                            <a16:creationId xmlns:a16="http://schemas.microsoft.com/office/drawing/2014/main" id="{88EB2864-4285-7686-A492-6DCFBD37B453}"/>
                          </a:ext>
                        </a:extLst>
                      </p:cNvPr>
                      <p:cNvSpPr>
                        <a:spLocks noChangeShapeType="1"/>
                      </p:cNvSpPr>
                      <p:nvPr/>
                    </p:nvSpPr>
                    <p:spPr bwMode="auto">
                      <a:xfrm>
                        <a:off x="3896" y="3410"/>
                        <a:ext cx="88" cy="13"/>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1" name="Line 30">
                        <a:extLst>
                          <a:ext uri="{FF2B5EF4-FFF2-40B4-BE49-F238E27FC236}">
                            <a16:creationId xmlns:a16="http://schemas.microsoft.com/office/drawing/2014/main" id="{CC1A57C8-21A7-01C8-21DC-DC6F75882BCD}"/>
                          </a:ext>
                        </a:extLst>
                      </p:cNvPr>
                      <p:cNvSpPr>
                        <a:spLocks noChangeShapeType="1"/>
                      </p:cNvSpPr>
                      <p:nvPr/>
                    </p:nvSpPr>
                    <p:spPr bwMode="auto">
                      <a:xfrm>
                        <a:off x="3897" y="3428"/>
                        <a:ext cx="87" cy="10"/>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2" name="Line 31">
                        <a:extLst>
                          <a:ext uri="{FF2B5EF4-FFF2-40B4-BE49-F238E27FC236}">
                            <a16:creationId xmlns:a16="http://schemas.microsoft.com/office/drawing/2014/main" id="{2E65C9AC-2FCA-2DA9-9138-E17A7E2BCBC8}"/>
                          </a:ext>
                        </a:extLst>
                      </p:cNvPr>
                      <p:cNvSpPr>
                        <a:spLocks noChangeShapeType="1"/>
                      </p:cNvSpPr>
                      <p:nvPr/>
                    </p:nvSpPr>
                    <p:spPr bwMode="auto">
                      <a:xfrm>
                        <a:off x="3898" y="3446"/>
                        <a:ext cx="86" cy="8"/>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528" name="Group 289">
                      <a:extLst>
                        <a:ext uri="{FF2B5EF4-FFF2-40B4-BE49-F238E27FC236}">
                          <a16:creationId xmlns:a16="http://schemas.microsoft.com/office/drawing/2014/main" id="{54F9D56A-70C8-1A14-7833-4F18FF938D1D}"/>
                        </a:ext>
                      </a:extLst>
                    </p:cNvPr>
                    <p:cNvGrpSpPr>
                      <a:grpSpLocks/>
                    </p:cNvGrpSpPr>
                    <p:nvPr/>
                  </p:nvGrpSpPr>
                  <p:grpSpPr bwMode="auto">
                    <a:xfrm>
                      <a:off x="3897" y="3464"/>
                      <a:ext cx="85" cy="123"/>
                      <a:chOff x="3897" y="3464"/>
                      <a:chExt cx="85" cy="123"/>
                    </a:xfrm>
                  </p:grpSpPr>
                  <p:sp>
                    <p:nvSpPr>
                      <p:cNvPr id="10529" name="Line 33">
                        <a:extLst>
                          <a:ext uri="{FF2B5EF4-FFF2-40B4-BE49-F238E27FC236}">
                            <a16:creationId xmlns:a16="http://schemas.microsoft.com/office/drawing/2014/main" id="{DE773ADD-FD91-B2FE-AAD4-495D1610BB54}"/>
                          </a:ext>
                        </a:extLst>
                      </p:cNvPr>
                      <p:cNvSpPr>
                        <a:spLocks noChangeShapeType="1"/>
                      </p:cNvSpPr>
                      <p:nvPr/>
                    </p:nvSpPr>
                    <p:spPr bwMode="auto">
                      <a:xfrm>
                        <a:off x="3898" y="3464"/>
                        <a:ext cx="84" cy="5"/>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30" name="Line 34">
                        <a:extLst>
                          <a:ext uri="{FF2B5EF4-FFF2-40B4-BE49-F238E27FC236}">
                            <a16:creationId xmlns:a16="http://schemas.microsoft.com/office/drawing/2014/main" id="{034D8089-54D7-4BBD-C72F-21AD0451C431}"/>
                          </a:ext>
                        </a:extLst>
                      </p:cNvPr>
                      <p:cNvSpPr>
                        <a:spLocks noChangeShapeType="1"/>
                      </p:cNvSpPr>
                      <p:nvPr/>
                    </p:nvSpPr>
                    <p:spPr bwMode="auto">
                      <a:xfrm>
                        <a:off x="3899" y="3481"/>
                        <a:ext cx="82" cy="3"/>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31" name="Line 35">
                        <a:extLst>
                          <a:ext uri="{FF2B5EF4-FFF2-40B4-BE49-F238E27FC236}">
                            <a16:creationId xmlns:a16="http://schemas.microsoft.com/office/drawing/2014/main" id="{2B28FC95-0599-07CE-D113-4A8AF04BE363}"/>
                          </a:ext>
                        </a:extLst>
                      </p:cNvPr>
                      <p:cNvSpPr>
                        <a:spLocks noChangeShapeType="1"/>
                      </p:cNvSpPr>
                      <p:nvPr/>
                    </p:nvSpPr>
                    <p:spPr bwMode="auto">
                      <a:xfrm>
                        <a:off x="3898" y="3500"/>
                        <a:ext cx="82" cy="0"/>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32" name="Line 36">
                        <a:extLst>
                          <a:ext uri="{FF2B5EF4-FFF2-40B4-BE49-F238E27FC236}">
                            <a16:creationId xmlns:a16="http://schemas.microsoft.com/office/drawing/2014/main" id="{A35266F5-2816-4F7C-4191-42D3124B3117}"/>
                          </a:ext>
                        </a:extLst>
                      </p:cNvPr>
                      <p:cNvSpPr>
                        <a:spLocks noChangeShapeType="1"/>
                      </p:cNvSpPr>
                      <p:nvPr/>
                    </p:nvSpPr>
                    <p:spPr bwMode="auto">
                      <a:xfrm flipV="1">
                        <a:off x="3898" y="3515"/>
                        <a:ext cx="82" cy="2"/>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33" name="Line 37">
                        <a:extLst>
                          <a:ext uri="{FF2B5EF4-FFF2-40B4-BE49-F238E27FC236}">
                            <a16:creationId xmlns:a16="http://schemas.microsoft.com/office/drawing/2014/main" id="{FB1813AE-C146-D427-F4A8-09F267834FB1}"/>
                          </a:ext>
                        </a:extLst>
                      </p:cNvPr>
                      <p:cNvSpPr>
                        <a:spLocks noChangeShapeType="1"/>
                      </p:cNvSpPr>
                      <p:nvPr/>
                    </p:nvSpPr>
                    <p:spPr bwMode="auto">
                      <a:xfrm flipV="1">
                        <a:off x="3898" y="3531"/>
                        <a:ext cx="80" cy="3"/>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34" name="Line 38">
                        <a:extLst>
                          <a:ext uri="{FF2B5EF4-FFF2-40B4-BE49-F238E27FC236}">
                            <a16:creationId xmlns:a16="http://schemas.microsoft.com/office/drawing/2014/main" id="{9E20FD9F-F6D2-BF18-D2CC-237B933B8A94}"/>
                          </a:ext>
                        </a:extLst>
                      </p:cNvPr>
                      <p:cNvSpPr>
                        <a:spLocks noChangeShapeType="1"/>
                      </p:cNvSpPr>
                      <p:nvPr/>
                    </p:nvSpPr>
                    <p:spPr bwMode="auto">
                      <a:xfrm flipV="1">
                        <a:off x="3898" y="3547"/>
                        <a:ext cx="80" cy="5"/>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35" name="Line 39">
                        <a:extLst>
                          <a:ext uri="{FF2B5EF4-FFF2-40B4-BE49-F238E27FC236}">
                            <a16:creationId xmlns:a16="http://schemas.microsoft.com/office/drawing/2014/main" id="{E2EF98B9-CC18-1562-99D6-14B008D370DC}"/>
                          </a:ext>
                        </a:extLst>
                      </p:cNvPr>
                      <p:cNvSpPr>
                        <a:spLocks noChangeShapeType="1"/>
                      </p:cNvSpPr>
                      <p:nvPr/>
                    </p:nvSpPr>
                    <p:spPr bwMode="auto">
                      <a:xfrm flipV="1">
                        <a:off x="3897" y="3561"/>
                        <a:ext cx="81" cy="8"/>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36" name="Line 40">
                        <a:extLst>
                          <a:ext uri="{FF2B5EF4-FFF2-40B4-BE49-F238E27FC236}">
                            <a16:creationId xmlns:a16="http://schemas.microsoft.com/office/drawing/2014/main" id="{C0D4F687-03FA-93A0-AFD5-DB81AAB6E8AC}"/>
                          </a:ext>
                        </a:extLst>
                      </p:cNvPr>
                      <p:cNvSpPr>
                        <a:spLocks noChangeShapeType="1"/>
                      </p:cNvSpPr>
                      <p:nvPr/>
                    </p:nvSpPr>
                    <p:spPr bwMode="auto">
                      <a:xfrm flipV="1">
                        <a:off x="3898" y="3577"/>
                        <a:ext cx="78" cy="10"/>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10526" name="Line 43">
                    <a:extLst>
                      <a:ext uri="{FF2B5EF4-FFF2-40B4-BE49-F238E27FC236}">
                        <a16:creationId xmlns:a16="http://schemas.microsoft.com/office/drawing/2014/main" id="{585BE4A9-B699-2D56-806A-0AB466C43D8A}"/>
                      </a:ext>
                    </a:extLst>
                  </p:cNvPr>
                  <p:cNvSpPr>
                    <a:spLocks noChangeShapeType="1"/>
                  </p:cNvSpPr>
                  <p:nvPr/>
                </p:nvSpPr>
                <p:spPr bwMode="auto">
                  <a:xfrm>
                    <a:off x="3902" y="3358"/>
                    <a:ext cx="85" cy="18"/>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10520" name="Group 281">
                <a:extLst>
                  <a:ext uri="{FF2B5EF4-FFF2-40B4-BE49-F238E27FC236}">
                    <a16:creationId xmlns:a16="http://schemas.microsoft.com/office/drawing/2014/main" id="{D6F9F0E4-F411-2372-BDBD-A8E61512086A}"/>
                  </a:ext>
                </a:extLst>
              </p:cNvPr>
              <p:cNvGrpSpPr>
                <a:grpSpLocks/>
              </p:cNvGrpSpPr>
              <p:nvPr/>
            </p:nvGrpSpPr>
            <p:grpSpPr bwMode="auto">
              <a:xfrm>
                <a:off x="3834" y="3177"/>
                <a:ext cx="79" cy="466"/>
                <a:chOff x="3834" y="3177"/>
                <a:chExt cx="79" cy="466"/>
              </a:xfrm>
            </p:grpSpPr>
            <p:sp>
              <p:nvSpPr>
                <p:cNvPr id="10521" name="Freeform 46">
                  <a:extLst>
                    <a:ext uri="{FF2B5EF4-FFF2-40B4-BE49-F238E27FC236}">
                      <a16:creationId xmlns:a16="http://schemas.microsoft.com/office/drawing/2014/main" id="{00A5AF2A-1DC8-FF7C-F1E0-8333B7F85092}"/>
                    </a:ext>
                  </a:extLst>
                </p:cNvPr>
                <p:cNvSpPr>
                  <a:spLocks/>
                </p:cNvSpPr>
                <p:nvPr/>
              </p:nvSpPr>
              <p:spPr bwMode="auto">
                <a:xfrm>
                  <a:off x="3834" y="3177"/>
                  <a:ext cx="79" cy="466"/>
                </a:xfrm>
                <a:custGeom>
                  <a:avLst/>
                  <a:gdLst>
                    <a:gd name="T0" fmla="*/ 18 w 79"/>
                    <a:gd name="T1" fmla="*/ 0 h 466"/>
                    <a:gd name="T2" fmla="*/ 73 w 79"/>
                    <a:gd name="T3" fmla="*/ 23 h 466"/>
                    <a:gd name="T4" fmla="*/ 78 w 79"/>
                    <a:gd name="T5" fmla="*/ 29 h 466"/>
                    <a:gd name="T6" fmla="*/ 61 w 79"/>
                    <a:gd name="T7" fmla="*/ 446 h 466"/>
                    <a:gd name="T8" fmla="*/ 54 w 79"/>
                    <a:gd name="T9" fmla="*/ 452 h 466"/>
                    <a:gd name="T10" fmla="*/ 0 w 79"/>
                    <a:gd name="T11" fmla="*/ 465 h 466"/>
                    <a:gd name="T12" fmla="*/ 6 w 79"/>
                    <a:gd name="T13" fmla="*/ 458 h 466"/>
                    <a:gd name="T14" fmla="*/ 7 w 79"/>
                    <a:gd name="T15" fmla="*/ 452 h 466"/>
                    <a:gd name="T16" fmla="*/ 18 w 79"/>
                    <a:gd name="T17" fmla="*/ 0 h 4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 h="466">
                      <a:moveTo>
                        <a:pt x="18" y="0"/>
                      </a:moveTo>
                      <a:lnTo>
                        <a:pt x="73" y="23"/>
                      </a:lnTo>
                      <a:lnTo>
                        <a:pt x="78" y="29"/>
                      </a:lnTo>
                      <a:lnTo>
                        <a:pt x="61" y="446"/>
                      </a:lnTo>
                      <a:lnTo>
                        <a:pt x="54" y="452"/>
                      </a:lnTo>
                      <a:lnTo>
                        <a:pt x="0" y="465"/>
                      </a:lnTo>
                      <a:lnTo>
                        <a:pt x="6" y="458"/>
                      </a:lnTo>
                      <a:lnTo>
                        <a:pt x="7" y="452"/>
                      </a:lnTo>
                      <a:lnTo>
                        <a:pt x="18" y="0"/>
                      </a:lnTo>
                    </a:path>
                  </a:pathLst>
                </a:custGeom>
                <a:solidFill>
                  <a:srgbClr val="BFB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22" name="Arc 47">
                  <a:extLst>
                    <a:ext uri="{FF2B5EF4-FFF2-40B4-BE49-F238E27FC236}">
                      <a16:creationId xmlns:a16="http://schemas.microsoft.com/office/drawing/2014/main" id="{8C5C6048-5F3B-68F3-1E33-533A38AE0879}"/>
                    </a:ext>
                  </a:extLst>
                </p:cNvPr>
                <p:cNvSpPr>
                  <a:spLocks/>
                </p:cNvSpPr>
                <p:nvPr/>
              </p:nvSpPr>
              <p:spPr bwMode="auto">
                <a:xfrm>
                  <a:off x="3909" y="3201"/>
                  <a:ext cx="4" cy="6"/>
                </a:xfrm>
                <a:custGeom>
                  <a:avLst/>
                  <a:gdLst>
                    <a:gd name="T0" fmla="*/ 0 w 21252"/>
                    <a:gd name="T1" fmla="*/ 0 h 21600"/>
                    <a:gd name="T2" fmla="*/ 0 w 21252"/>
                    <a:gd name="T3" fmla="*/ 0 h 21600"/>
                    <a:gd name="T4" fmla="*/ 0 w 21252"/>
                    <a:gd name="T5" fmla="*/ 0 h 21600"/>
                    <a:gd name="T6" fmla="*/ 0 60000 65536"/>
                    <a:gd name="T7" fmla="*/ 0 60000 65536"/>
                    <a:gd name="T8" fmla="*/ 0 60000 65536"/>
                  </a:gdLst>
                  <a:ahLst/>
                  <a:cxnLst>
                    <a:cxn ang="T6">
                      <a:pos x="T0" y="T1"/>
                    </a:cxn>
                    <a:cxn ang="T7">
                      <a:pos x="T2" y="T3"/>
                    </a:cxn>
                    <a:cxn ang="T8">
                      <a:pos x="T4" y="T5"/>
                    </a:cxn>
                  </a:cxnLst>
                  <a:rect l="0" t="0" r="r" b="b"/>
                  <a:pathLst>
                    <a:path w="21252" h="21600" fill="none" extrusionOk="0">
                      <a:moveTo>
                        <a:pt x="0" y="0"/>
                      </a:moveTo>
                      <a:cubicBezTo>
                        <a:pt x="10438" y="0"/>
                        <a:pt x="19384" y="7465"/>
                        <a:pt x="21251" y="17736"/>
                      </a:cubicBezTo>
                    </a:path>
                    <a:path w="21252" h="21600" stroke="0" extrusionOk="0">
                      <a:moveTo>
                        <a:pt x="0" y="0"/>
                      </a:moveTo>
                      <a:cubicBezTo>
                        <a:pt x="10438" y="0"/>
                        <a:pt x="19384" y="7465"/>
                        <a:pt x="21251" y="17736"/>
                      </a:cubicBezTo>
                      <a:lnTo>
                        <a:pt x="0" y="21600"/>
                      </a:lnTo>
                      <a:lnTo>
                        <a:pt x="0" y="0"/>
                      </a:lnTo>
                      <a:close/>
                    </a:path>
                  </a:pathLst>
                </a:custGeom>
                <a:solidFill>
                  <a:srgbClr val="B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10416" name="Group 177">
              <a:extLst>
                <a:ext uri="{FF2B5EF4-FFF2-40B4-BE49-F238E27FC236}">
                  <a16:creationId xmlns:a16="http://schemas.microsoft.com/office/drawing/2014/main" id="{5B09D4A6-BC1D-B26E-BAAD-4BD5945B5587}"/>
                </a:ext>
              </a:extLst>
            </p:cNvPr>
            <p:cNvGrpSpPr>
              <a:grpSpLocks/>
            </p:cNvGrpSpPr>
            <p:nvPr/>
          </p:nvGrpSpPr>
          <p:grpSpPr bwMode="auto">
            <a:xfrm>
              <a:off x="3867" y="3889"/>
              <a:ext cx="274" cy="96"/>
              <a:chOff x="3867" y="3889"/>
              <a:chExt cx="274" cy="96"/>
            </a:xfrm>
          </p:grpSpPr>
          <p:sp>
            <p:nvSpPr>
              <p:cNvPr id="10508" name="Freeform 50">
                <a:extLst>
                  <a:ext uri="{FF2B5EF4-FFF2-40B4-BE49-F238E27FC236}">
                    <a16:creationId xmlns:a16="http://schemas.microsoft.com/office/drawing/2014/main" id="{297AB50A-AE8E-3259-91BC-9C0FAA8C9794}"/>
                  </a:ext>
                </a:extLst>
              </p:cNvPr>
              <p:cNvSpPr>
                <a:spLocks/>
              </p:cNvSpPr>
              <p:nvPr/>
            </p:nvSpPr>
            <p:spPr bwMode="auto">
              <a:xfrm>
                <a:off x="3867" y="3889"/>
                <a:ext cx="274" cy="68"/>
              </a:xfrm>
              <a:custGeom>
                <a:avLst/>
                <a:gdLst>
                  <a:gd name="T0" fmla="*/ 0 w 274"/>
                  <a:gd name="T1" fmla="*/ 0 h 68"/>
                  <a:gd name="T2" fmla="*/ 50 w 274"/>
                  <a:gd name="T3" fmla="*/ 3 h 68"/>
                  <a:gd name="T4" fmla="*/ 89 w 274"/>
                  <a:gd name="T5" fmla="*/ 5 h 68"/>
                  <a:gd name="T6" fmla="*/ 122 w 274"/>
                  <a:gd name="T7" fmla="*/ 9 h 68"/>
                  <a:gd name="T8" fmla="*/ 156 w 274"/>
                  <a:gd name="T9" fmla="*/ 12 h 68"/>
                  <a:gd name="T10" fmla="*/ 179 w 274"/>
                  <a:gd name="T11" fmla="*/ 15 h 68"/>
                  <a:gd name="T12" fmla="*/ 209 w 274"/>
                  <a:gd name="T13" fmla="*/ 20 h 68"/>
                  <a:gd name="T14" fmla="*/ 225 w 274"/>
                  <a:gd name="T15" fmla="*/ 23 h 68"/>
                  <a:gd name="T16" fmla="*/ 237 w 274"/>
                  <a:gd name="T17" fmla="*/ 26 h 68"/>
                  <a:gd name="T18" fmla="*/ 244 w 274"/>
                  <a:gd name="T19" fmla="*/ 27 h 68"/>
                  <a:gd name="T20" fmla="*/ 249 w 274"/>
                  <a:gd name="T21" fmla="*/ 29 h 68"/>
                  <a:gd name="T22" fmla="*/ 256 w 274"/>
                  <a:gd name="T23" fmla="*/ 31 h 68"/>
                  <a:gd name="T24" fmla="*/ 263 w 274"/>
                  <a:gd name="T25" fmla="*/ 33 h 68"/>
                  <a:gd name="T26" fmla="*/ 269 w 274"/>
                  <a:gd name="T27" fmla="*/ 36 h 68"/>
                  <a:gd name="T28" fmla="*/ 272 w 274"/>
                  <a:gd name="T29" fmla="*/ 40 h 68"/>
                  <a:gd name="T30" fmla="*/ 273 w 274"/>
                  <a:gd name="T31" fmla="*/ 43 h 68"/>
                  <a:gd name="T32" fmla="*/ 271 w 274"/>
                  <a:gd name="T33" fmla="*/ 47 h 68"/>
                  <a:gd name="T34" fmla="*/ 269 w 274"/>
                  <a:gd name="T35" fmla="*/ 52 h 68"/>
                  <a:gd name="T36" fmla="*/ 266 w 274"/>
                  <a:gd name="T37" fmla="*/ 56 h 68"/>
                  <a:gd name="T38" fmla="*/ 261 w 274"/>
                  <a:gd name="T39" fmla="*/ 58 h 68"/>
                  <a:gd name="T40" fmla="*/ 255 w 274"/>
                  <a:gd name="T41" fmla="*/ 62 h 68"/>
                  <a:gd name="T42" fmla="*/ 249 w 274"/>
                  <a:gd name="T43" fmla="*/ 65 h 68"/>
                  <a:gd name="T44" fmla="*/ 242 w 274"/>
                  <a:gd name="T45" fmla="*/ 66 h 68"/>
                  <a:gd name="T46" fmla="*/ 233 w 274"/>
                  <a:gd name="T47" fmla="*/ 67 h 68"/>
                  <a:gd name="T48" fmla="*/ 224 w 274"/>
                  <a:gd name="T49" fmla="*/ 67 h 68"/>
                  <a:gd name="T50" fmla="*/ 214 w 274"/>
                  <a:gd name="T51" fmla="*/ 67 h 68"/>
                  <a:gd name="T52" fmla="*/ 198 w 274"/>
                  <a:gd name="T53" fmla="*/ 64 h 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4" h="68">
                    <a:moveTo>
                      <a:pt x="0" y="0"/>
                    </a:moveTo>
                    <a:lnTo>
                      <a:pt x="50" y="3"/>
                    </a:lnTo>
                    <a:lnTo>
                      <a:pt x="89" y="5"/>
                    </a:lnTo>
                    <a:lnTo>
                      <a:pt x="122" y="9"/>
                    </a:lnTo>
                    <a:lnTo>
                      <a:pt x="156" y="12"/>
                    </a:lnTo>
                    <a:lnTo>
                      <a:pt x="179" y="15"/>
                    </a:lnTo>
                    <a:lnTo>
                      <a:pt x="209" y="20"/>
                    </a:lnTo>
                    <a:lnTo>
                      <a:pt x="225" y="23"/>
                    </a:lnTo>
                    <a:lnTo>
                      <a:pt x="237" y="26"/>
                    </a:lnTo>
                    <a:lnTo>
                      <a:pt x="244" y="27"/>
                    </a:lnTo>
                    <a:lnTo>
                      <a:pt x="249" y="29"/>
                    </a:lnTo>
                    <a:lnTo>
                      <a:pt x="256" y="31"/>
                    </a:lnTo>
                    <a:lnTo>
                      <a:pt x="263" y="33"/>
                    </a:lnTo>
                    <a:lnTo>
                      <a:pt x="269" y="36"/>
                    </a:lnTo>
                    <a:lnTo>
                      <a:pt x="272" y="40"/>
                    </a:lnTo>
                    <a:lnTo>
                      <a:pt x="273" y="43"/>
                    </a:lnTo>
                    <a:lnTo>
                      <a:pt x="271" y="47"/>
                    </a:lnTo>
                    <a:lnTo>
                      <a:pt x="269" y="52"/>
                    </a:lnTo>
                    <a:lnTo>
                      <a:pt x="266" y="56"/>
                    </a:lnTo>
                    <a:lnTo>
                      <a:pt x="261" y="58"/>
                    </a:lnTo>
                    <a:lnTo>
                      <a:pt x="255" y="62"/>
                    </a:lnTo>
                    <a:lnTo>
                      <a:pt x="249" y="65"/>
                    </a:lnTo>
                    <a:lnTo>
                      <a:pt x="242" y="66"/>
                    </a:lnTo>
                    <a:lnTo>
                      <a:pt x="233" y="67"/>
                    </a:lnTo>
                    <a:lnTo>
                      <a:pt x="224" y="67"/>
                    </a:lnTo>
                    <a:lnTo>
                      <a:pt x="214" y="67"/>
                    </a:lnTo>
                    <a:lnTo>
                      <a:pt x="198" y="64"/>
                    </a:lnTo>
                  </a:path>
                </a:pathLst>
              </a:custGeom>
              <a:noFill/>
              <a:ln w="12700" cap="rnd" cmpd="sng">
                <a:solidFill>
                  <a:srgbClr val="C0C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509" name="Group 270">
                <a:extLst>
                  <a:ext uri="{FF2B5EF4-FFF2-40B4-BE49-F238E27FC236}">
                    <a16:creationId xmlns:a16="http://schemas.microsoft.com/office/drawing/2014/main" id="{72984C24-83C5-A03E-C8CC-3DDB2527343F}"/>
                  </a:ext>
                </a:extLst>
              </p:cNvPr>
              <p:cNvGrpSpPr>
                <a:grpSpLocks/>
              </p:cNvGrpSpPr>
              <p:nvPr/>
            </p:nvGrpSpPr>
            <p:grpSpPr bwMode="auto">
              <a:xfrm>
                <a:off x="3878" y="3922"/>
                <a:ext cx="191" cy="63"/>
                <a:chOff x="3878" y="3922"/>
                <a:chExt cx="191" cy="63"/>
              </a:xfrm>
            </p:grpSpPr>
            <p:grpSp>
              <p:nvGrpSpPr>
                <p:cNvPr id="10510" name="Group 271">
                  <a:extLst>
                    <a:ext uri="{FF2B5EF4-FFF2-40B4-BE49-F238E27FC236}">
                      <a16:creationId xmlns:a16="http://schemas.microsoft.com/office/drawing/2014/main" id="{0116DFC0-58F4-6A98-E914-206EA354484C}"/>
                    </a:ext>
                  </a:extLst>
                </p:cNvPr>
                <p:cNvGrpSpPr>
                  <a:grpSpLocks/>
                </p:cNvGrpSpPr>
                <p:nvPr/>
              </p:nvGrpSpPr>
              <p:grpSpPr bwMode="auto">
                <a:xfrm>
                  <a:off x="3878" y="3922"/>
                  <a:ext cx="185" cy="63"/>
                  <a:chOff x="3878" y="3922"/>
                  <a:chExt cx="185" cy="63"/>
                </a:xfrm>
              </p:grpSpPr>
              <p:sp>
                <p:nvSpPr>
                  <p:cNvPr id="10515" name="Freeform 51">
                    <a:extLst>
                      <a:ext uri="{FF2B5EF4-FFF2-40B4-BE49-F238E27FC236}">
                        <a16:creationId xmlns:a16="http://schemas.microsoft.com/office/drawing/2014/main" id="{A4648734-3B83-50C2-9435-57711A8CF6D2}"/>
                      </a:ext>
                    </a:extLst>
                  </p:cNvPr>
                  <p:cNvSpPr>
                    <a:spLocks/>
                  </p:cNvSpPr>
                  <p:nvPr/>
                </p:nvSpPr>
                <p:spPr bwMode="auto">
                  <a:xfrm>
                    <a:off x="3878" y="3922"/>
                    <a:ext cx="112" cy="38"/>
                  </a:xfrm>
                  <a:custGeom>
                    <a:avLst/>
                    <a:gdLst>
                      <a:gd name="T0" fmla="*/ 0 w 112"/>
                      <a:gd name="T1" fmla="*/ 23 h 38"/>
                      <a:gd name="T2" fmla="*/ 29 w 112"/>
                      <a:gd name="T3" fmla="*/ 0 h 38"/>
                      <a:gd name="T4" fmla="*/ 111 w 112"/>
                      <a:gd name="T5" fmla="*/ 13 h 38"/>
                      <a:gd name="T6" fmla="*/ 79 w 112"/>
                      <a:gd name="T7" fmla="*/ 37 h 38"/>
                      <a:gd name="T8" fmla="*/ 0 w 112"/>
                      <a:gd name="T9" fmla="*/ 23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38">
                        <a:moveTo>
                          <a:pt x="0" y="23"/>
                        </a:moveTo>
                        <a:lnTo>
                          <a:pt x="29" y="0"/>
                        </a:lnTo>
                        <a:lnTo>
                          <a:pt x="111" y="13"/>
                        </a:lnTo>
                        <a:lnTo>
                          <a:pt x="79" y="37"/>
                        </a:lnTo>
                        <a:lnTo>
                          <a:pt x="0" y="23"/>
                        </a:lnTo>
                      </a:path>
                    </a:pathLst>
                  </a:custGeom>
                  <a:solidFill>
                    <a:srgbClr val="DFD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16" name="Freeform 52">
                    <a:extLst>
                      <a:ext uri="{FF2B5EF4-FFF2-40B4-BE49-F238E27FC236}">
                        <a16:creationId xmlns:a16="http://schemas.microsoft.com/office/drawing/2014/main" id="{C411547E-29B9-409F-6B57-4DB2BE21640D}"/>
                      </a:ext>
                    </a:extLst>
                  </p:cNvPr>
                  <p:cNvSpPr>
                    <a:spLocks/>
                  </p:cNvSpPr>
                  <p:nvPr/>
                </p:nvSpPr>
                <p:spPr bwMode="auto">
                  <a:xfrm>
                    <a:off x="3878" y="3950"/>
                    <a:ext cx="78" cy="35"/>
                  </a:xfrm>
                  <a:custGeom>
                    <a:avLst/>
                    <a:gdLst>
                      <a:gd name="T0" fmla="*/ 0 w 78"/>
                      <a:gd name="T1" fmla="*/ 0 h 35"/>
                      <a:gd name="T2" fmla="*/ 0 w 78"/>
                      <a:gd name="T3" fmla="*/ 19 h 35"/>
                      <a:gd name="T4" fmla="*/ 1 w 78"/>
                      <a:gd name="T5" fmla="*/ 19 h 35"/>
                      <a:gd name="T6" fmla="*/ 77 w 78"/>
                      <a:gd name="T7" fmla="*/ 34 h 35"/>
                      <a:gd name="T8" fmla="*/ 77 w 78"/>
                      <a:gd name="T9" fmla="*/ 14 h 35"/>
                      <a:gd name="T10" fmla="*/ 0 w 78"/>
                      <a:gd name="T11" fmla="*/ 0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35">
                        <a:moveTo>
                          <a:pt x="0" y="0"/>
                        </a:moveTo>
                        <a:lnTo>
                          <a:pt x="0" y="19"/>
                        </a:lnTo>
                        <a:lnTo>
                          <a:pt x="1" y="19"/>
                        </a:lnTo>
                        <a:lnTo>
                          <a:pt x="77" y="34"/>
                        </a:lnTo>
                        <a:lnTo>
                          <a:pt x="77" y="14"/>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17" name="Freeform 53">
                    <a:extLst>
                      <a:ext uri="{FF2B5EF4-FFF2-40B4-BE49-F238E27FC236}">
                        <a16:creationId xmlns:a16="http://schemas.microsoft.com/office/drawing/2014/main" id="{397AC4BD-7050-213E-DACC-D7AAF329428A}"/>
                      </a:ext>
                    </a:extLst>
                  </p:cNvPr>
                  <p:cNvSpPr>
                    <a:spLocks/>
                  </p:cNvSpPr>
                  <p:nvPr/>
                </p:nvSpPr>
                <p:spPr bwMode="auto">
                  <a:xfrm>
                    <a:off x="3963" y="3938"/>
                    <a:ext cx="100" cy="47"/>
                  </a:xfrm>
                  <a:custGeom>
                    <a:avLst/>
                    <a:gdLst>
                      <a:gd name="T0" fmla="*/ 0 w 100"/>
                      <a:gd name="T1" fmla="*/ 25 h 47"/>
                      <a:gd name="T2" fmla="*/ 32 w 100"/>
                      <a:gd name="T3" fmla="*/ 0 h 47"/>
                      <a:gd name="T4" fmla="*/ 99 w 100"/>
                      <a:gd name="T5" fmla="*/ 6 h 47"/>
                      <a:gd name="T6" fmla="*/ 99 w 100"/>
                      <a:gd name="T7" fmla="*/ 26 h 47"/>
                      <a:gd name="T8" fmla="*/ 0 w 100"/>
                      <a:gd name="T9" fmla="*/ 46 h 47"/>
                      <a:gd name="T10" fmla="*/ 0 w 100"/>
                      <a:gd name="T11" fmla="*/ 25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 h="47">
                        <a:moveTo>
                          <a:pt x="0" y="25"/>
                        </a:moveTo>
                        <a:lnTo>
                          <a:pt x="32" y="0"/>
                        </a:lnTo>
                        <a:lnTo>
                          <a:pt x="99" y="6"/>
                        </a:lnTo>
                        <a:lnTo>
                          <a:pt x="99" y="26"/>
                        </a:lnTo>
                        <a:lnTo>
                          <a:pt x="0" y="46"/>
                        </a:lnTo>
                        <a:lnTo>
                          <a:pt x="0" y="25"/>
                        </a:lnTo>
                      </a:path>
                    </a:pathLst>
                  </a:custGeom>
                  <a:solidFill>
                    <a:srgbClr val="9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18" name="Freeform 54">
                    <a:extLst>
                      <a:ext uri="{FF2B5EF4-FFF2-40B4-BE49-F238E27FC236}">
                        <a16:creationId xmlns:a16="http://schemas.microsoft.com/office/drawing/2014/main" id="{05CAEF02-0078-24A8-DD94-82AE4615053F}"/>
                      </a:ext>
                    </a:extLst>
                  </p:cNvPr>
                  <p:cNvSpPr>
                    <a:spLocks/>
                  </p:cNvSpPr>
                  <p:nvPr/>
                </p:nvSpPr>
                <p:spPr bwMode="auto">
                  <a:xfrm>
                    <a:off x="3910" y="3922"/>
                    <a:ext cx="153" cy="17"/>
                  </a:xfrm>
                  <a:custGeom>
                    <a:avLst/>
                    <a:gdLst>
                      <a:gd name="T0" fmla="*/ 0 w 153"/>
                      <a:gd name="T1" fmla="*/ 0 h 17"/>
                      <a:gd name="T2" fmla="*/ 76 w 153"/>
                      <a:gd name="T3" fmla="*/ 4 h 17"/>
                      <a:gd name="T4" fmla="*/ 152 w 153"/>
                      <a:gd name="T5" fmla="*/ 16 h 17"/>
                      <a:gd name="T6" fmla="*/ 83 w 153"/>
                      <a:gd name="T7" fmla="*/ 11 h 17"/>
                      <a:gd name="T8" fmla="*/ 0 w 1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 h="17">
                        <a:moveTo>
                          <a:pt x="0" y="0"/>
                        </a:moveTo>
                        <a:lnTo>
                          <a:pt x="76" y="4"/>
                        </a:lnTo>
                        <a:lnTo>
                          <a:pt x="152" y="16"/>
                        </a:lnTo>
                        <a:lnTo>
                          <a:pt x="83" y="11"/>
                        </a:lnTo>
                        <a:lnTo>
                          <a:pt x="0" y="0"/>
                        </a:lnTo>
                      </a:path>
                    </a:pathLst>
                  </a:custGeom>
                  <a:solidFill>
                    <a:srgbClr val="7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511" name="Group 272">
                  <a:extLst>
                    <a:ext uri="{FF2B5EF4-FFF2-40B4-BE49-F238E27FC236}">
                      <a16:creationId xmlns:a16="http://schemas.microsoft.com/office/drawing/2014/main" id="{05FF0F4D-9B30-1C13-F2CD-3A658C9B795F}"/>
                    </a:ext>
                  </a:extLst>
                </p:cNvPr>
                <p:cNvGrpSpPr>
                  <a:grpSpLocks/>
                </p:cNvGrpSpPr>
                <p:nvPr/>
              </p:nvGrpSpPr>
              <p:grpSpPr bwMode="auto">
                <a:xfrm>
                  <a:off x="3879" y="3943"/>
                  <a:ext cx="190" cy="30"/>
                  <a:chOff x="3879" y="3943"/>
                  <a:chExt cx="190" cy="30"/>
                </a:xfrm>
              </p:grpSpPr>
              <p:sp>
                <p:nvSpPr>
                  <p:cNvPr id="10512" name="Line 56">
                    <a:extLst>
                      <a:ext uri="{FF2B5EF4-FFF2-40B4-BE49-F238E27FC236}">
                        <a16:creationId xmlns:a16="http://schemas.microsoft.com/office/drawing/2014/main" id="{EE441BE4-5DB3-CAB9-CB74-952116120B0A}"/>
                      </a:ext>
                    </a:extLst>
                  </p:cNvPr>
                  <p:cNvSpPr>
                    <a:spLocks noChangeShapeType="1"/>
                  </p:cNvSpPr>
                  <p:nvPr/>
                </p:nvSpPr>
                <p:spPr bwMode="auto">
                  <a:xfrm>
                    <a:off x="3879" y="3955"/>
                    <a:ext cx="84" cy="18"/>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13" name="Line 57">
                    <a:extLst>
                      <a:ext uri="{FF2B5EF4-FFF2-40B4-BE49-F238E27FC236}">
                        <a16:creationId xmlns:a16="http://schemas.microsoft.com/office/drawing/2014/main" id="{16C09EFA-428E-22D0-E5D0-059014FA0947}"/>
                      </a:ext>
                    </a:extLst>
                  </p:cNvPr>
                  <p:cNvSpPr>
                    <a:spLocks noChangeShapeType="1"/>
                  </p:cNvSpPr>
                  <p:nvPr/>
                </p:nvSpPr>
                <p:spPr bwMode="auto">
                  <a:xfrm flipV="1">
                    <a:off x="3964" y="3943"/>
                    <a:ext cx="35" cy="3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14" name="Line 58">
                    <a:extLst>
                      <a:ext uri="{FF2B5EF4-FFF2-40B4-BE49-F238E27FC236}">
                        <a16:creationId xmlns:a16="http://schemas.microsoft.com/office/drawing/2014/main" id="{6D7B7F25-A0FD-312B-E5E2-B81BC59882D3}"/>
                      </a:ext>
                    </a:extLst>
                  </p:cNvPr>
                  <p:cNvSpPr>
                    <a:spLocks noChangeShapeType="1"/>
                  </p:cNvSpPr>
                  <p:nvPr/>
                </p:nvSpPr>
                <p:spPr bwMode="auto">
                  <a:xfrm>
                    <a:off x="3999" y="3943"/>
                    <a:ext cx="70" cy="6"/>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10417" name="Freeform 62">
              <a:extLst>
                <a:ext uri="{FF2B5EF4-FFF2-40B4-BE49-F238E27FC236}">
                  <a16:creationId xmlns:a16="http://schemas.microsoft.com/office/drawing/2014/main" id="{6BD0670B-E4B2-0188-380B-CDE47DCFCEB4}"/>
                </a:ext>
              </a:extLst>
            </p:cNvPr>
            <p:cNvSpPr>
              <a:spLocks/>
            </p:cNvSpPr>
            <p:nvPr/>
          </p:nvSpPr>
          <p:spPr bwMode="auto">
            <a:xfrm>
              <a:off x="3829" y="3762"/>
              <a:ext cx="157" cy="140"/>
            </a:xfrm>
            <a:custGeom>
              <a:avLst/>
              <a:gdLst>
                <a:gd name="T0" fmla="*/ 0 w 157"/>
                <a:gd name="T1" fmla="*/ 70 h 140"/>
                <a:gd name="T2" fmla="*/ 156 w 157"/>
                <a:gd name="T3" fmla="*/ 0 h 140"/>
                <a:gd name="T4" fmla="*/ 156 w 157"/>
                <a:gd name="T5" fmla="*/ 56 h 140"/>
                <a:gd name="T6" fmla="*/ 0 w 157"/>
                <a:gd name="T7" fmla="*/ 139 h 140"/>
                <a:gd name="T8" fmla="*/ 0 w 157"/>
                <a:gd name="T9" fmla="*/ 70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7" h="140">
                  <a:moveTo>
                    <a:pt x="0" y="70"/>
                  </a:moveTo>
                  <a:lnTo>
                    <a:pt x="156" y="0"/>
                  </a:lnTo>
                  <a:lnTo>
                    <a:pt x="156" y="56"/>
                  </a:lnTo>
                  <a:lnTo>
                    <a:pt x="0" y="139"/>
                  </a:lnTo>
                  <a:lnTo>
                    <a:pt x="0" y="70"/>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18" name="Freeform 63">
              <a:extLst>
                <a:ext uri="{FF2B5EF4-FFF2-40B4-BE49-F238E27FC236}">
                  <a16:creationId xmlns:a16="http://schemas.microsoft.com/office/drawing/2014/main" id="{D7DA18AB-8B07-CB75-6B1E-D838A5584195}"/>
                </a:ext>
              </a:extLst>
            </p:cNvPr>
            <p:cNvSpPr>
              <a:spLocks/>
            </p:cNvSpPr>
            <p:nvPr/>
          </p:nvSpPr>
          <p:spPr bwMode="auto">
            <a:xfrm>
              <a:off x="3827" y="3626"/>
              <a:ext cx="163" cy="208"/>
            </a:xfrm>
            <a:custGeom>
              <a:avLst/>
              <a:gdLst>
                <a:gd name="T0" fmla="*/ 0 w 163"/>
                <a:gd name="T1" fmla="*/ 44 h 208"/>
                <a:gd name="T2" fmla="*/ 162 w 163"/>
                <a:gd name="T3" fmla="*/ 0 h 208"/>
                <a:gd name="T4" fmla="*/ 162 w 163"/>
                <a:gd name="T5" fmla="*/ 137 h 208"/>
                <a:gd name="T6" fmla="*/ 0 w 163"/>
                <a:gd name="T7" fmla="*/ 207 h 208"/>
                <a:gd name="T8" fmla="*/ 0 w 163"/>
                <a:gd name="T9" fmla="*/ 4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 h="208">
                  <a:moveTo>
                    <a:pt x="0" y="44"/>
                  </a:moveTo>
                  <a:lnTo>
                    <a:pt x="162" y="0"/>
                  </a:lnTo>
                  <a:lnTo>
                    <a:pt x="162" y="137"/>
                  </a:lnTo>
                  <a:lnTo>
                    <a:pt x="0" y="207"/>
                  </a:lnTo>
                  <a:lnTo>
                    <a:pt x="0" y="44"/>
                  </a:lnTo>
                </a:path>
              </a:pathLst>
            </a:custGeom>
            <a:solidFill>
              <a:srgbClr val="BFB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19" name="Freeform 64">
              <a:extLst>
                <a:ext uri="{FF2B5EF4-FFF2-40B4-BE49-F238E27FC236}">
                  <a16:creationId xmlns:a16="http://schemas.microsoft.com/office/drawing/2014/main" id="{2E796CC5-1F52-A8E3-5791-E6F50AE566E9}"/>
                </a:ext>
              </a:extLst>
            </p:cNvPr>
            <p:cNvSpPr>
              <a:spLocks/>
            </p:cNvSpPr>
            <p:nvPr/>
          </p:nvSpPr>
          <p:spPr bwMode="auto">
            <a:xfrm>
              <a:off x="3366" y="3243"/>
              <a:ext cx="414" cy="322"/>
            </a:xfrm>
            <a:custGeom>
              <a:avLst/>
              <a:gdLst>
                <a:gd name="T0" fmla="*/ 17 w 414"/>
                <a:gd name="T1" fmla="*/ 0 h 322"/>
                <a:gd name="T2" fmla="*/ 413 w 414"/>
                <a:gd name="T3" fmla="*/ 0 h 322"/>
                <a:gd name="T4" fmla="*/ 397 w 414"/>
                <a:gd name="T5" fmla="*/ 321 h 322"/>
                <a:gd name="T6" fmla="*/ 0 w 414"/>
                <a:gd name="T7" fmla="*/ 302 h 322"/>
                <a:gd name="T8" fmla="*/ 17 w 414"/>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322">
                  <a:moveTo>
                    <a:pt x="17" y="0"/>
                  </a:moveTo>
                  <a:lnTo>
                    <a:pt x="413" y="0"/>
                  </a:lnTo>
                  <a:lnTo>
                    <a:pt x="397" y="321"/>
                  </a:lnTo>
                  <a:lnTo>
                    <a:pt x="0" y="302"/>
                  </a:lnTo>
                  <a:lnTo>
                    <a:pt x="17"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20" name="Freeform 65">
              <a:extLst>
                <a:ext uri="{FF2B5EF4-FFF2-40B4-BE49-F238E27FC236}">
                  <a16:creationId xmlns:a16="http://schemas.microsoft.com/office/drawing/2014/main" id="{48351B74-0584-504F-FCAD-0F027FF97690}"/>
                </a:ext>
              </a:extLst>
            </p:cNvPr>
            <p:cNvSpPr>
              <a:spLocks/>
            </p:cNvSpPr>
            <p:nvPr/>
          </p:nvSpPr>
          <p:spPr bwMode="auto">
            <a:xfrm>
              <a:off x="3092" y="3794"/>
              <a:ext cx="776" cy="144"/>
            </a:xfrm>
            <a:custGeom>
              <a:avLst/>
              <a:gdLst>
                <a:gd name="T0" fmla="*/ 126 w 776"/>
                <a:gd name="T1" fmla="*/ 0 h 144"/>
                <a:gd name="T2" fmla="*/ 775 w 776"/>
                <a:gd name="T3" fmla="*/ 58 h 144"/>
                <a:gd name="T4" fmla="*/ 729 w 776"/>
                <a:gd name="T5" fmla="*/ 111 h 144"/>
                <a:gd name="T6" fmla="*/ 684 w 776"/>
                <a:gd name="T7" fmla="*/ 143 h 144"/>
                <a:gd name="T8" fmla="*/ 0 w 776"/>
                <a:gd name="T9" fmla="*/ 71 h 144"/>
                <a:gd name="T10" fmla="*/ 51 w 776"/>
                <a:gd name="T11" fmla="*/ 51 h 144"/>
                <a:gd name="T12" fmla="*/ 126 w 776"/>
                <a:gd name="T13" fmla="*/ 0 h 1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6" h="144">
                  <a:moveTo>
                    <a:pt x="126" y="0"/>
                  </a:moveTo>
                  <a:lnTo>
                    <a:pt x="775" y="58"/>
                  </a:lnTo>
                  <a:lnTo>
                    <a:pt x="729" y="111"/>
                  </a:lnTo>
                  <a:lnTo>
                    <a:pt x="684" y="143"/>
                  </a:lnTo>
                  <a:lnTo>
                    <a:pt x="0" y="71"/>
                  </a:lnTo>
                  <a:lnTo>
                    <a:pt x="51" y="51"/>
                  </a:lnTo>
                  <a:lnTo>
                    <a:pt x="126" y="0"/>
                  </a:lnTo>
                </a:path>
              </a:pathLst>
            </a:custGeom>
            <a:solidFill>
              <a:srgbClr val="DFD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421" name="Group 182">
              <a:extLst>
                <a:ext uri="{FF2B5EF4-FFF2-40B4-BE49-F238E27FC236}">
                  <a16:creationId xmlns:a16="http://schemas.microsoft.com/office/drawing/2014/main" id="{6D2D3A23-055D-CCF9-0AC3-3AA65828A23F}"/>
                </a:ext>
              </a:extLst>
            </p:cNvPr>
            <p:cNvGrpSpPr>
              <a:grpSpLocks/>
            </p:cNvGrpSpPr>
            <p:nvPr/>
          </p:nvGrpSpPr>
          <p:grpSpPr bwMode="auto">
            <a:xfrm>
              <a:off x="3827" y="3640"/>
              <a:ext cx="168" cy="188"/>
              <a:chOff x="3827" y="3640"/>
              <a:chExt cx="168" cy="188"/>
            </a:xfrm>
          </p:grpSpPr>
          <p:sp>
            <p:nvSpPr>
              <p:cNvPr id="10499" name="Line 66">
                <a:extLst>
                  <a:ext uri="{FF2B5EF4-FFF2-40B4-BE49-F238E27FC236}">
                    <a16:creationId xmlns:a16="http://schemas.microsoft.com/office/drawing/2014/main" id="{0EB68E59-DE98-F779-2194-86276A829461}"/>
                  </a:ext>
                </a:extLst>
              </p:cNvPr>
              <p:cNvSpPr>
                <a:spLocks noChangeShapeType="1"/>
              </p:cNvSpPr>
              <p:nvPr/>
            </p:nvSpPr>
            <p:spPr bwMode="auto">
              <a:xfrm flipV="1">
                <a:off x="3827" y="3692"/>
                <a:ext cx="168" cy="58"/>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00" name="Line 67">
                <a:extLst>
                  <a:ext uri="{FF2B5EF4-FFF2-40B4-BE49-F238E27FC236}">
                    <a16:creationId xmlns:a16="http://schemas.microsoft.com/office/drawing/2014/main" id="{B347BDE7-DEDE-76EE-874E-B1101C77140D}"/>
                  </a:ext>
                </a:extLst>
              </p:cNvPr>
              <p:cNvSpPr>
                <a:spLocks noChangeShapeType="1"/>
              </p:cNvSpPr>
              <p:nvPr/>
            </p:nvSpPr>
            <p:spPr bwMode="auto">
              <a:xfrm flipV="1">
                <a:off x="3856" y="3709"/>
                <a:ext cx="138" cy="51"/>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01" name="Line 68">
                <a:extLst>
                  <a:ext uri="{FF2B5EF4-FFF2-40B4-BE49-F238E27FC236}">
                    <a16:creationId xmlns:a16="http://schemas.microsoft.com/office/drawing/2014/main" id="{5363A0C7-5141-D11C-BD81-539028B0601C}"/>
                  </a:ext>
                </a:extLst>
              </p:cNvPr>
              <p:cNvSpPr>
                <a:spLocks noChangeShapeType="1"/>
              </p:cNvSpPr>
              <p:nvPr/>
            </p:nvSpPr>
            <p:spPr bwMode="auto">
              <a:xfrm flipV="1">
                <a:off x="3856" y="3725"/>
                <a:ext cx="138" cy="54"/>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02" name="Line 69">
                <a:extLst>
                  <a:ext uri="{FF2B5EF4-FFF2-40B4-BE49-F238E27FC236}">
                    <a16:creationId xmlns:a16="http://schemas.microsoft.com/office/drawing/2014/main" id="{8F60652E-A085-7CC7-5AF9-D28DC2BEA2B7}"/>
                  </a:ext>
                </a:extLst>
              </p:cNvPr>
              <p:cNvSpPr>
                <a:spLocks noChangeShapeType="1"/>
              </p:cNvSpPr>
              <p:nvPr/>
            </p:nvSpPr>
            <p:spPr bwMode="auto">
              <a:xfrm flipV="1">
                <a:off x="3856" y="3741"/>
                <a:ext cx="139" cy="55"/>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03" name="Line 70">
                <a:extLst>
                  <a:ext uri="{FF2B5EF4-FFF2-40B4-BE49-F238E27FC236}">
                    <a16:creationId xmlns:a16="http://schemas.microsoft.com/office/drawing/2014/main" id="{9A0DD856-07C7-D27D-3D68-6673C2E9A7BC}"/>
                  </a:ext>
                </a:extLst>
              </p:cNvPr>
              <p:cNvSpPr>
                <a:spLocks noChangeShapeType="1"/>
              </p:cNvSpPr>
              <p:nvPr/>
            </p:nvSpPr>
            <p:spPr bwMode="auto">
              <a:xfrm flipV="1">
                <a:off x="3856" y="3756"/>
                <a:ext cx="139" cy="59"/>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04" name="Line 71">
                <a:extLst>
                  <a:ext uri="{FF2B5EF4-FFF2-40B4-BE49-F238E27FC236}">
                    <a16:creationId xmlns:a16="http://schemas.microsoft.com/office/drawing/2014/main" id="{91E37B75-A154-CCE0-64BE-6151FF85F6E4}"/>
                  </a:ext>
                </a:extLst>
              </p:cNvPr>
              <p:cNvSpPr>
                <a:spLocks noChangeShapeType="1"/>
              </p:cNvSpPr>
              <p:nvPr/>
            </p:nvSpPr>
            <p:spPr bwMode="auto">
              <a:xfrm flipV="1">
                <a:off x="3856" y="3676"/>
                <a:ext cx="139" cy="45"/>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05" name="Line 72">
                <a:extLst>
                  <a:ext uri="{FF2B5EF4-FFF2-40B4-BE49-F238E27FC236}">
                    <a16:creationId xmlns:a16="http://schemas.microsoft.com/office/drawing/2014/main" id="{827DB8F0-6F4B-87D8-6C83-EE9D4ABF88F6}"/>
                  </a:ext>
                </a:extLst>
              </p:cNvPr>
              <p:cNvSpPr>
                <a:spLocks noChangeShapeType="1"/>
              </p:cNvSpPr>
              <p:nvPr/>
            </p:nvSpPr>
            <p:spPr bwMode="auto">
              <a:xfrm flipV="1">
                <a:off x="3856" y="3659"/>
                <a:ext cx="139" cy="41"/>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06" name="Line 73">
                <a:extLst>
                  <a:ext uri="{FF2B5EF4-FFF2-40B4-BE49-F238E27FC236}">
                    <a16:creationId xmlns:a16="http://schemas.microsoft.com/office/drawing/2014/main" id="{DF4C36ED-E6E8-1C22-36EE-386E6EA85FD7}"/>
                  </a:ext>
                </a:extLst>
              </p:cNvPr>
              <p:cNvSpPr>
                <a:spLocks noChangeShapeType="1"/>
              </p:cNvSpPr>
              <p:nvPr/>
            </p:nvSpPr>
            <p:spPr bwMode="auto">
              <a:xfrm flipV="1">
                <a:off x="3856" y="3640"/>
                <a:ext cx="138" cy="39"/>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07" name="Line 74">
                <a:extLst>
                  <a:ext uri="{FF2B5EF4-FFF2-40B4-BE49-F238E27FC236}">
                    <a16:creationId xmlns:a16="http://schemas.microsoft.com/office/drawing/2014/main" id="{D5381EB5-7639-07B6-52D5-E42659B0194E}"/>
                  </a:ext>
                </a:extLst>
              </p:cNvPr>
              <p:cNvSpPr>
                <a:spLocks noChangeShapeType="1"/>
              </p:cNvSpPr>
              <p:nvPr/>
            </p:nvSpPr>
            <p:spPr bwMode="auto">
              <a:xfrm>
                <a:off x="3856" y="3666"/>
                <a:ext cx="0" cy="162"/>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422" name="Group 183">
              <a:extLst>
                <a:ext uri="{FF2B5EF4-FFF2-40B4-BE49-F238E27FC236}">
                  <a16:creationId xmlns:a16="http://schemas.microsoft.com/office/drawing/2014/main" id="{EB5090F2-6188-137C-1163-FD494E50FC48}"/>
                </a:ext>
              </a:extLst>
            </p:cNvPr>
            <p:cNvGrpSpPr>
              <a:grpSpLocks/>
            </p:cNvGrpSpPr>
            <p:nvPr/>
          </p:nvGrpSpPr>
          <p:grpSpPr bwMode="auto">
            <a:xfrm>
              <a:off x="3309" y="3168"/>
              <a:ext cx="546" cy="476"/>
              <a:chOff x="3309" y="3168"/>
              <a:chExt cx="546" cy="476"/>
            </a:xfrm>
          </p:grpSpPr>
          <p:grpSp>
            <p:nvGrpSpPr>
              <p:cNvPr id="10482" name="Group 243">
                <a:extLst>
                  <a:ext uri="{FF2B5EF4-FFF2-40B4-BE49-F238E27FC236}">
                    <a16:creationId xmlns:a16="http://schemas.microsoft.com/office/drawing/2014/main" id="{BEDCE994-923B-2E46-5113-10DBEFCCE1B9}"/>
                  </a:ext>
                </a:extLst>
              </p:cNvPr>
              <p:cNvGrpSpPr>
                <a:grpSpLocks/>
              </p:cNvGrpSpPr>
              <p:nvPr/>
            </p:nvGrpSpPr>
            <p:grpSpPr bwMode="auto">
              <a:xfrm>
                <a:off x="3309" y="3168"/>
                <a:ext cx="546" cy="476"/>
                <a:chOff x="3309" y="3168"/>
                <a:chExt cx="546" cy="476"/>
              </a:xfrm>
            </p:grpSpPr>
            <p:grpSp>
              <p:nvGrpSpPr>
                <p:cNvPr id="10484" name="Group 245">
                  <a:extLst>
                    <a:ext uri="{FF2B5EF4-FFF2-40B4-BE49-F238E27FC236}">
                      <a16:creationId xmlns:a16="http://schemas.microsoft.com/office/drawing/2014/main" id="{CFDA5184-0A4C-9119-0208-F5AB0A3625A1}"/>
                    </a:ext>
                  </a:extLst>
                </p:cNvPr>
                <p:cNvGrpSpPr>
                  <a:grpSpLocks/>
                </p:cNvGrpSpPr>
                <p:nvPr/>
              </p:nvGrpSpPr>
              <p:grpSpPr bwMode="auto">
                <a:xfrm>
                  <a:off x="3309" y="3168"/>
                  <a:ext cx="546" cy="476"/>
                  <a:chOff x="3309" y="3168"/>
                  <a:chExt cx="546" cy="476"/>
                </a:xfrm>
              </p:grpSpPr>
              <p:sp>
                <p:nvSpPr>
                  <p:cNvPr id="10495" name="Freeform 76">
                    <a:extLst>
                      <a:ext uri="{FF2B5EF4-FFF2-40B4-BE49-F238E27FC236}">
                        <a16:creationId xmlns:a16="http://schemas.microsoft.com/office/drawing/2014/main" id="{066D5D04-C0FB-5176-A47A-1F16F6718A1D}"/>
                      </a:ext>
                    </a:extLst>
                  </p:cNvPr>
                  <p:cNvSpPr>
                    <a:spLocks/>
                  </p:cNvSpPr>
                  <p:nvPr/>
                </p:nvSpPr>
                <p:spPr bwMode="auto">
                  <a:xfrm>
                    <a:off x="3309" y="3168"/>
                    <a:ext cx="546" cy="476"/>
                  </a:xfrm>
                  <a:custGeom>
                    <a:avLst/>
                    <a:gdLst>
                      <a:gd name="T0" fmla="*/ 44 w 546"/>
                      <a:gd name="T1" fmla="*/ 7 h 476"/>
                      <a:gd name="T2" fmla="*/ 90 w 546"/>
                      <a:gd name="T3" fmla="*/ 6 h 476"/>
                      <a:gd name="T4" fmla="*/ 154 w 546"/>
                      <a:gd name="T5" fmla="*/ 1 h 476"/>
                      <a:gd name="T6" fmla="*/ 220 w 546"/>
                      <a:gd name="T7" fmla="*/ 0 h 476"/>
                      <a:gd name="T8" fmla="*/ 297 w 546"/>
                      <a:gd name="T9" fmla="*/ 0 h 476"/>
                      <a:gd name="T10" fmla="*/ 352 w 546"/>
                      <a:gd name="T11" fmla="*/ 1 h 476"/>
                      <a:gd name="T12" fmla="*/ 435 w 546"/>
                      <a:gd name="T13" fmla="*/ 4 h 476"/>
                      <a:gd name="T14" fmla="*/ 515 w 546"/>
                      <a:gd name="T15" fmla="*/ 7 h 476"/>
                      <a:gd name="T16" fmla="*/ 535 w 546"/>
                      <a:gd name="T17" fmla="*/ 8 h 476"/>
                      <a:gd name="T18" fmla="*/ 539 w 546"/>
                      <a:gd name="T19" fmla="*/ 9 h 476"/>
                      <a:gd name="T20" fmla="*/ 542 w 546"/>
                      <a:gd name="T21" fmla="*/ 12 h 476"/>
                      <a:gd name="T22" fmla="*/ 545 w 546"/>
                      <a:gd name="T23" fmla="*/ 15 h 476"/>
                      <a:gd name="T24" fmla="*/ 545 w 546"/>
                      <a:gd name="T25" fmla="*/ 20 h 476"/>
                      <a:gd name="T26" fmla="*/ 524 w 546"/>
                      <a:gd name="T27" fmla="*/ 466 h 476"/>
                      <a:gd name="T28" fmla="*/ 522 w 546"/>
                      <a:gd name="T29" fmla="*/ 472 h 476"/>
                      <a:gd name="T30" fmla="*/ 515 w 546"/>
                      <a:gd name="T31" fmla="*/ 475 h 476"/>
                      <a:gd name="T32" fmla="*/ 340 w 546"/>
                      <a:gd name="T33" fmla="*/ 464 h 476"/>
                      <a:gd name="T34" fmla="*/ 166 w 546"/>
                      <a:gd name="T35" fmla="*/ 452 h 476"/>
                      <a:gd name="T36" fmla="*/ 8 w 546"/>
                      <a:gd name="T37" fmla="*/ 441 h 476"/>
                      <a:gd name="T38" fmla="*/ 0 w 546"/>
                      <a:gd name="T39" fmla="*/ 429 h 476"/>
                      <a:gd name="T40" fmla="*/ 25 w 546"/>
                      <a:gd name="T41" fmla="*/ 22 h 476"/>
                      <a:gd name="T42" fmla="*/ 44 w 546"/>
                      <a:gd name="T43" fmla="*/ 7 h 4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46" h="476">
                        <a:moveTo>
                          <a:pt x="44" y="7"/>
                        </a:moveTo>
                        <a:lnTo>
                          <a:pt x="90" y="6"/>
                        </a:lnTo>
                        <a:lnTo>
                          <a:pt x="154" y="1"/>
                        </a:lnTo>
                        <a:lnTo>
                          <a:pt x="220" y="0"/>
                        </a:lnTo>
                        <a:lnTo>
                          <a:pt x="297" y="0"/>
                        </a:lnTo>
                        <a:lnTo>
                          <a:pt x="352" y="1"/>
                        </a:lnTo>
                        <a:lnTo>
                          <a:pt x="435" y="4"/>
                        </a:lnTo>
                        <a:lnTo>
                          <a:pt x="515" y="7"/>
                        </a:lnTo>
                        <a:lnTo>
                          <a:pt x="535" y="8"/>
                        </a:lnTo>
                        <a:lnTo>
                          <a:pt x="539" y="9"/>
                        </a:lnTo>
                        <a:lnTo>
                          <a:pt x="542" y="12"/>
                        </a:lnTo>
                        <a:lnTo>
                          <a:pt x="545" y="15"/>
                        </a:lnTo>
                        <a:lnTo>
                          <a:pt x="545" y="20"/>
                        </a:lnTo>
                        <a:lnTo>
                          <a:pt x="524" y="466"/>
                        </a:lnTo>
                        <a:lnTo>
                          <a:pt x="522" y="472"/>
                        </a:lnTo>
                        <a:lnTo>
                          <a:pt x="515" y="475"/>
                        </a:lnTo>
                        <a:lnTo>
                          <a:pt x="340" y="464"/>
                        </a:lnTo>
                        <a:lnTo>
                          <a:pt x="166" y="452"/>
                        </a:lnTo>
                        <a:lnTo>
                          <a:pt x="8" y="441"/>
                        </a:lnTo>
                        <a:lnTo>
                          <a:pt x="0" y="429"/>
                        </a:lnTo>
                        <a:lnTo>
                          <a:pt x="25" y="22"/>
                        </a:lnTo>
                        <a:lnTo>
                          <a:pt x="44" y="7"/>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96" name="Arc 77">
                    <a:extLst>
                      <a:ext uri="{FF2B5EF4-FFF2-40B4-BE49-F238E27FC236}">
                        <a16:creationId xmlns:a16="http://schemas.microsoft.com/office/drawing/2014/main" id="{B79EF90E-5DB3-FFAA-C36C-5FEACD46CC5E}"/>
                      </a:ext>
                    </a:extLst>
                  </p:cNvPr>
                  <p:cNvSpPr>
                    <a:spLocks/>
                  </p:cNvSpPr>
                  <p:nvPr/>
                </p:nvSpPr>
                <p:spPr bwMode="auto">
                  <a:xfrm>
                    <a:off x="3844" y="3177"/>
                    <a:ext cx="11" cy="7"/>
                  </a:xfrm>
                  <a:custGeom>
                    <a:avLst/>
                    <a:gdLst>
                      <a:gd name="T0" fmla="*/ 0 w 23288"/>
                      <a:gd name="T1" fmla="*/ 0 h 21600"/>
                      <a:gd name="T2" fmla="*/ 0 w 23288"/>
                      <a:gd name="T3" fmla="*/ 0 h 21600"/>
                      <a:gd name="T4" fmla="*/ 0 w 23288"/>
                      <a:gd name="T5" fmla="*/ 0 h 21600"/>
                      <a:gd name="T6" fmla="*/ 0 60000 65536"/>
                      <a:gd name="T7" fmla="*/ 0 60000 65536"/>
                      <a:gd name="T8" fmla="*/ 0 60000 65536"/>
                    </a:gdLst>
                    <a:ahLst/>
                    <a:cxnLst>
                      <a:cxn ang="T6">
                        <a:pos x="T0" y="T1"/>
                      </a:cxn>
                      <a:cxn ang="T7">
                        <a:pos x="T2" y="T3"/>
                      </a:cxn>
                      <a:cxn ang="T8">
                        <a:pos x="T4" y="T5"/>
                      </a:cxn>
                    </a:cxnLst>
                    <a:rect l="0" t="0" r="r" b="b"/>
                    <a:pathLst>
                      <a:path w="23288" h="21600" fill="none" extrusionOk="0">
                        <a:moveTo>
                          <a:pt x="-1" y="92"/>
                        </a:moveTo>
                        <a:cubicBezTo>
                          <a:pt x="663" y="30"/>
                          <a:pt x="1330" y="0"/>
                          <a:pt x="1997" y="0"/>
                        </a:cubicBezTo>
                        <a:cubicBezTo>
                          <a:pt x="12521" y="0"/>
                          <a:pt x="21514" y="7585"/>
                          <a:pt x="23288" y="17959"/>
                        </a:cubicBezTo>
                      </a:path>
                      <a:path w="23288" h="21600" stroke="0" extrusionOk="0">
                        <a:moveTo>
                          <a:pt x="-1" y="92"/>
                        </a:moveTo>
                        <a:cubicBezTo>
                          <a:pt x="663" y="30"/>
                          <a:pt x="1330" y="0"/>
                          <a:pt x="1997" y="0"/>
                        </a:cubicBezTo>
                        <a:cubicBezTo>
                          <a:pt x="12521" y="0"/>
                          <a:pt x="21514" y="7585"/>
                          <a:pt x="23288" y="17959"/>
                        </a:cubicBezTo>
                        <a:lnTo>
                          <a:pt x="1997" y="21600"/>
                        </a:lnTo>
                        <a:lnTo>
                          <a:pt x="-1" y="92"/>
                        </a:lnTo>
                        <a:close/>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97" name="Arc 78">
                    <a:extLst>
                      <a:ext uri="{FF2B5EF4-FFF2-40B4-BE49-F238E27FC236}">
                        <a16:creationId xmlns:a16="http://schemas.microsoft.com/office/drawing/2014/main" id="{D07656CB-1AA6-5072-1E56-5BCB2CA3DE27}"/>
                      </a:ext>
                    </a:extLst>
                  </p:cNvPr>
                  <p:cNvSpPr>
                    <a:spLocks/>
                  </p:cNvSpPr>
                  <p:nvPr/>
                </p:nvSpPr>
                <p:spPr bwMode="auto">
                  <a:xfrm>
                    <a:off x="3333" y="3176"/>
                    <a:ext cx="24" cy="16"/>
                  </a:xfrm>
                  <a:custGeom>
                    <a:avLst/>
                    <a:gdLst>
                      <a:gd name="T0" fmla="*/ 0 w 21600"/>
                      <a:gd name="T1" fmla="*/ 0 h 21580"/>
                      <a:gd name="T2" fmla="*/ 0 w 21600"/>
                      <a:gd name="T3" fmla="*/ 0 h 21580"/>
                      <a:gd name="T4" fmla="*/ 0 w 21600"/>
                      <a:gd name="T5" fmla="*/ 0 h 21580"/>
                      <a:gd name="T6" fmla="*/ 0 60000 65536"/>
                      <a:gd name="T7" fmla="*/ 0 60000 65536"/>
                      <a:gd name="T8" fmla="*/ 0 60000 65536"/>
                    </a:gdLst>
                    <a:ahLst/>
                    <a:cxnLst>
                      <a:cxn ang="T6">
                        <a:pos x="T0" y="T1"/>
                      </a:cxn>
                      <a:cxn ang="T7">
                        <a:pos x="T2" y="T3"/>
                      </a:cxn>
                      <a:cxn ang="T8">
                        <a:pos x="T4" y="T5"/>
                      </a:cxn>
                    </a:cxnLst>
                    <a:rect l="0" t="0" r="r" b="b"/>
                    <a:pathLst>
                      <a:path w="21600" h="21580" fill="none" extrusionOk="0">
                        <a:moveTo>
                          <a:pt x="0" y="21579"/>
                        </a:moveTo>
                        <a:cubicBezTo>
                          <a:pt x="0" y="10007"/>
                          <a:pt x="9120" y="491"/>
                          <a:pt x="20681" y="-1"/>
                        </a:cubicBezTo>
                      </a:path>
                      <a:path w="21600" h="21580" stroke="0" extrusionOk="0">
                        <a:moveTo>
                          <a:pt x="0" y="21579"/>
                        </a:moveTo>
                        <a:cubicBezTo>
                          <a:pt x="0" y="10007"/>
                          <a:pt x="9120" y="491"/>
                          <a:pt x="20681" y="-1"/>
                        </a:cubicBezTo>
                        <a:lnTo>
                          <a:pt x="21600" y="21580"/>
                        </a:lnTo>
                        <a:lnTo>
                          <a:pt x="0" y="21579"/>
                        </a:lnTo>
                        <a:close/>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98" name="Arc 79">
                    <a:extLst>
                      <a:ext uri="{FF2B5EF4-FFF2-40B4-BE49-F238E27FC236}">
                        <a16:creationId xmlns:a16="http://schemas.microsoft.com/office/drawing/2014/main" id="{454791C0-A4C1-C70F-AF54-A82449C8F232}"/>
                      </a:ext>
                    </a:extLst>
                  </p:cNvPr>
                  <p:cNvSpPr>
                    <a:spLocks/>
                  </p:cNvSpPr>
                  <p:nvPr/>
                </p:nvSpPr>
                <p:spPr bwMode="auto">
                  <a:xfrm>
                    <a:off x="3309" y="3599"/>
                    <a:ext cx="8" cy="11"/>
                  </a:xfrm>
                  <a:custGeom>
                    <a:avLst/>
                    <a:gdLst>
                      <a:gd name="T0" fmla="*/ 0 w 21600"/>
                      <a:gd name="T1" fmla="*/ 0 h 23312"/>
                      <a:gd name="T2" fmla="*/ 0 w 21600"/>
                      <a:gd name="T3" fmla="*/ 0 h 23312"/>
                      <a:gd name="T4" fmla="*/ 0 w 21600"/>
                      <a:gd name="T5" fmla="*/ 0 h 23312"/>
                      <a:gd name="T6" fmla="*/ 0 60000 65536"/>
                      <a:gd name="T7" fmla="*/ 0 60000 65536"/>
                      <a:gd name="T8" fmla="*/ 0 60000 65536"/>
                    </a:gdLst>
                    <a:ahLst/>
                    <a:cxnLst>
                      <a:cxn ang="T6">
                        <a:pos x="T0" y="T1"/>
                      </a:cxn>
                      <a:cxn ang="T7">
                        <a:pos x="T2" y="T3"/>
                      </a:cxn>
                      <a:cxn ang="T8">
                        <a:pos x="T4" y="T5"/>
                      </a:cxn>
                    </a:cxnLst>
                    <a:rect l="0" t="0" r="r" b="b"/>
                    <a:pathLst>
                      <a:path w="21600" h="23312" fill="none" extrusionOk="0">
                        <a:moveTo>
                          <a:pt x="18604" y="23312"/>
                        </a:moveTo>
                        <a:cubicBezTo>
                          <a:pt x="7936" y="21818"/>
                          <a:pt x="0" y="12693"/>
                          <a:pt x="0" y="1921"/>
                        </a:cubicBezTo>
                        <a:cubicBezTo>
                          <a:pt x="0" y="1279"/>
                          <a:pt x="28" y="638"/>
                          <a:pt x="85" y="-1"/>
                        </a:cubicBezTo>
                      </a:path>
                      <a:path w="21600" h="23312" stroke="0" extrusionOk="0">
                        <a:moveTo>
                          <a:pt x="18604" y="23312"/>
                        </a:moveTo>
                        <a:cubicBezTo>
                          <a:pt x="7936" y="21818"/>
                          <a:pt x="0" y="12693"/>
                          <a:pt x="0" y="1921"/>
                        </a:cubicBezTo>
                        <a:cubicBezTo>
                          <a:pt x="0" y="1279"/>
                          <a:pt x="28" y="638"/>
                          <a:pt x="85" y="-1"/>
                        </a:cubicBezTo>
                        <a:lnTo>
                          <a:pt x="21600" y="1921"/>
                        </a:lnTo>
                        <a:lnTo>
                          <a:pt x="18604" y="23312"/>
                        </a:lnTo>
                        <a:close/>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485" name="Group 246">
                  <a:extLst>
                    <a:ext uri="{FF2B5EF4-FFF2-40B4-BE49-F238E27FC236}">
                      <a16:creationId xmlns:a16="http://schemas.microsoft.com/office/drawing/2014/main" id="{880058ED-F87F-43A6-A0F8-A3E98BAAC59D}"/>
                    </a:ext>
                  </a:extLst>
                </p:cNvPr>
                <p:cNvGrpSpPr>
                  <a:grpSpLocks/>
                </p:cNvGrpSpPr>
                <p:nvPr/>
              </p:nvGrpSpPr>
              <p:grpSpPr bwMode="auto">
                <a:xfrm>
                  <a:off x="3367" y="3242"/>
                  <a:ext cx="414" cy="322"/>
                  <a:chOff x="3367" y="3242"/>
                  <a:chExt cx="414" cy="322"/>
                </a:xfrm>
              </p:grpSpPr>
              <p:grpSp>
                <p:nvGrpSpPr>
                  <p:cNvPr id="10486" name="Group 247">
                    <a:extLst>
                      <a:ext uri="{FF2B5EF4-FFF2-40B4-BE49-F238E27FC236}">
                        <a16:creationId xmlns:a16="http://schemas.microsoft.com/office/drawing/2014/main" id="{9DD5F253-0297-BA90-9934-DA460CFDEBC0}"/>
                      </a:ext>
                    </a:extLst>
                  </p:cNvPr>
                  <p:cNvGrpSpPr>
                    <a:grpSpLocks/>
                  </p:cNvGrpSpPr>
                  <p:nvPr/>
                </p:nvGrpSpPr>
                <p:grpSpPr bwMode="auto">
                  <a:xfrm>
                    <a:off x="3367" y="3242"/>
                    <a:ext cx="414" cy="322"/>
                    <a:chOff x="3367" y="3242"/>
                    <a:chExt cx="414" cy="322"/>
                  </a:xfrm>
                </p:grpSpPr>
                <p:sp>
                  <p:nvSpPr>
                    <p:cNvPr id="10491" name="Freeform 81">
                      <a:extLst>
                        <a:ext uri="{FF2B5EF4-FFF2-40B4-BE49-F238E27FC236}">
                          <a16:creationId xmlns:a16="http://schemas.microsoft.com/office/drawing/2014/main" id="{24F4AD3C-3A04-FB1A-3D57-051AA459BFDC}"/>
                        </a:ext>
                      </a:extLst>
                    </p:cNvPr>
                    <p:cNvSpPr>
                      <a:spLocks/>
                    </p:cNvSpPr>
                    <p:nvPr/>
                  </p:nvSpPr>
                  <p:spPr bwMode="auto">
                    <a:xfrm>
                      <a:off x="3383" y="3242"/>
                      <a:ext cx="397" cy="1"/>
                    </a:xfrm>
                    <a:custGeom>
                      <a:avLst/>
                      <a:gdLst>
                        <a:gd name="T0" fmla="*/ 0 w 397"/>
                        <a:gd name="T1" fmla="*/ 0 h 1"/>
                        <a:gd name="T2" fmla="*/ 396 w 397"/>
                        <a:gd name="T3" fmla="*/ 0 h 1"/>
                        <a:gd name="T4" fmla="*/ 387 w 397"/>
                        <a:gd name="T5" fmla="*/ 0 h 1"/>
                        <a:gd name="T6" fmla="*/ 9 w 397"/>
                        <a:gd name="T7" fmla="*/ 0 h 1"/>
                        <a:gd name="T8" fmla="*/ 0 w 397"/>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 h="1">
                          <a:moveTo>
                            <a:pt x="0" y="0"/>
                          </a:moveTo>
                          <a:lnTo>
                            <a:pt x="396" y="0"/>
                          </a:lnTo>
                          <a:lnTo>
                            <a:pt x="387" y="0"/>
                          </a:lnTo>
                          <a:lnTo>
                            <a:pt x="9" y="0"/>
                          </a:lnTo>
                          <a:lnTo>
                            <a:pt x="0"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92" name="Freeform 82">
                      <a:extLst>
                        <a:ext uri="{FF2B5EF4-FFF2-40B4-BE49-F238E27FC236}">
                          <a16:creationId xmlns:a16="http://schemas.microsoft.com/office/drawing/2014/main" id="{78BF3286-C6A1-4EBD-93CB-B36B64E22432}"/>
                        </a:ext>
                      </a:extLst>
                    </p:cNvPr>
                    <p:cNvSpPr>
                      <a:spLocks/>
                    </p:cNvSpPr>
                    <p:nvPr/>
                  </p:nvSpPr>
                  <p:spPr bwMode="auto">
                    <a:xfrm>
                      <a:off x="3762" y="3242"/>
                      <a:ext cx="19" cy="322"/>
                    </a:xfrm>
                    <a:custGeom>
                      <a:avLst/>
                      <a:gdLst>
                        <a:gd name="T0" fmla="*/ 11 w 19"/>
                        <a:gd name="T1" fmla="*/ 6 h 322"/>
                        <a:gd name="T2" fmla="*/ 18 w 19"/>
                        <a:gd name="T3" fmla="*/ 0 h 322"/>
                        <a:gd name="T4" fmla="*/ 12 w 19"/>
                        <a:gd name="T5" fmla="*/ 175 h 322"/>
                        <a:gd name="T6" fmla="*/ 6 w 19"/>
                        <a:gd name="T7" fmla="*/ 321 h 322"/>
                        <a:gd name="T8" fmla="*/ 0 w 19"/>
                        <a:gd name="T9" fmla="*/ 312 h 322"/>
                        <a:gd name="T10" fmla="*/ 11 w 19"/>
                        <a:gd name="T11" fmla="*/ 6 h 3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322">
                          <a:moveTo>
                            <a:pt x="11" y="6"/>
                          </a:moveTo>
                          <a:lnTo>
                            <a:pt x="18" y="0"/>
                          </a:lnTo>
                          <a:lnTo>
                            <a:pt x="12" y="175"/>
                          </a:lnTo>
                          <a:lnTo>
                            <a:pt x="6" y="321"/>
                          </a:lnTo>
                          <a:lnTo>
                            <a:pt x="0" y="312"/>
                          </a:lnTo>
                          <a:lnTo>
                            <a:pt x="11" y="6"/>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93" name="Freeform 83">
                      <a:extLst>
                        <a:ext uri="{FF2B5EF4-FFF2-40B4-BE49-F238E27FC236}">
                          <a16:creationId xmlns:a16="http://schemas.microsoft.com/office/drawing/2014/main" id="{DCEFC6C6-E6C8-09AE-2981-1399E5404A0A}"/>
                        </a:ext>
                      </a:extLst>
                    </p:cNvPr>
                    <p:cNvSpPr>
                      <a:spLocks/>
                    </p:cNvSpPr>
                    <p:nvPr/>
                  </p:nvSpPr>
                  <p:spPr bwMode="auto">
                    <a:xfrm>
                      <a:off x="3367" y="3544"/>
                      <a:ext cx="397" cy="20"/>
                    </a:xfrm>
                    <a:custGeom>
                      <a:avLst/>
                      <a:gdLst>
                        <a:gd name="T0" fmla="*/ 9 w 397"/>
                        <a:gd name="T1" fmla="*/ 0 h 20"/>
                        <a:gd name="T2" fmla="*/ 0 w 397"/>
                        <a:gd name="T3" fmla="*/ 6 h 20"/>
                        <a:gd name="T4" fmla="*/ 396 w 397"/>
                        <a:gd name="T5" fmla="*/ 19 h 20"/>
                        <a:gd name="T6" fmla="*/ 387 w 397"/>
                        <a:gd name="T7" fmla="*/ 13 h 20"/>
                        <a:gd name="T8" fmla="*/ 9 w 397"/>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 h="20">
                          <a:moveTo>
                            <a:pt x="9" y="0"/>
                          </a:moveTo>
                          <a:lnTo>
                            <a:pt x="0" y="6"/>
                          </a:lnTo>
                          <a:lnTo>
                            <a:pt x="396" y="19"/>
                          </a:lnTo>
                          <a:lnTo>
                            <a:pt x="387" y="13"/>
                          </a:lnTo>
                          <a:lnTo>
                            <a:pt x="9" y="0"/>
                          </a:lnTo>
                        </a:path>
                      </a:pathLst>
                    </a:custGeom>
                    <a:solidFill>
                      <a:srgbClr val="DFD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94" name="Freeform 84">
                      <a:extLst>
                        <a:ext uri="{FF2B5EF4-FFF2-40B4-BE49-F238E27FC236}">
                          <a16:creationId xmlns:a16="http://schemas.microsoft.com/office/drawing/2014/main" id="{F36B2CE9-E56E-7D75-67DB-7ABBE23FB0BD}"/>
                        </a:ext>
                      </a:extLst>
                    </p:cNvPr>
                    <p:cNvSpPr>
                      <a:spLocks/>
                    </p:cNvSpPr>
                    <p:nvPr/>
                  </p:nvSpPr>
                  <p:spPr bwMode="auto">
                    <a:xfrm>
                      <a:off x="3367" y="3243"/>
                      <a:ext cx="18" cy="303"/>
                    </a:xfrm>
                    <a:custGeom>
                      <a:avLst/>
                      <a:gdLst>
                        <a:gd name="T0" fmla="*/ 11 w 18"/>
                        <a:gd name="T1" fmla="*/ 0 h 303"/>
                        <a:gd name="T2" fmla="*/ 17 w 18"/>
                        <a:gd name="T3" fmla="*/ 6 h 303"/>
                        <a:gd name="T4" fmla="*/ 6 w 18"/>
                        <a:gd name="T5" fmla="*/ 294 h 303"/>
                        <a:gd name="T6" fmla="*/ 0 w 18"/>
                        <a:gd name="T7" fmla="*/ 302 h 303"/>
                        <a:gd name="T8" fmla="*/ 11 w 18"/>
                        <a:gd name="T9" fmla="*/ 0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303">
                          <a:moveTo>
                            <a:pt x="11" y="0"/>
                          </a:moveTo>
                          <a:lnTo>
                            <a:pt x="17" y="6"/>
                          </a:lnTo>
                          <a:lnTo>
                            <a:pt x="6" y="294"/>
                          </a:lnTo>
                          <a:lnTo>
                            <a:pt x="0" y="302"/>
                          </a:lnTo>
                          <a:lnTo>
                            <a:pt x="11" y="0"/>
                          </a:lnTo>
                        </a:path>
                      </a:pathLst>
                    </a:custGeom>
                    <a:solidFill>
                      <a:srgbClr val="BFB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487" name="Group 248">
                    <a:extLst>
                      <a:ext uri="{FF2B5EF4-FFF2-40B4-BE49-F238E27FC236}">
                        <a16:creationId xmlns:a16="http://schemas.microsoft.com/office/drawing/2014/main" id="{237DD102-69D6-7FDF-967E-E9FA073CD8B7}"/>
                      </a:ext>
                    </a:extLst>
                  </p:cNvPr>
                  <p:cNvGrpSpPr>
                    <a:grpSpLocks/>
                  </p:cNvGrpSpPr>
                  <p:nvPr/>
                </p:nvGrpSpPr>
                <p:grpSpPr bwMode="auto">
                  <a:xfrm>
                    <a:off x="3376" y="3249"/>
                    <a:ext cx="395" cy="306"/>
                    <a:chOff x="3376" y="3249"/>
                    <a:chExt cx="395" cy="306"/>
                  </a:xfrm>
                </p:grpSpPr>
                <p:sp>
                  <p:nvSpPr>
                    <p:cNvPr id="10488" name="Freeform 86">
                      <a:extLst>
                        <a:ext uri="{FF2B5EF4-FFF2-40B4-BE49-F238E27FC236}">
                          <a16:creationId xmlns:a16="http://schemas.microsoft.com/office/drawing/2014/main" id="{74FE8044-2271-14F4-B62D-0A4D1404CE77}"/>
                        </a:ext>
                      </a:extLst>
                    </p:cNvPr>
                    <p:cNvSpPr>
                      <a:spLocks/>
                    </p:cNvSpPr>
                    <p:nvPr/>
                  </p:nvSpPr>
                  <p:spPr bwMode="auto">
                    <a:xfrm>
                      <a:off x="3376" y="3249"/>
                      <a:ext cx="395" cy="306"/>
                    </a:xfrm>
                    <a:custGeom>
                      <a:avLst/>
                      <a:gdLst>
                        <a:gd name="T0" fmla="*/ 16 w 395"/>
                        <a:gd name="T1" fmla="*/ 0 h 306"/>
                        <a:gd name="T2" fmla="*/ 394 w 395"/>
                        <a:gd name="T3" fmla="*/ 0 h 306"/>
                        <a:gd name="T4" fmla="*/ 378 w 395"/>
                        <a:gd name="T5" fmla="*/ 305 h 306"/>
                        <a:gd name="T6" fmla="*/ 0 w 395"/>
                        <a:gd name="T7" fmla="*/ 287 h 306"/>
                        <a:gd name="T8" fmla="*/ 16 w 395"/>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5" h="306">
                          <a:moveTo>
                            <a:pt x="16" y="0"/>
                          </a:moveTo>
                          <a:lnTo>
                            <a:pt x="394" y="0"/>
                          </a:lnTo>
                          <a:lnTo>
                            <a:pt x="378" y="305"/>
                          </a:lnTo>
                          <a:lnTo>
                            <a:pt x="0" y="287"/>
                          </a:lnTo>
                          <a:lnTo>
                            <a:pt x="1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89" name="Freeform 87">
                      <a:extLst>
                        <a:ext uri="{FF2B5EF4-FFF2-40B4-BE49-F238E27FC236}">
                          <a16:creationId xmlns:a16="http://schemas.microsoft.com/office/drawing/2014/main" id="{7C2C9F6D-1C5D-EEB9-2E75-32124FC47892}"/>
                        </a:ext>
                      </a:extLst>
                    </p:cNvPr>
                    <p:cNvSpPr>
                      <a:spLocks/>
                    </p:cNvSpPr>
                    <p:nvPr/>
                  </p:nvSpPr>
                  <p:spPr bwMode="auto">
                    <a:xfrm>
                      <a:off x="3389" y="3262"/>
                      <a:ext cx="369" cy="282"/>
                    </a:xfrm>
                    <a:custGeom>
                      <a:avLst/>
                      <a:gdLst>
                        <a:gd name="T0" fmla="*/ 14 w 369"/>
                        <a:gd name="T1" fmla="*/ 0 h 282"/>
                        <a:gd name="T2" fmla="*/ 368 w 369"/>
                        <a:gd name="T3" fmla="*/ 0 h 282"/>
                        <a:gd name="T4" fmla="*/ 352 w 369"/>
                        <a:gd name="T5" fmla="*/ 281 h 282"/>
                        <a:gd name="T6" fmla="*/ 0 w 369"/>
                        <a:gd name="T7" fmla="*/ 266 h 282"/>
                        <a:gd name="T8" fmla="*/ 14 w 369"/>
                        <a:gd name="T9" fmla="*/ 0 h 2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282">
                          <a:moveTo>
                            <a:pt x="14" y="0"/>
                          </a:moveTo>
                          <a:lnTo>
                            <a:pt x="368" y="0"/>
                          </a:lnTo>
                          <a:lnTo>
                            <a:pt x="352" y="281"/>
                          </a:lnTo>
                          <a:lnTo>
                            <a:pt x="0" y="266"/>
                          </a:lnTo>
                          <a:lnTo>
                            <a:pt x="14"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90" name="Freeform 88">
                      <a:extLst>
                        <a:ext uri="{FF2B5EF4-FFF2-40B4-BE49-F238E27FC236}">
                          <a16:creationId xmlns:a16="http://schemas.microsoft.com/office/drawing/2014/main" id="{3801F3F4-BF93-BB1C-6859-8CF211CBDA9E}"/>
                        </a:ext>
                      </a:extLst>
                    </p:cNvPr>
                    <p:cNvSpPr>
                      <a:spLocks/>
                    </p:cNvSpPr>
                    <p:nvPr/>
                  </p:nvSpPr>
                  <p:spPr bwMode="auto">
                    <a:xfrm>
                      <a:off x="3395" y="3279"/>
                      <a:ext cx="348" cy="254"/>
                    </a:xfrm>
                    <a:custGeom>
                      <a:avLst/>
                      <a:gdLst>
                        <a:gd name="T0" fmla="*/ 13 w 348"/>
                        <a:gd name="T1" fmla="*/ 0 h 254"/>
                        <a:gd name="T2" fmla="*/ 347 w 348"/>
                        <a:gd name="T3" fmla="*/ 0 h 254"/>
                        <a:gd name="T4" fmla="*/ 332 w 348"/>
                        <a:gd name="T5" fmla="*/ 253 h 254"/>
                        <a:gd name="T6" fmla="*/ 0 w 348"/>
                        <a:gd name="T7" fmla="*/ 240 h 254"/>
                        <a:gd name="T8" fmla="*/ 13 w 348"/>
                        <a:gd name="T9" fmla="*/ 0 h 2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254">
                          <a:moveTo>
                            <a:pt x="13" y="0"/>
                          </a:moveTo>
                          <a:lnTo>
                            <a:pt x="347" y="0"/>
                          </a:lnTo>
                          <a:lnTo>
                            <a:pt x="332" y="253"/>
                          </a:lnTo>
                          <a:lnTo>
                            <a:pt x="0" y="240"/>
                          </a:lnTo>
                          <a:lnTo>
                            <a:pt x="13" y="0"/>
                          </a:lnTo>
                        </a:path>
                      </a:pathLst>
                    </a:custGeom>
                    <a:solidFill>
                      <a:srgbClr val="0000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10483" name="Freeform 92">
                <a:extLst>
                  <a:ext uri="{FF2B5EF4-FFF2-40B4-BE49-F238E27FC236}">
                    <a16:creationId xmlns:a16="http://schemas.microsoft.com/office/drawing/2014/main" id="{885B3D32-7A0B-A446-ACE2-7241A8675B6A}"/>
                  </a:ext>
                </a:extLst>
              </p:cNvPr>
              <p:cNvSpPr>
                <a:spLocks/>
              </p:cNvSpPr>
              <p:nvPr/>
            </p:nvSpPr>
            <p:spPr bwMode="auto">
              <a:xfrm>
                <a:off x="3753" y="3611"/>
                <a:ext cx="17" cy="1"/>
              </a:xfrm>
              <a:custGeom>
                <a:avLst/>
                <a:gdLst>
                  <a:gd name="T0" fmla="*/ 0 w 17"/>
                  <a:gd name="T1" fmla="*/ 0 h 1"/>
                  <a:gd name="T2" fmla="*/ 16 w 17"/>
                  <a:gd name="T3" fmla="*/ 0 h 1"/>
                  <a:gd name="T4" fmla="*/ 16 w 17"/>
                  <a:gd name="T5" fmla="*/ 0 h 1"/>
                  <a:gd name="T6" fmla="*/ 0 w 17"/>
                  <a:gd name="T7" fmla="*/ 0 h 1"/>
                  <a:gd name="T8" fmla="*/ 0 w 17"/>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
                    <a:moveTo>
                      <a:pt x="0" y="0"/>
                    </a:moveTo>
                    <a:lnTo>
                      <a:pt x="16" y="0"/>
                    </a:lnTo>
                    <a:lnTo>
                      <a:pt x="0"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423" name="Group 184">
              <a:extLst>
                <a:ext uri="{FF2B5EF4-FFF2-40B4-BE49-F238E27FC236}">
                  <a16:creationId xmlns:a16="http://schemas.microsoft.com/office/drawing/2014/main" id="{1B49E5FF-B112-D998-C401-8C5EC14579E3}"/>
                </a:ext>
              </a:extLst>
            </p:cNvPr>
            <p:cNvGrpSpPr>
              <a:grpSpLocks/>
            </p:cNvGrpSpPr>
            <p:nvPr/>
          </p:nvGrpSpPr>
          <p:grpSpPr bwMode="auto">
            <a:xfrm>
              <a:off x="3092" y="3803"/>
              <a:ext cx="782" cy="160"/>
              <a:chOff x="3092" y="3803"/>
              <a:chExt cx="782" cy="160"/>
            </a:xfrm>
          </p:grpSpPr>
          <p:sp>
            <p:nvSpPr>
              <p:cNvPr id="10424" name="Freeform 94">
                <a:extLst>
                  <a:ext uri="{FF2B5EF4-FFF2-40B4-BE49-F238E27FC236}">
                    <a16:creationId xmlns:a16="http://schemas.microsoft.com/office/drawing/2014/main" id="{EC43BB6F-1C43-228C-E037-A536D41BB950}"/>
                  </a:ext>
                </a:extLst>
              </p:cNvPr>
              <p:cNvSpPr>
                <a:spLocks/>
              </p:cNvSpPr>
              <p:nvPr/>
            </p:nvSpPr>
            <p:spPr bwMode="auto">
              <a:xfrm>
                <a:off x="3632" y="3853"/>
                <a:ext cx="181" cy="67"/>
              </a:xfrm>
              <a:custGeom>
                <a:avLst/>
                <a:gdLst>
                  <a:gd name="T0" fmla="*/ 69 w 181"/>
                  <a:gd name="T1" fmla="*/ 0 h 67"/>
                  <a:gd name="T2" fmla="*/ 28 w 181"/>
                  <a:gd name="T3" fmla="*/ 39 h 67"/>
                  <a:gd name="T4" fmla="*/ 0 w 181"/>
                  <a:gd name="T5" fmla="*/ 55 h 67"/>
                  <a:gd name="T6" fmla="*/ 118 w 181"/>
                  <a:gd name="T7" fmla="*/ 66 h 67"/>
                  <a:gd name="T8" fmla="*/ 145 w 181"/>
                  <a:gd name="T9" fmla="*/ 45 h 67"/>
                  <a:gd name="T10" fmla="*/ 180 w 181"/>
                  <a:gd name="T11" fmla="*/ 9 h 67"/>
                  <a:gd name="T12" fmla="*/ 69 w 181"/>
                  <a:gd name="T13" fmla="*/ 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1" h="67">
                    <a:moveTo>
                      <a:pt x="69" y="0"/>
                    </a:moveTo>
                    <a:lnTo>
                      <a:pt x="28" y="39"/>
                    </a:lnTo>
                    <a:lnTo>
                      <a:pt x="0" y="55"/>
                    </a:lnTo>
                    <a:lnTo>
                      <a:pt x="118" y="66"/>
                    </a:lnTo>
                    <a:lnTo>
                      <a:pt x="145" y="45"/>
                    </a:lnTo>
                    <a:lnTo>
                      <a:pt x="180" y="9"/>
                    </a:lnTo>
                    <a:lnTo>
                      <a:pt x="69"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425" name="Group 186">
                <a:extLst>
                  <a:ext uri="{FF2B5EF4-FFF2-40B4-BE49-F238E27FC236}">
                    <a16:creationId xmlns:a16="http://schemas.microsoft.com/office/drawing/2014/main" id="{EC7AA753-A849-9616-4F82-8BB231151740}"/>
                  </a:ext>
                </a:extLst>
              </p:cNvPr>
              <p:cNvGrpSpPr>
                <a:grpSpLocks/>
              </p:cNvGrpSpPr>
              <p:nvPr/>
            </p:nvGrpSpPr>
            <p:grpSpPr bwMode="auto">
              <a:xfrm>
                <a:off x="3092" y="3803"/>
                <a:ext cx="782" cy="160"/>
                <a:chOff x="3092" y="3803"/>
                <a:chExt cx="782" cy="160"/>
              </a:xfrm>
            </p:grpSpPr>
            <p:sp>
              <p:nvSpPr>
                <p:cNvPr id="10426" name="Freeform 95">
                  <a:extLst>
                    <a:ext uri="{FF2B5EF4-FFF2-40B4-BE49-F238E27FC236}">
                      <a16:creationId xmlns:a16="http://schemas.microsoft.com/office/drawing/2014/main" id="{CFD3806C-187F-7389-7063-49B7F96302DA}"/>
                    </a:ext>
                  </a:extLst>
                </p:cNvPr>
                <p:cNvSpPr>
                  <a:spLocks/>
                </p:cNvSpPr>
                <p:nvPr/>
              </p:nvSpPr>
              <p:spPr bwMode="auto">
                <a:xfrm>
                  <a:off x="3092" y="3869"/>
                  <a:ext cx="686" cy="94"/>
                </a:xfrm>
                <a:custGeom>
                  <a:avLst/>
                  <a:gdLst>
                    <a:gd name="T0" fmla="*/ 0 w 686"/>
                    <a:gd name="T1" fmla="*/ 0 h 94"/>
                    <a:gd name="T2" fmla="*/ 0 w 686"/>
                    <a:gd name="T3" fmla="*/ 24 h 94"/>
                    <a:gd name="T4" fmla="*/ 685 w 686"/>
                    <a:gd name="T5" fmla="*/ 93 h 94"/>
                    <a:gd name="T6" fmla="*/ 684 w 686"/>
                    <a:gd name="T7" fmla="*/ 69 h 94"/>
                    <a:gd name="T8" fmla="*/ 0 w 686"/>
                    <a:gd name="T9" fmla="*/ 0 h 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6" h="94">
                      <a:moveTo>
                        <a:pt x="0" y="0"/>
                      </a:moveTo>
                      <a:lnTo>
                        <a:pt x="0" y="24"/>
                      </a:lnTo>
                      <a:lnTo>
                        <a:pt x="685" y="93"/>
                      </a:lnTo>
                      <a:lnTo>
                        <a:pt x="684" y="69"/>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27" name="Freeform 96">
                  <a:extLst>
                    <a:ext uri="{FF2B5EF4-FFF2-40B4-BE49-F238E27FC236}">
                      <a16:creationId xmlns:a16="http://schemas.microsoft.com/office/drawing/2014/main" id="{3BD4E30D-31F6-8075-AB0D-1D1234D6D96D}"/>
                    </a:ext>
                  </a:extLst>
                </p:cNvPr>
                <p:cNvSpPr>
                  <a:spLocks/>
                </p:cNvSpPr>
                <p:nvPr/>
              </p:nvSpPr>
              <p:spPr bwMode="auto">
                <a:xfrm>
                  <a:off x="3784" y="3855"/>
                  <a:ext cx="84" cy="108"/>
                </a:xfrm>
                <a:custGeom>
                  <a:avLst/>
                  <a:gdLst>
                    <a:gd name="T0" fmla="*/ 0 w 84"/>
                    <a:gd name="T1" fmla="*/ 83 h 108"/>
                    <a:gd name="T2" fmla="*/ 0 w 84"/>
                    <a:gd name="T3" fmla="*/ 107 h 108"/>
                    <a:gd name="T4" fmla="*/ 36 w 84"/>
                    <a:gd name="T5" fmla="*/ 82 h 108"/>
                    <a:gd name="T6" fmla="*/ 51 w 84"/>
                    <a:gd name="T7" fmla="*/ 68 h 108"/>
                    <a:gd name="T8" fmla="*/ 83 w 84"/>
                    <a:gd name="T9" fmla="*/ 30 h 108"/>
                    <a:gd name="T10" fmla="*/ 83 w 84"/>
                    <a:gd name="T11" fmla="*/ 0 h 108"/>
                    <a:gd name="T12" fmla="*/ 41 w 84"/>
                    <a:gd name="T13" fmla="*/ 50 h 108"/>
                    <a:gd name="T14" fmla="*/ 0 w 84"/>
                    <a:gd name="T15" fmla="*/ 83 h 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4" h="108">
                      <a:moveTo>
                        <a:pt x="0" y="83"/>
                      </a:moveTo>
                      <a:lnTo>
                        <a:pt x="0" y="107"/>
                      </a:lnTo>
                      <a:lnTo>
                        <a:pt x="36" y="82"/>
                      </a:lnTo>
                      <a:lnTo>
                        <a:pt x="51" y="68"/>
                      </a:lnTo>
                      <a:lnTo>
                        <a:pt x="83" y="30"/>
                      </a:lnTo>
                      <a:lnTo>
                        <a:pt x="83" y="0"/>
                      </a:lnTo>
                      <a:lnTo>
                        <a:pt x="41" y="50"/>
                      </a:lnTo>
                      <a:lnTo>
                        <a:pt x="0" y="83"/>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28" name="Line 97">
                  <a:extLst>
                    <a:ext uri="{FF2B5EF4-FFF2-40B4-BE49-F238E27FC236}">
                      <a16:creationId xmlns:a16="http://schemas.microsoft.com/office/drawing/2014/main" id="{22CFAA31-4F2C-33A3-ED39-7A34E56EAC3B}"/>
                    </a:ext>
                  </a:extLst>
                </p:cNvPr>
                <p:cNvSpPr>
                  <a:spLocks noChangeShapeType="1"/>
                </p:cNvSpPr>
                <p:nvPr/>
              </p:nvSpPr>
              <p:spPr bwMode="auto">
                <a:xfrm>
                  <a:off x="3093" y="3877"/>
                  <a:ext cx="693" cy="73"/>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429" name="Group 190">
                  <a:extLst>
                    <a:ext uri="{FF2B5EF4-FFF2-40B4-BE49-F238E27FC236}">
                      <a16:creationId xmlns:a16="http://schemas.microsoft.com/office/drawing/2014/main" id="{F898FBEF-2A46-C34B-DC73-082D8799A986}"/>
                    </a:ext>
                  </a:extLst>
                </p:cNvPr>
                <p:cNvGrpSpPr>
                  <a:grpSpLocks/>
                </p:cNvGrpSpPr>
                <p:nvPr/>
              </p:nvGrpSpPr>
              <p:grpSpPr bwMode="auto">
                <a:xfrm>
                  <a:off x="3138" y="3803"/>
                  <a:ext cx="666" cy="124"/>
                  <a:chOff x="3138" y="3803"/>
                  <a:chExt cx="666" cy="124"/>
                </a:xfrm>
              </p:grpSpPr>
              <p:sp>
                <p:nvSpPr>
                  <p:cNvPr id="10433" name="Freeform 98">
                    <a:extLst>
                      <a:ext uri="{FF2B5EF4-FFF2-40B4-BE49-F238E27FC236}">
                        <a16:creationId xmlns:a16="http://schemas.microsoft.com/office/drawing/2014/main" id="{53720A42-FA37-3E9F-7331-369AC2DFB9C1}"/>
                      </a:ext>
                    </a:extLst>
                  </p:cNvPr>
                  <p:cNvSpPr>
                    <a:spLocks/>
                  </p:cNvSpPr>
                  <p:nvPr/>
                </p:nvSpPr>
                <p:spPr bwMode="auto">
                  <a:xfrm>
                    <a:off x="3138" y="3808"/>
                    <a:ext cx="505" cy="94"/>
                  </a:xfrm>
                  <a:custGeom>
                    <a:avLst/>
                    <a:gdLst>
                      <a:gd name="T0" fmla="*/ 87 w 505"/>
                      <a:gd name="T1" fmla="*/ 0 h 94"/>
                      <a:gd name="T2" fmla="*/ 27 w 505"/>
                      <a:gd name="T3" fmla="*/ 40 h 94"/>
                      <a:gd name="T4" fmla="*/ 0 w 505"/>
                      <a:gd name="T5" fmla="*/ 54 h 94"/>
                      <a:gd name="T6" fmla="*/ 428 w 505"/>
                      <a:gd name="T7" fmla="*/ 93 h 94"/>
                      <a:gd name="T8" fmla="*/ 458 w 505"/>
                      <a:gd name="T9" fmla="*/ 75 h 94"/>
                      <a:gd name="T10" fmla="*/ 504 w 505"/>
                      <a:gd name="T11" fmla="*/ 38 h 94"/>
                      <a:gd name="T12" fmla="*/ 87 w 505"/>
                      <a:gd name="T13" fmla="*/ 0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5" h="94">
                        <a:moveTo>
                          <a:pt x="87" y="0"/>
                        </a:moveTo>
                        <a:lnTo>
                          <a:pt x="27" y="40"/>
                        </a:lnTo>
                        <a:lnTo>
                          <a:pt x="0" y="54"/>
                        </a:lnTo>
                        <a:lnTo>
                          <a:pt x="428" y="93"/>
                        </a:lnTo>
                        <a:lnTo>
                          <a:pt x="458" y="75"/>
                        </a:lnTo>
                        <a:lnTo>
                          <a:pt x="504" y="38"/>
                        </a:lnTo>
                        <a:lnTo>
                          <a:pt x="87"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434" name="Group 195">
                    <a:extLst>
                      <a:ext uri="{FF2B5EF4-FFF2-40B4-BE49-F238E27FC236}">
                        <a16:creationId xmlns:a16="http://schemas.microsoft.com/office/drawing/2014/main" id="{EF2C9AB6-12D9-8496-9058-545F1DA1E0F2}"/>
                      </a:ext>
                    </a:extLst>
                  </p:cNvPr>
                  <p:cNvGrpSpPr>
                    <a:grpSpLocks/>
                  </p:cNvGrpSpPr>
                  <p:nvPr/>
                </p:nvGrpSpPr>
                <p:grpSpPr bwMode="auto">
                  <a:xfrm>
                    <a:off x="3151" y="3803"/>
                    <a:ext cx="653" cy="124"/>
                    <a:chOff x="3151" y="3803"/>
                    <a:chExt cx="653" cy="124"/>
                  </a:xfrm>
                </p:grpSpPr>
                <p:grpSp>
                  <p:nvGrpSpPr>
                    <p:cNvPr id="10435" name="Group 196">
                      <a:extLst>
                        <a:ext uri="{FF2B5EF4-FFF2-40B4-BE49-F238E27FC236}">
                          <a16:creationId xmlns:a16="http://schemas.microsoft.com/office/drawing/2014/main" id="{E22CB654-8950-FFEF-8D7F-7F19F707A717}"/>
                        </a:ext>
                      </a:extLst>
                    </p:cNvPr>
                    <p:cNvGrpSpPr>
                      <a:grpSpLocks/>
                    </p:cNvGrpSpPr>
                    <p:nvPr/>
                  </p:nvGrpSpPr>
                  <p:grpSpPr bwMode="auto">
                    <a:xfrm>
                      <a:off x="3161" y="3803"/>
                      <a:ext cx="478" cy="102"/>
                      <a:chOff x="3161" y="3803"/>
                      <a:chExt cx="478" cy="102"/>
                    </a:xfrm>
                  </p:grpSpPr>
                  <p:grpSp>
                    <p:nvGrpSpPr>
                      <p:cNvPr id="10449" name="Group 210">
                        <a:extLst>
                          <a:ext uri="{FF2B5EF4-FFF2-40B4-BE49-F238E27FC236}">
                            <a16:creationId xmlns:a16="http://schemas.microsoft.com/office/drawing/2014/main" id="{C6D3EE01-C612-24FE-54E8-567B7DD04576}"/>
                          </a:ext>
                        </a:extLst>
                      </p:cNvPr>
                      <p:cNvGrpSpPr>
                        <a:grpSpLocks/>
                      </p:cNvGrpSpPr>
                      <p:nvPr/>
                    </p:nvGrpSpPr>
                    <p:grpSpPr bwMode="auto">
                      <a:xfrm>
                        <a:off x="3161" y="3803"/>
                        <a:ext cx="100" cy="68"/>
                        <a:chOff x="3161" y="3803"/>
                        <a:chExt cx="100" cy="68"/>
                      </a:xfrm>
                    </p:grpSpPr>
                    <p:sp>
                      <p:nvSpPr>
                        <p:cNvPr id="10480" name="Line 99">
                          <a:extLst>
                            <a:ext uri="{FF2B5EF4-FFF2-40B4-BE49-F238E27FC236}">
                              <a16:creationId xmlns:a16="http://schemas.microsoft.com/office/drawing/2014/main" id="{8F39A2DA-3CBE-0E9F-E786-0F6585507068}"/>
                            </a:ext>
                          </a:extLst>
                        </p:cNvPr>
                        <p:cNvSpPr>
                          <a:spLocks noChangeShapeType="1"/>
                        </p:cNvSpPr>
                        <p:nvPr/>
                      </p:nvSpPr>
                      <p:spPr bwMode="auto">
                        <a:xfrm flipV="1">
                          <a:off x="3161" y="3855"/>
                          <a:ext cx="33"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81" name="Line 100">
                          <a:extLst>
                            <a:ext uri="{FF2B5EF4-FFF2-40B4-BE49-F238E27FC236}">
                              <a16:creationId xmlns:a16="http://schemas.microsoft.com/office/drawing/2014/main" id="{A93F0FB6-421E-597A-2387-C6D8E1FBD69D}"/>
                            </a:ext>
                          </a:extLst>
                        </p:cNvPr>
                        <p:cNvSpPr>
                          <a:spLocks noChangeShapeType="1"/>
                        </p:cNvSpPr>
                        <p:nvPr/>
                      </p:nvSpPr>
                      <p:spPr bwMode="auto">
                        <a:xfrm flipV="1">
                          <a:off x="3194" y="3803"/>
                          <a:ext cx="67" cy="52"/>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450" name="Group 211">
                        <a:extLst>
                          <a:ext uri="{FF2B5EF4-FFF2-40B4-BE49-F238E27FC236}">
                            <a16:creationId xmlns:a16="http://schemas.microsoft.com/office/drawing/2014/main" id="{1519E9C3-E599-0B4C-A8EB-5788B86A982E}"/>
                          </a:ext>
                        </a:extLst>
                      </p:cNvPr>
                      <p:cNvGrpSpPr>
                        <a:grpSpLocks/>
                      </p:cNvGrpSpPr>
                      <p:nvPr/>
                    </p:nvGrpSpPr>
                    <p:grpSpPr bwMode="auto">
                      <a:xfrm>
                        <a:off x="3200" y="3807"/>
                        <a:ext cx="101" cy="68"/>
                        <a:chOff x="3200" y="3807"/>
                        <a:chExt cx="101" cy="68"/>
                      </a:xfrm>
                    </p:grpSpPr>
                    <p:sp>
                      <p:nvSpPr>
                        <p:cNvPr id="10478" name="Line 102">
                          <a:extLst>
                            <a:ext uri="{FF2B5EF4-FFF2-40B4-BE49-F238E27FC236}">
                              <a16:creationId xmlns:a16="http://schemas.microsoft.com/office/drawing/2014/main" id="{CBA86A34-9940-E9F6-4DD9-1641516D9CCB}"/>
                            </a:ext>
                          </a:extLst>
                        </p:cNvPr>
                        <p:cNvSpPr>
                          <a:spLocks noChangeShapeType="1"/>
                        </p:cNvSpPr>
                        <p:nvPr/>
                      </p:nvSpPr>
                      <p:spPr bwMode="auto">
                        <a:xfrm flipV="1">
                          <a:off x="3200" y="3859"/>
                          <a:ext cx="32"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79" name="Line 103">
                          <a:extLst>
                            <a:ext uri="{FF2B5EF4-FFF2-40B4-BE49-F238E27FC236}">
                              <a16:creationId xmlns:a16="http://schemas.microsoft.com/office/drawing/2014/main" id="{1FE39059-C96E-B905-EE04-65C4A4915CD8}"/>
                            </a:ext>
                          </a:extLst>
                        </p:cNvPr>
                        <p:cNvSpPr>
                          <a:spLocks noChangeShapeType="1"/>
                        </p:cNvSpPr>
                        <p:nvPr/>
                      </p:nvSpPr>
                      <p:spPr bwMode="auto">
                        <a:xfrm flipV="1">
                          <a:off x="3232" y="3807"/>
                          <a:ext cx="69" cy="52"/>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451" name="Group 212">
                        <a:extLst>
                          <a:ext uri="{FF2B5EF4-FFF2-40B4-BE49-F238E27FC236}">
                            <a16:creationId xmlns:a16="http://schemas.microsoft.com/office/drawing/2014/main" id="{06559CA3-CDF5-0E3F-CFED-DE266DC6153F}"/>
                          </a:ext>
                        </a:extLst>
                      </p:cNvPr>
                      <p:cNvGrpSpPr>
                        <a:grpSpLocks/>
                      </p:cNvGrpSpPr>
                      <p:nvPr/>
                    </p:nvGrpSpPr>
                    <p:grpSpPr bwMode="auto">
                      <a:xfrm>
                        <a:off x="3240" y="3809"/>
                        <a:ext cx="100" cy="68"/>
                        <a:chOff x="3240" y="3809"/>
                        <a:chExt cx="100" cy="68"/>
                      </a:xfrm>
                    </p:grpSpPr>
                    <p:sp>
                      <p:nvSpPr>
                        <p:cNvPr id="10476" name="Line 105">
                          <a:extLst>
                            <a:ext uri="{FF2B5EF4-FFF2-40B4-BE49-F238E27FC236}">
                              <a16:creationId xmlns:a16="http://schemas.microsoft.com/office/drawing/2014/main" id="{C669CBC6-8F74-B45E-3080-DC0C5E904FAA}"/>
                            </a:ext>
                          </a:extLst>
                        </p:cNvPr>
                        <p:cNvSpPr>
                          <a:spLocks noChangeShapeType="1"/>
                        </p:cNvSpPr>
                        <p:nvPr/>
                      </p:nvSpPr>
                      <p:spPr bwMode="auto">
                        <a:xfrm flipV="1">
                          <a:off x="3240" y="3862"/>
                          <a:ext cx="33" cy="1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77" name="Line 106">
                          <a:extLst>
                            <a:ext uri="{FF2B5EF4-FFF2-40B4-BE49-F238E27FC236}">
                              <a16:creationId xmlns:a16="http://schemas.microsoft.com/office/drawing/2014/main" id="{857E9E9E-E854-2B20-F9CA-732DEB6D9A8B}"/>
                            </a:ext>
                          </a:extLst>
                        </p:cNvPr>
                        <p:cNvSpPr>
                          <a:spLocks noChangeShapeType="1"/>
                        </p:cNvSpPr>
                        <p:nvPr/>
                      </p:nvSpPr>
                      <p:spPr bwMode="auto">
                        <a:xfrm flipV="1">
                          <a:off x="3273" y="3809"/>
                          <a:ext cx="67" cy="53"/>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452" name="Group 213">
                        <a:extLst>
                          <a:ext uri="{FF2B5EF4-FFF2-40B4-BE49-F238E27FC236}">
                            <a16:creationId xmlns:a16="http://schemas.microsoft.com/office/drawing/2014/main" id="{FEAB5641-735F-76AE-C636-A8C8E670E901}"/>
                          </a:ext>
                        </a:extLst>
                      </p:cNvPr>
                      <p:cNvGrpSpPr>
                        <a:grpSpLocks/>
                      </p:cNvGrpSpPr>
                      <p:nvPr/>
                    </p:nvGrpSpPr>
                    <p:grpSpPr bwMode="auto">
                      <a:xfrm>
                        <a:off x="3277" y="3814"/>
                        <a:ext cx="100" cy="69"/>
                        <a:chOff x="3277" y="3814"/>
                        <a:chExt cx="100" cy="69"/>
                      </a:xfrm>
                    </p:grpSpPr>
                    <p:sp>
                      <p:nvSpPr>
                        <p:cNvPr id="10474" name="Line 108">
                          <a:extLst>
                            <a:ext uri="{FF2B5EF4-FFF2-40B4-BE49-F238E27FC236}">
                              <a16:creationId xmlns:a16="http://schemas.microsoft.com/office/drawing/2014/main" id="{C94AED95-7AD8-724C-A183-36342990C57B}"/>
                            </a:ext>
                          </a:extLst>
                        </p:cNvPr>
                        <p:cNvSpPr>
                          <a:spLocks noChangeShapeType="1"/>
                        </p:cNvSpPr>
                        <p:nvPr/>
                      </p:nvSpPr>
                      <p:spPr bwMode="auto">
                        <a:xfrm flipV="1">
                          <a:off x="3277" y="3867"/>
                          <a:ext cx="33"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75" name="Line 109">
                          <a:extLst>
                            <a:ext uri="{FF2B5EF4-FFF2-40B4-BE49-F238E27FC236}">
                              <a16:creationId xmlns:a16="http://schemas.microsoft.com/office/drawing/2014/main" id="{8A2680F8-914F-CC7A-B5F6-62386C95324A}"/>
                            </a:ext>
                          </a:extLst>
                        </p:cNvPr>
                        <p:cNvSpPr>
                          <a:spLocks noChangeShapeType="1"/>
                        </p:cNvSpPr>
                        <p:nvPr/>
                      </p:nvSpPr>
                      <p:spPr bwMode="auto">
                        <a:xfrm flipV="1">
                          <a:off x="3310" y="3814"/>
                          <a:ext cx="67" cy="53"/>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453" name="Group 214">
                        <a:extLst>
                          <a:ext uri="{FF2B5EF4-FFF2-40B4-BE49-F238E27FC236}">
                            <a16:creationId xmlns:a16="http://schemas.microsoft.com/office/drawing/2014/main" id="{09EFABA2-DE8E-21ED-68C1-49AE42A27751}"/>
                          </a:ext>
                        </a:extLst>
                      </p:cNvPr>
                      <p:cNvGrpSpPr>
                        <a:grpSpLocks/>
                      </p:cNvGrpSpPr>
                      <p:nvPr/>
                    </p:nvGrpSpPr>
                    <p:grpSpPr bwMode="auto">
                      <a:xfrm>
                        <a:off x="3317" y="3816"/>
                        <a:ext cx="99" cy="69"/>
                        <a:chOff x="3317" y="3816"/>
                        <a:chExt cx="99" cy="69"/>
                      </a:xfrm>
                    </p:grpSpPr>
                    <p:sp>
                      <p:nvSpPr>
                        <p:cNvPr id="10472" name="Line 111">
                          <a:extLst>
                            <a:ext uri="{FF2B5EF4-FFF2-40B4-BE49-F238E27FC236}">
                              <a16:creationId xmlns:a16="http://schemas.microsoft.com/office/drawing/2014/main" id="{3CE73D2A-8AB2-2965-7009-0039B6CE3CD9}"/>
                            </a:ext>
                          </a:extLst>
                        </p:cNvPr>
                        <p:cNvSpPr>
                          <a:spLocks noChangeShapeType="1"/>
                        </p:cNvSpPr>
                        <p:nvPr/>
                      </p:nvSpPr>
                      <p:spPr bwMode="auto">
                        <a:xfrm flipV="1">
                          <a:off x="3317" y="3869"/>
                          <a:ext cx="33"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73" name="Line 112">
                          <a:extLst>
                            <a:ext uri="{FF2B5EF4-FFF2-40B4-BE49-F238E27FC236}">
                              <a16:creationId xmlns:a16="http://schemas.microsoft.com/office/drawing/2014/main" id="{A7F587F8-0B1C-A6F5-0467-BED54A856D37}"/>
                            </a:ext>
                          </a:extLst>
                        </p:cNvPr>
                        <p:cNvSpPr>
                          <a:spLocks noChangeShapeType="1"/>
                        </p:cNvSpPr>
                        <p:nvPr/>
                      </p:nvSpPr>
                      <p:spPr bwMode="auto">
                        <a:xfrm flipV="1">
                          <a:off x="3350" y="3816"/>
                          <a:ext cx="66" cy="53"/>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454" name="Group 215">
                        <a:extLst>
                          <a:ext uri="{FF2B5EF4-FFF2-40B4-BE49-F238E27FC236}">
                            <a16:creationId xmlns:a16="http://schemas.microsoft.com/office/drawing/2014/main" id="{8CD5BAB5-E49B-0EF4-17E1-3B86047DEF49}"/>
                          </a:ext>
                        </a:extLst>
                      </p:cNvPr>
                      <p:cNvGrpSpPr>
                        <a:grpSpLocks/>
                      </p:cNvGrpSpPr>
                      <p:nvPr/>
                    </p:nvGrpSpPr>
                    <p:grpSpPr bwMode="auto">
                      <a:xfrm>
                        <a:off x="3355" y="3819"/>
                        <a:ext cx="100" cy="68"/>
                        <a:chOff x="3355" y="3819"/>
                        <a:chExt cx="100" cy="68"/>
                      </a:xfrm>
                    </p:grpSpPr>
                    <p:sp>
                      <p:nvSpPr>
                        <p:cNvPr id="10470" name="Line 114">
                          <a:extLst>
                            <a:ext uri="{FF2B5EF4-FFF2-40B4-BE49-F238E27FC236}">
                              <a16:creationId xmlns:a16="http://schemas.microsoft.com/office/drawing/2014/main" id="{1C06C6D8-7DC7-F250-CAF3-5A4A0B89ACA8}"/>
                            </a:ext>
                          </a:extLst>
                        </p:cNvPr>
                        <p:cNvSpPr>
                          <a:spLocks noChangeShapeType="1"/>
                        </p:cNvSpPr>
                        <p:nvPr/>
                      </p:nvSpPr>
                      <p:spPr bwMode="auto">
                        <a:xfrm flipV="1">
                          <a:off x="3355" y="3871"/>
                          <a:ext cx="32"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71" name="Line 115">
                          <a:extLst>
                            <a:ext uri="{FF2B5EF4-FFF2-40B4-BE49-F238E27FC236}">
                              <a16:creationId xmlns:a16="http://schemas.microsoft.com/office/drawing/2014/main" id="{0CFB8971-9F75-E3AA-9766-29068A81D13D}"/>
                            </a:ext>
                          </a:extLst>
                        </p:cNvPr>
                        <p:cNvSpPr>
                          <a:spLocks noChangeShapeType="1"/>
                        </p:cNvSpPr>
                        <p:nvPr/>
                      </p:nvSpPr>
                      <p:spPr bwMode="auto">
                        <a:xfrm flipV="1">
                          <a:off x="3387" y="3819"/>
                          <a:ext cx="68" cy="52"/>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455" name="Group 216">
                        <a:extLst>
                          <a:ext uri="{FF2B5EF4-FFF2-40B4-BE49-F238E27FC236}">
                            <a16:creationId xmlns:a16="http://schemas.microsoft.com/office/drawing/2014/main" id="{C913B0C1-ED81-B59B-03F8-22203FF43CF8}"/>
                          </a:ext>
                        </a:extLst>
                      </p:cNvPr>
                      <p:cNvGrpSpPr>
                        <a:grpSpLocks/>
                      </p:cNvGrpSpPr>
                      <p:nvPr/>
                    </p:nvGrpSpPr>
                    <p:grpSpPr bwMode="auto">
                      <a:xfrm>
                        <a:off x="3392" y="3822"/>
                        <a:ext cx="100" cy="69"/>
                        <a:chOff x="3392" y="3822"/>
                        <a:chExt cx="100" cy="69"/>
                      </a:xfrm>
                    </p:grpSpPr>
                    <p:sp>
                      <p:nvSpPr>
                        <p:cNvPr id="10468" name="Line 117">
                          <a:extLst>
                            <a:ext uri="{FF2B5EF4-FFF2-40B4-BE49-F238E27FC236}">
                              <a16:creationId xmlns:a16="http://schemas.microsoft.com/office/drawing/2014/main" id="{356D0B12-5F18-0AE5-8934-BB432592B31A}"/>
                            </a:ext>
                          </a:extLst>
                        </p:cNvPr>
                        <p:cNvSpPr>
                          <a:spLocks noChangeShapeType="1"/>
                        </p:cNvSpPr>
                        <p:nvPr/>
                      </p:nvSpPr>
                      <p:spPr bwMode="auto">
                        <a:xfrm flipV="1">
                          <a:off x="3392" y="3875"/>
                          <a:ext cx="33"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69" name="Line 118">
                          <a:extLst>
                            <a:ext uri="{FF2B5EF4-FFF2-40B4-BE49-F238E27FC236}">
                              <a16:creationId xmlns:a16="http://schemas.microsoft.com/office/drawing/2014/main" id="{50238083-2B4D-856C-AFD3-D06F900198FC}"/>
                            </a:ext>
                          </a:extLst>
                        </p:cNvPr>
                        <p:cNvSpPr>
                          <a:spLocks noChangeShapeType="1"/>
                        </p:cNvSpPr>
                        <p:nvPr/>
                      </p:nvSpPr>
                      <p:spPr bwMode="auto">
                        <a:xfrm flipV="1">
                          <a:off x="3425" y="3822"/>
                          <a:ext cx="67" cy="53"/>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456" name="Group 217">
                        <a:extLst>
                          <a:ext uri="{FF2B5EF4-FFF2-40B4-BE49-F238E27FC236}">
                            <a16:creationId xmlns:a16="http://schemas.microsoft.com/office/drawing/2014/main" id="{DCDC9BE8-0D57-5155-3A91-BCB8DA0B4E5A}"/>
                          </a:ext>
                        </a:extLst>
                      </p:cNvPr>
                      <p:cNvGrpSpPr>
                        <a:grpSpLocks/>
                      </p:cNvGrpSpPr>
                      <p:nvPr/>
                    </p:nvGrpSpPr>
                    <p:grpSpPr bwMode="auto">
                      <a:xfrm>
                        <a:off x="3428" y="3828"/>
                        <a:ext cx="99" cy="68"/>
                        <a:chOff x="3428" y="3828"/>
                        <a:chExt cx="99" cy="68"/>
                      </a:xfrm>
                    </p:grpSpPr>
                    <p:sp>
                      <p:nvSpPr>
                        <p:cNvPr id="10466" name="Line 120">
                          <a:extLst>
                            <a:ext uri="{FF2B5EF4-FFF2-40B4-BE49-F238E27FC236}">
                              <a16:creationId xmlns:a16="http://schemas.microsoft.com/office/drawing/2014/main" id="{C3146BF9-0BBB-2064-4196-FF2BD45528CB}"/>
                            </a:ext>
                          </a:extLst>
                        </p:cNvPr>
                        <p:cNvSpPr>
                          <a:spLocks noChangeShapeType="1"/>
                        </p:cNvSpPr>
                        <p:nvPr/>
                      </p:nvSpPr>
                      <p:spPr bwMode="auto">
                        <a:xfrm flipV="1">
                          <a:off x="3428" y="3880"/>
                          <a:ext cx="32"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67" name="Line 121">
                          <a:extLst>
                            <a:ext uri="{FF2B5EF4-FFF2-40B4-BE49-F238E27FC236}">
                              <a16:creationId xmlns:a16="http://schemas.microsoft.com/office/drawing/2014/main" id="{C95E79EF-9198-0796-8324-268957D1EBCD}"/>
                            </a:ext>
                          </a:extLst>
                        </p:cNvPr>
                        <p:cNvSpPr>
                          <a:spLocks noChangeShapeType="1"/>
                        </p:cNvSpPr>
                        <p:nvPr/>
                      </p:nvSpPr>
                      <p:spPr bwMode="auto">
                        <a:xfrm flipV="1">
                          <a:off x="3460" y="3828"/>
                          <a:ext cx="67" cy="52"/>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457" name="Group 218">
                        <a:extLst>
                          <a:ext uri="{FF2B5EF4-FFF2-40B4-BE49-F238E27FC236}">
                            <a16:creationId xmlns:a16="http://schemas.microsoft.com/office/drawing/2014/main" id="{1A768BEE-6EBE-E3C9-7D83-B1832F9527D8}"/>
                          </a:ext>
                        </a:extLst>
                      </p:cNvPr>
                      <p:cNvGrpSpPr>
                        <a:grpSpLocks/>
                      </p:cNvGrpSpPr>
                      <p:nvPr/>
                    </p:nvGrpSpPr>
                    <p:grpSpPr bwMode="auto">
                      <a:xfrm>
                        <a:off x="3465" y="3833"/>
                        <a:ext cx="99" cy="68"/>
                        <a:chOff x="3465" y="3833"/>
                        <a:chExt cx="99" cy="68"/>
                      </a:xfrm>
                    </p:grpSpPr>
                    <p:sp>
                      <p:nvSpPr>
                        <p:cNvPr id="10464" name="Line 123">
                          <a:extLst>
                            <a:ext uri="{FF2B5EF4-FFF2-40B4-BE49-F238E27FC236}">
                              <a16:creationId xmlns:a16="http://schemas.microsoft.com/office/drawing/2014/main" id="{7A5BEC39-3878-22C1-485B-A73043E78906}"/>
                            </a:ext>
                          </a:extLst>
                        </p:cNvPr>
                        <p:cNvSpPr>
                          <a:spLocks noChangeShapeType="1"/>
                        </p:cNvSpPr>
                        <p:nvPr/>
                      </p:nvSpPr>
                      <p:spPr bwMode="auto">
                        <a:xfrm flipV="1">
                          <a:off x="3465" y="3885"/>
                          <a:ext cx="32"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65" name="Line 124">
                          <a:extLst>
                            <a:ext uri="{FF2B5EF4-FFF2-40B4-BE49-F238E27FC236}">
                              <a16:creationId xmlns:a16="http://schemas.microsoft.com/office/drawing/2014/main" id="{86723B76-D579-E3FC-314C-655C5A877419}"/>
                            </a:ext>
                          </a:extLst>
                        </p:cNvPr>
                        <p:cNvSpPr>
                          <a:spLocks noChangeShapeType="1"/>
                        </p:cNvSpPr>
                        <p:nvPr/>
                      </p:nvSpPr>
                      <p:spPr bwMode="auto">
                        <a:xfrm flipV="1">
                          <a:off x="3497" y="3833"/>
                          <a:ext cx="67" cy="52"/>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458" name="Group 219">
                        <a:extLst>
                          <a:ext uri="{FF2B5EF4-FFF2-40B4-BE49-F238E27FC236}">
                            <a16:creationId xmlns:a16="http://schemas.microsoft.com/office/drawing/2014/main" id="{B2153A8D-EF0C-71FD-1585-856EECE2D2D9}"/>
                          </a:ext>
                        </a:extLst>
                      </p:cNvPr>
                      <p:cNvGrpSpPr>
                        <a:grpSpLocks/>
                      </p:cNvGrpSpPr>
                      <p:nvPr/>
                    </p:nvGrpSpPr>
                    <p:grpSpPr bwMode="auto">
                      <a:xfrm>
                        <a:off x="3502" y="3834"/>
                        <a:ext cx="101" cy="70"/>
                        <a:chOff x="3502" y="3834"/>
                        <a:chExt cx="101" cy="70"/>
                      </a:xfrm>
                    </p:grpSpPr>
                    <p:sp>
                      <p:nvSpPr>
                        <p:cNvPr id="10462" name="Line 126">
                          <a:extLst>
                            <a:ext uri="{FF2B5EF4-FFF2-40B4-BE49-F238E27FC236}">
                              <a16:creationId xmlns:a16="http://schemas.microsoft.com/office/drawing/2014/main" id="{2A05B8A9-4A16-BD47-04AB-F22D6CB251E2}"/>
                            </a:ext>
                          </a:extLst>
                        </p:cNvPr>
                        <p:cNvSpPr>
                          <a:spLocks noChangeShapeType="1"/>
                        </p:cNvSpPr>
                        <p:nvPr/>
                      </p:nvSpPr>
                      <p:spPr bwMode="auto">
                        <a:xfrm flipV="1">
                          <a:off x="3502" y="3887"/>
                          <a:ext cx="33"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63" name="Line 127">
                          <a:extLst>
                            <a:ext uri="{FF2B5EF4-FFF2-40B4-BE49-F238E27FC236}">
                              <a16:creationId xmlns:a16="http://schemas.microsoft.com/office/drawing/2014/main" id="{FCAB5632-26DD-9356-3050-C96D82D84417}"/>
                            </a:ext>
                          </a:extLst>
                        </p:cNvPr>
                        <p:cNvSpPr>
                          <a:spLocks noChangeShapeType="1"/>
                        </p:cNvSpPr>
                        <p:nvPr/>
                      </p:nvSpPr>
                      <p:spPr bwMode="auto">
                        <a:xfrm flipV="1">
                          <a:off x="3535" y="3834"/>
                          <a:ext cx="68" cy="53"/>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459" name="Group 220">
                        <a:extLst>
                          <a:ext uri="{FF2B5EF4-FFF2-40B4-BE49-F238E27FC236}">
                            <a16:creationId xmlns:a16="http://schemas.microsoft.com/office/drawing/2014/main" id="{6749B918-37DD-FA7E-3C4D-34FB59F67873}"/>
                          </a:ext>
                        </a:extLst>
                      </p:cNvPr>
                      <p:cNvGrpSpPr>
                        <a:grpSpLocks/>
                      </p:cNvGrpSpPr>
                      <p:nvPr/>
                    </p:nvGrpSpPr>
                    <p:grpSpPr bwMode="auto">
                      <a:xfrm>
                        <a:off x="3539" y="3837"/>
                        <a:ext cx="100" cy="68"/>
                        <a:chOff x="3539" y="3837"/>
                        <a:chExt cx="100" cy="68"/>
                      </a:xfrm>
                    </p:grpSpPr>
                    <p:sp>
                      <p:nvSpPr>
                        <p:cNvPr id="10460" name="Line 129">
                          <a:extLst>
                            <a:ext uri="{FF2B5EF4-FFF2-40B4-BE49-F238E27FC236}">
                              <a16:creationId xmlns:a16="http://schemas.microsoft.com/office/drawing/2014/main" id="{0CDFEE90-1257-F0F1-CC6D-D0F5FDBA79BD}"/>
                            </a:ext>
                          </a:extLst>
                        </p:cNvPr>
                        <p:cNvSpPr>
                          <a:spLocks noChangeShapeType="1"/>
                        </p:cNvSpPr>
                        <p:nvPr/>
                      </p:nvSpPr>
                      <p:spPr bwMode="auto">
                        <a:xfrm flipV="1">
                          <a:off x="3539" y="3889"/>
                          <a:ext cx="32"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61" name="Line 130">
                          <a:extLst>
                            <a:ext uri="{FF2B5EF4-FFF2-40B4-BE49-F238E27FC236}">
                              <a16:creationId xmlns:a16="http://schemas.microsoft.com/office/drawing/2014/main" id="{E1C455DB-23EA-6B8A-D040-F685D02BA315}"/>
                            </a:ext>
                          </a:extLst>
                        </p:cNvPr>
                        <p:cNvSpPr>
                          <a:spLocks noChangeShapeType="1"/>
                        </p:cNvSpPr>
                        <p:nvPr/>
                      </p:nvSpPr>
                      <p:spPr bwMode="auto">
                        <a:xfrm flipV="1">
                          <a:off x="3571" y="3837"/>
                          <a:ext cx="68" cy="52"/>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10436" name="Group 197">
                      <a:extLst>
                        <a:ext uri="{FF2B5EF4-FFF2-40B4-BE49-F238E27FC236}">
                          <a16:creationId xmlns:a16="http://schemas.microsoft.com/office/drawing/2014/main" id="{EF88DFCD-2964-6210-8CE2-120C5107BBFB}"/>
                        </a:ext>
                      </a:extLst>
                    </p:cNvPr>
                    <p:cNvGrpSpPr>
                      <a:grpSpLocks/>
                    </p:cNvGrpSpPr>
                    <p:nvPr/>
                  </p:nvGrpSpPr>
                  <p:grpSpPr bwMode="auto">
                    <a:xfrm>
                      <a:off x="3655" y="3849"/>
                      <a:ext cx="144" cy="78"/>
                      <a:chOff x="3655" y="3849"/>
                      <a:chExt cx="144" cy="78"/>
                    </a:xfrm>
                  </p:grpSpPr>
                  <p:grpSp>
                    <p:nvGrpSpPr>
                      <p:cNvPr id="10440" name="Group 201">
                        <a:extLst>
                          <a:ext uri="{FF2B5EF4-FFF2-40B4-BE49-F238E27FC236}">
                            <a16:creationId xmlns:a16="http://schemas.microsoft.com/office/drawing/2014/main" id="{F857FB78-FF96-0398-91B3-46A50868147F}"/>
                          </a:ext>
                        </a:extLst>
                      </p:cNvPr>
                      <p:cNvGrpSpPr>
                        <a:grpSpLocks/>
                      </p:cNvGrpSpPr>
                      <p:nvPr/>
                    </p:nvGrpSpPr>
                    <p:grpSpPr bwMode="auto">
                      <a:xfrm>
                        <a:off x="3715" y="3853"/>
                        <a:ext cx="84" cy="74"/>
                        <a:chOff x="3715" y="3853"/>
                        <a:chExt cx="84" cy="74"/>
                      </a:xfrm>
                    </p:grpSpPr>
                    <p:sp>
                      <p:nvSpPr>
                        <p:cNvPr id="10447" name="Line 133">
                          <a:extLst>
                            <a:ext uri="{FF2B5EF4-FFF2-40B4-BE49-F238E27FC236}">
                              <a16:creationId xmlns:a16="http://schemas.microsoft.com/office/drawing/2014/main" id="{3E5E7256-C84F-F8E4-8A73-1F96F0C4F5B0}"/>
                            </a:ext>
                          </a:extLst>
                        </p:cNvPr>
                        <p:cNvSpPr>
                          <a:spLocks noChangeShapeType="1"/>
                        </p:cNvSpPr>
                        <p:nvPr/>
                      </p:nvSpPr>
                      <p:spPr bwMode="auto">
                        <a:xfrm flipV="1">
                          <a:off x="3715" y="3908"/>
                          <a:ext cx="29" cy="19"/>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48" name="Line 134">
                          <a:extLst>
                            <a:ext uri="{FF2B5EF4-FFF2-40B4-BE49-F238E27FC236}">
                              <a16:creationId xmlns:a16="http://schemas.microsoft.com/office/drawing/2014/main" id="{C02B4BD2-C4CA-486C-3A6E-7DED45A4B706}"/>
                            </a:ext>
                          </a:extLst>
                        </p:cNvPr>
                        <p:cNvSpPr>
                          <a:spLocks noChangeShapeType="1"/>
                        </p:cNvSpPr>
                        <p:nvPr/>
                      </p:nvSpPr>
                      <p:spPr bwMode="auto">
                        <a:xfrm flipV="1">
                          <a:off x="3744" y="3853"/>
                          <a:ext cx="55"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441" name="Group 202">
                        <a:extLst>
                          <a:ext uri="{FF2B5EF4-FFF2-40B4-BE49-F238E27FC236}">
                            <a16:creationId xmlns:a16="http://schemas.microsoft.com/office/drawing/2014/main" id="{9B45FD2B-CD1B-EF32-45D6-CB04EC70B766}"/>
                          </a:ext>
                        </a:extLst>
                      </p:cNvPr>
                      <p:cNvGrpSpPr>
                        <a:grpSpLocks/>
                      </p:cNvGrpSpPr>
                      <p:nvPr/>
                    </p:nvGrpSpPr>
                    <p:grpSpPr bwMode="auto">
                      <a:xfrm>
                        <a:off x="3685" y="3850"/>
                        <a:ext cx="86" cy="75"/>
                        <a:chOff x="3685" y="3850"/>
                        <a:chExt cx="86" cy="75"/>
                      </a:xfrm>
                    </p:grpSpPr>
                    <p:sp>
                      <p:nvSpPr>
                        <p:cNvPr id="10445" name="Line 136">
                          <a:extLst>
                            <a:ext uri="{FF2B5EF4-FFF2-40B4-BE49-F238E27FC236}">
                              <a16:creationId xmlns:a16="http://schemas.microsoft.com/office/drawing/2014/main" id="{3C0251F2-7FA0-4005-F538-CF8883683CF7}"/>
                            </a:ext>
                          </a:extLst>
                        </p:cNvPr>
                        <p:cNvSpPr>
                          <a:spLocks noChangeShapeType="1"/>
                        </p:cNvSpPr>
                        <p:nvPr/>
                      </p:nvSpPr>
                      <p:spPr bwMode="auto">
                        <a:xfrm flipV="1">
                          <a:off x="3685" y="3905"/>
                          <a:ext cx="28" cy="20"/>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46" name="Line 137">
                          <a:extLst>
                            <a:ext uri="{FF2B5EF4-FFF2-40B4-BE49-F238E27FC236}">
                              <a16:creationId xmlns:a16="http://schemas.microsoft.com/office/drawing/2014/main" id="{C2084C3A-24C7-814F-AAB1-BCFC48410D8D}"/>
                            </a:ext>
                          </a:extLst>
                        </p:cNvPr>
                        <p:cNvSpPr>
                          <a:spLocks noChangeShapeType="1"/>
                        </p:cNvSpPr>
                        <p:nvPr/>
                      </p:nvSpPr>
                      <p:spPr bwMode="auto">
                        <a:xfrm flipV="1">
                          <a:off x="3713" y="3850"/>
                          <a:ext cx="58"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442" name="Group 203">
                        <a:extLst>
                          <a:ext uri="{FF2B5EF4-FFF2-40B4-BE49-F238E27FC236}">
                            <a16:creationId xmlns:a16="http://schemas.microsoft.com/office/drawing/2014/main" id="{E4857695-5E06-032D-B2F1-99E9EACE6ED4}"/>
                          </a:ext>
                        </a:extLst>
                      </p:cNvPr>
                      <p:cNvGrpSpPr>
                        <a:grpSpLocks/>
                      </p:cNvGrpSpPr>
                      <p:nvPr/>
                    </p:nvGrpSpPr>
                    <p:grpSpPr bwMode="auto">
                      <a:xfrm>
                        <a:off x="3655" y="3849"/>
                        <a:ext cx="83" cy="73"/>
                        <a:chOff x="3655" y="3849"/>
                        <a:chExt cx="83" cy="73"/>
                      </a:xfrm>
                    </p:grpSpPr>
                    <p:sp>
                      <p:nvSpPr>
                        <p:cNvPr id="10443" name="Line 139">
                          <a:extLst>
                            <a:ext uri="{FF2B5EF4-FFF2-40B4-BE49-F238E27FC236}">
                              <a16:creationId xmlns:a16="http://schemas.microsoft.com/office/drawing/2014/main" id="{A5630CB5-1629-A27B-6A96-043EAAA20E32}"/>
                            </a:ext>
                          </a:extLst>
                        </p:cNvPr>
                        <p:cNvSpPr>
                          <a:spLocks noChangeShapeType="1"/>
                        </p:cNvSpPr>
                        <p:nvPr/>
                      </p:nvSpPr>
                      <p:spPr bwMode="auto">
                        <a:xfrm flipV="1">
                          <a:off x="3655" y="3902"/>
                          <a:ext cx="29" cy="20"/>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44" name="Line 140">
                          <a:extLst>
                            <a:ext uri="{FF2B5EF4-FFF2-40B4-BE49-F238E27FC236}">
                              <a16:creationId xmlns:a16="http://schemas.microsoft.com/office/drawing/2014/main" id="{F7B95C3D-2C16-D419-A88C-3559E5FB6FF5}"/>
                            </a:ext>
                          </a:extLst>
                        </p:cNvPr>
                        <p:cNvSpPr>
                          <a:spLocks noChangeShapeType="1"/>
                        </p:cNvSpPr>
                        <p:nvPr/>
                      </p:nvSpPr>
                      <p:spPr bwMode="auto">
                        <a:xfrm flipV="1">
                          <a:off x="3684" y="3849"/>
                          <a:ext cx="54" cy="53"/>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10437" name="Line 143">
                      <a:extLst>
                        <a:ext uri="{FF2B5EF4-FFF2-40B4-BE49-F238E27FC236}">
                          <a16:creationId xmlns:a16="http://schemas.microsoft.com/office/drawing/2014/main" id="{B96573C8-A53D-42E0-4C61-FFAB4E5DB30D}"/>
                        </a:ext>
                      </a:extLst>
                    </p:cNvPr>
                    <p:cNvSpPr>
                      <a:spLocks noChangeShapeType="1"/>
                    </p:cNvSpPr>
                    <p:nvPr/>
                  </p:nvSpPr>
                  <p:spPr bwMode="auto">
                    <a:xfrm>
                      <a:off x="3196" y="3824"/>
                      <a:ext cx="608"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38" name="Line 144">
                      <a:extLst>
                        <a:ext uri="{FF2B5EF4-FFF2-40B4-BE49-F238E27FC236}">
                          <a16:creationId xmlns:a16="http://schemas.microsoft.com/office/drawing/2014/main" id="{4FB03209-548A-F15F-FD05-80DF18FDBABC}"/>
                        </a:ext>
                      </a:extLst>
                    </p:cNvPr>
                    <p:cNvSpPr>
                      <a:spLocks noChangeShapeType="1"/>
                    </p:cNvSpPr>
                    <p:nvPr/>
                  </p:nvSpPr>
                  <p:spPr bwMode="auto">
                    <a:xfrm>
                      <a:off x="3174" y="3838"/>
                      <a:ext cx="620" cy="5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39" name="Line 145">
                      <a:extLst>
                        <a:ext uri="{FF2B5EF4-FFF2-40B4-BE49-F238E27FC236}">
                          <a16:creationId xmlns:a16="http://schemas.microsoft.com/office/drawing/2014/main" id="{5B8D7FAB-306E-3E28-94A3-140F05C522E9}"/>
                        </a:ext>
                      </a:extLst>
                    </p:cNvPr>
                    <p:cNvSpPr>
                      <a:spLocks noChangeShapeType="1"/>
                    </p:cNvSpPr>
                    <p:nvPr/>
                  </p:nvSpPr>
                  <p:spPr bwMode="auto">
                    <a:xfrm>
                      <a:off x="3151" y="3853"/>
                      <a:ext cx="626" cy="61"/>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10430" name="Group 191">
                  <a:extLst>
                    <a:ext uri="{FF2B5EF4-FFF2-40B4-BE49-F238E27FC236}">
                      <a16:creationId xmlns:a16="http://schemas.microsoft.com/office/drawing/2014/main" id="{B3056B93-9C73-B190-7237-62B95D10A284}"/>
                    </a:ext>
                  </a:extLst>
                </p:cNvPr>
                <p:cNvGrpSpPr>
                  <a:grpSpLocks/>
                </p:cNvGrpSpPr>
                <p:nvPr/>
              </p:nvGrpSpPr>
              <p:grpSpPr bwMode="auto">
                <a:xfrm>
                  <a:off x="3785" y="3865"/>
                  <a:ext cx="89" cy="86"/>
                  <a:chOff x="3785" y="3865"/>
                  <a:chExt cx="89" cy="86"/>
                </a:xfrm>
              </p:grpSpPr>
              <p:sp>
                <p:nvSpPr>
                  <p:cNvPr id="10431" name="Line 148">
                    <a:extLst>
                      <a:ext uri="{FF2B5EF4-FFF2-40B4-BE49-F238E27FC236}">
                        <a16:creationId xmlns:a16="http://schemas.microsoft.com/office/drawing/2014/main" id="{D990B8B8-58C7-1838-2D1A-C9298484705B}"/>
                      </a:ext>
                    </a:extLst>
                  </p:cNvPr>
                  <p:cNvSpPr>
                    <a:spLocks noChangeShapeType="1"/>
                  </p:cNvSpPr>
                  <p:nvPr/>
                </p:nvSpPr>
                <p:spPr bwMode="auto">
                  <a:xfrm flipV="1">
                    <a:off x="3785" y="3914"/>
                    <a:ext cx="47" cy="37"/>
                  </a:xfrm>
                  <a:prstGeom prst="line">
                    <a:avLst/>
                  </a:prstGeom>
                  <a:noFill/>
                  <a:ln w="12700">
                    <a:solidFill>
                      <a:srgbClr val="3F3F3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32" name="Line 149">
                    <a:extLst>
                      <a:ext uri="{FF2B5EF4-FFF2-40B4-BE49-F238E27FC236}">
                        <a16:creationId xmlns:a16="http://schemas.microsoft.com/office/drawing/2014/main" id="{9613DC3F-B2E4-5D79-3A37-D6F3AD71CC28}"/>
                      </a:ext>
                    </a:extLst>
                  </p:cNvPr>
                  <p:cNvSpPr>
                    <a:spLocks noChangeShapeType="1"/>
                  </p:cNvSpPr>
                  <p:nvPr/>
                </p:nvSpPr>
                <p:spPr bwMode="auto">
                  <a:xfrm flipV="1">
                    <a:off x="3832" y="3865"/>
                    <a:ext cx="42" cy="49"/>
                  </a:xfrm>
                  <a:prstGeom prst="line">
                    <a:avLst/>
                  </a:prstGeom>
                  <a:noFill/>
                  <a:ln w="12700">
                    <a:solidFill>
                      <a:srgbClr val="3F3F3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pic>
        <p:nvPicPr>
          <p:cNvPr id="10247" name="Picture 8">
            <a:extLst>
              <a:ext uri="{FF2B5EF4-FFF2-40B4-BE49-F238E27FC236}">
                <a16:creationId xmlns:a16="http://schemas.microsoft.com/office/drawing/2014/main" id="{9A78D865-726A-116B-8DD8-FD5DC6EA5B8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214" y="4398964"/>
            <a:ext cx="1392237"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248" name="Group 9">
            <a:extLst>
              <a:ext uri="{FF2B5EF4-FFF2-40B4-BE49-F238E27FC236}">
                <a16:creationId xmlns:a16="http://schemas.microsoft.com/office/drawing/2014/main" id="{E7E98D78-D7B8-BD82-4CAE-A005C2778BB6}"/>
              </a:ext>
            </a:extLst>
          </p:cNvPr>
          <p:cNvGrpSpPr>
            <a:grpSpLocks/>
          </p:cNvGrpSpPr>
          <p:nvPr/>
        </p:nvGrpSpPr>
        <p:grpSpPr bwMode="auto">
          <a:xfrm>
            <a:off x="3200400" y="4416426"/>
            <a:ext cx="1322388" cy="1027113"/>
            <a:chOff x="535" y="3026"/>
            <a:chExt cx="1110" cy="863"/>
          </a:xfrm>
        </p:grpSpPr>
        <p:sp>
          <p:nvSpPr>
            <p:cNvPr id="10266" name="Freeform 155">
              <a:extLst>
                <a:ext uri="{FF2B5EF4-FFF2-40B4-BE49-F238E27FC236}">
                  <a16:creationId xmlns:a16="http://schemas.microsoft.com/office/drawing/2014/main" id="{F64F96F7-50DC-674E-2D84-42AD4DF00E7C}"/>
                </a:ext>
              </a:extLst>
            </p:cNvPr>
            <p:cNvSpPr>
              <a:spLocks/>
            </p:cNvSpPr>
            <p:nvPr/>
          </p:nvSpPr>
          <p:spPr bwMode="auto">
            <a:xfrm>
              <a:off x="535" y="3690"/>
              <a:ext cx="109" cy="65"/>
            </a:xfrm>
            <a:custGeom>
              <a:avLst/>
              <a:gdLst>
                <a:gd name="T0" fmla="*/ 106 w 109"/>
                <a:gd name="T1" fmla="*/ 0 h 65"/>
                <a:gd name="T2" fmla="*/ 82 w 109"/>
                <a:gd name="T3" fmla="*/ 0 h 65"/>
                <a:gd name="T4" fmla="*/ 68 w 109"/>
                <a:gd name="T5" fmla="*/ 1 h 65"/>
                <a:gd name="T6" fmla="*/ 54 w 109"/>
                <a:gd name="T7" fmla="*/ 3 h 65"/>
                <a:gd name="T8" fmla="*/ 38 w 109"/>
                <a:gd name="T9" fmla="*/ 6 h 65"/>
                <a:gd name="T10" fmla="*/ 25 w 109"/>
                <a:gd name="T11" fmla="*/ 10 h 65"/>
                <a:gd name="T12" fmla="*/ 17 w 109"/>
                <a:gd name="T13" fmla="*/ 13 h 65"/>
                <a:gd name="T14" fmla="*/ 11 w 109"/>
                <a:gd name="T15" fmla="*/ 16 h 65"/>
                <a:gd name="T16" fmla="*/ 6 w 109"/>
                <a:gd name="T17" fmla="*/ 20 h 65"/>
                <a:gd name="T18" fmla="*/ 2 w 109"/>
                <a:gd name="T19" fmla="*/ 24 h 65"/>
                <a:gd name="T20" fmla="*/ 0 w 109"/>
                <a:gd name="T21" fmla="*/ 29 h 65"/>
                <a:gd name="T22" fmla="*/ 1 w 109"/>
                <a:gd name="T23" fmla="*/ 34 h 65"/>
                <a:gd name="T24" fmla="*/ 4 w 109"/>
                <a:gd name="T25" fmla="*/ 38 h 65"/>
                <a:gd name="T26" fmla="*/ 8 w 109"/>
                <a:gd name="T27" fmla="*/ 41 h 65"/>
                <a:gd name="T28" fmla="*/ 15 w 109"/>
                <a:gd name="T29" fmla="*/ 42 h 65"/>
                <a:gd name="T30" fmla="*/ 24 w 109"/>
                <a:gd name="T31" fmla="*/ 42 h 65"/>
                <a:gd name="T32" fmla="*/ 34 w 109"/>
                <a:gd name="T33" fmla="*/ 41 h 65"/>
                <a:gd name="T34" fmla="*/ 46 w 109"/>
                <a:gd name="T35" fmla="*/ 40 h 65"/>
                <a:gd name="T36" fmla="*/ 57 w 109"/>
                <a:gd name="T37" fmla="*/ 41 h 65"/>
                <a:gd name="T38" fmla="*/ 66 w 109"/>
                <a:gd name="T39" fmla="*/ 42 h 65"/>
                <a:gd name="T40" fmla="*/ 74 w 109"/>
                <a:gd name="T41" fmla="*/ 44 h 65"/>
                <a:gd name="T42" fmla="*/ 83 w 109"/>
                <a:gd name="T43" fmla="*/ 48 h 65"/>
                <a:gd name="T44" fmla="*/ 108 w 109"/>
                <a:gd name="T45" fmla="*/ 64 h 65"/>
                <a:gd name="T46" fmla="*/ 107 w 109"/>
                <a:gd name="T47" fmla="*/ 64 h 65"/>
                <a:gd name="T48" fmla="*/ 108 w 109"/>
                <a:gd name="T49" fmla="*/ 63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65">
                  <a:moveTo>
                    <a:pt x="106" y="0"/>
                  </a:moveTo>
                  <a:lnTo>
                    <a:pt x="82" y="0"/>
                  </a:lnTo>
                  <a:lnTo>
                    <a:pt x="68" y="1"/>
                  </a:lnTo>
                  <a:lnTo>
                    <a:pt x="54" y="3"/>
                  </a:lnTo>
                  <a:lnTo>
                    <a:pt x="38" y="6"/>
                  </a:lnTo>
                  <a:lnTo>
                    <a:pt x="25" y="10"/>
                  </a:lnTo>
                  <a:lnTo>
                    <a:pt x="17" y="13"/>
                  </a:lnTo>
                  <a:lnTo>
                    <a:pt x="11" y="16"/>
                  </a:lnTo>
                  <a:lnTo>
                    <a:pt x="6" y="20"/>
                  </a:lnTo>
                  <a:lnTo>
                    <a:pt x="2" y="24"/>
                  </a:lnTo>
                  <a:lnTo>
                    <a:pt x="0" y="29"/>
                  </a:lnTo>
                  <a:lnTo>
                    <a:pt x="1" y="34"/>
                  </a:lnTo>
                  <a:lnTo>
                    <a:pt x="4" y="38"/>
                  </a:lnTo>
                  <a:lnTo>
                    <a:pt x="8" y="41"/>
                  </a:lnTo>
                  <a:lnTo>
                    <a:pt x="15" y="42"/>
                  </a:lnTo>
                  <a:lnTo>
                    <a:pt x="24" y="42"/>
                  </a:lnTo>
                  <a:lnTo>
                    <a:pt x="34" y="41"/>
                  </a:lnTo>
                  <a:lnTo>
                    <a:pt x="46" y="40"/>
                  </a:lnTo>
                  <a:lnTo>
                    <a:pt x="57" y="41"/>
                  </a:lnTo>
                  <a:lnTo>
                    <a:pt x="66" y="42"/>
                  </a:lnTo>
                  <a:lnTo>
                    <a:pt x="74" y="44"/>
                  </a:lnTo>
                  <a:lnTo>
                    <a:pt x="83" y="48"/>
                  </a:lnTo>
                  <a:lnTo>
                    <a:pt x="108" y="64"/>
                  </a:lnTo>
                  <a:lnTo>
                    <a:pt x="107" y="64"/>
                  </a:lnTo>
                  <a:lnTo>
                    <a:pt x="108" y="63"/>
                  </a:lnTo>
                </a:path>
              </a:pathLst>
            </a:custGeom>
            <a:noFill/>
            <a:ln w="2540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267" name="Group 28">
              <a:extLst>
                <a:ext uri="{FF2B5EF4-FFF2-40B4-BE49-F238E27FC236}">
                  <a16:creationId xmlns:a16="http://schemas.microsoft.com/office/drawing/2014/main" id="{AFBBFDEC-1C5B-D1A0-3694-17132F4278B2}"/>
                </a:ext>
              </a:extLst>
            </p:cNvPr>
            <p:cNvGrpSpPr>
              <a:grpSpLocks/>
            </p:cNvGrpSpPr>
            <p:nvPr/>
          </p:nvGrpSpPr>
          <p:grpSpPr bwMode="auto">
            <a:xfrm>
              <a:off x="628" y="3508"/>
              <a:ext cx="864" cy="292"/>
              <a:chOff x="628" y="3508"/>
              <a:chExt cx="864" cy="292"/>
            </a:xfrm>
          </p:grpSpPr>
          <p:sp>
            <p:nvSpPr>
              <p:cNvPr id="10405" name="Freeform 156">
                <a:extLst>
                  <a:ext uri="{FF2B5EF4-FFF2-40B4-BE49-F238E27FC236}">
                    <a16:creationId xmlns:a16="http://schemas.microsoft.com/office/drawing/2014/main" id="{22CFA114-F162-DCFB-EF7B-71AB98601B29}"/>
                  </a:ext>
                </a:extLst>
              </p:cNvPr>
              <p:cNvSpPr>
                <a:spLocks/>
              </p:cNvSpPr>
              <p:nvPr/>
            </p:nvSpPr>
            <p:spPr bwMode="auto">
              <a:xfrm>
                <a:off x="634" y="3658"/>
                <a:ext cx="858" cy="142"/>
              </a:xfrm>
              <a:custGeom>
                <a:avLst/>
                <a:gdLst>
                  <a:gd name="T0" fmla="*/ 0 w 858"/>
                  <a:gd name="T1" fmla="*/ 9 h 142"/>
                  <a:gd name="T2" fmla="*/ 0 w 858"/>
                  <a:gd name="T3" fmla="*/ 70 h 142"/>
                  <a:gd name="T4" fmla="*/ 696 w 858"/>
                  <a:gd name="T5" fmla="*/ 141 h 142"/>
                  <a:gd name="T6" fmla="*/ 857 w 858"/>
                  <a:gd name="T7" fmla="*/ 55 h 142"/>
                  <a:gd name="T8" fmla="*/ 857 w 858"/>
                  <a:gd name="T9" fmla="*/ 0 h 142"/>
                  <a:gd name="T10" fmla="*/ 690 w 858"/>
                  <a:gd name="T11" fmla="*/ 74 h 142"/>
                  <a:gd name="T12" fmla="*/ 0 w 858"/>
                  <a:gd name="T13" fmla="*/ 9 h 1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58" h="142">
                    <a:moveTo>
                      <a:pt x="0" y="9"/>
                    </a:moveTo>
                    <a:lnTo>
                      <a:pt x="0" y="70"/>
                    </a:lnTo>
                    <a:lnTo>
                      <a:pt x="696" y="141"/>
                    </a:lnTo>
                    <a:lnTo>
                      <a:pt x="857" y="55"/>
                    </a:lnTo>
                    <a:lnTo>
                      <a:pt x="857" y="0"/>
                    </a:lnTo>
                    <a:lnTo>
                      <a:pt x="690" y="74"/>
                    </a:lnTo>
                    <a:lnTo>
                      <a:pt x="0" y="9"/>
                    </a:lnTo>
                  </a:path>
                </a:pathLst>
              </a:custGeom>
              <a:solidFill>
                <a:srgbClr val="9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06" name="Freeform 157">
                <a:extLst>
                  <a:ext uri="{FF2B5EF4-FFF2-40B4-BE49-F238E27FC236}">
                    <a16:creationId xmlns:a16="http://schemas.microsoft.com/office/drawing/2014/main" id="{00CF9E45-51A3-0440-BA95-B7A16899E9D0}"/>
                  </a:ext>
                </a:extLst>
              </p:cNvPr>
              <p:cNvSpPr>
                <a:spLocks/>
              </p:cNvSpPr>
              <p:nvPr/>
            </p:nvSpPr>
            <p:spPr bwMode="auto">
              <a:xfrm>
                <a:off x="628" y="3508"/>
                <a:ext cx="698" cy="223"/>
              </a:xfrm>
              <a:custGeom>
                <a:avLst/>
                <a:gdLst>
                  <a:gd name="T0" fmla="*/ 0 w 698"/>
                  <a:gd name="T1" fmla="*/ 0 h 223"/>
                  <a:gd name="T2" fmla="*/ 697 w 698"/>
                  <a:gd name="T3" fmla="*/ 48 h 223"/>
                  <a:gd name="T4" fmla="*/ 697 w 698"/>
                  <a:gd name="T5" fmla="*/ 222 h 223"/>
                  <a:gd name="T6" fmla="*/ 0 w 698"/>
                  <a:gd name="T7" fmla="*/ 155 h 223"/>
                  <a:gd name="T8" fmla="*/ 0 w 698"/>
                  <a:gd name="T9" fmla="*/ 0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8" h="223">
                    <a:moveTo>
                      <a:pt x="0" y="0"/>
                    </a:moveTo>
                    <a:lnTo>
                      <a:pt x="697" y="48"/>
                    </a:lnTo>
                    <a:lnTo>
                      <a:pt x="697" y="222"/>
                    </a:lnTo>
                    <a:lnTo>
                      <a:pt x="0" y="155"/>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407" name="Group 168">
                <a:extLst>
                  <a:ext uri="{FF2B5EF4-FFF2-40B4-BE49-F238E27FC236}">
                    <a16:creationId xmlns:a16="http://schemas.microsoft.com/office/drawing/2014/main" id="{A9C656F6-7912-1A03-7E54-571B0172DADD}"/>
                  </a:ext>
                </a:extLst>
              </p:cNvPr>
              <p:cNvGrpSpPr>
                <a:grpSpLocks/>
              </p:cNvGrpSpPr>
              <p:nvPr/>
            </p:nvGrpSpPr>
            <p:grpSpPr bwMode="auto">
              <a:xfrm>
                <a:off x="630" y="3549"/>
                <a:ext cx="704" cy="92"/>
                <a:chOff x="630" y="3549"/>
                <a:chExt cx="704" cy="92"/>
              </a:xfrm>
            </p:grpSpPr>
            <p:sp>
              <p:nvSpPr>
                <p:cNvPr id="10408" name="Line 158">
                  <a:extLst>
                    <a:ext uri="{FF2B5EF4-FFF2-40B4-BE49-F238E27FC236}">
                      <a16:creationId xmlns:a16="http://schemas.microsoft.com/office/drawing/2014/main" id="{A33901CB-FA01-6C72-9E72-86BEC1B1C98E}"/>
                    </a:ext>
                  </a:extLst>
                </p:cNvPr>
                <p:cNvSpPr>
                  <a:spLocks noChangeShapeType="1"/>
                </p:cNvSpPr>
                <p:nvPr/>
              </p:nvSpPr>
              <p:spPr bwMode="auto">
                <a:xfrm>
                  <a:off x="630" y="3549"/>
                  <a:ext cx="703" cy="5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09" name="Line 159">
                  <a:extLst>
                    <a:ext uri="{FF2B5EF4-FFF2-40B4-BE49-F238E27FC236}">
                      <a16:creationId xmlns:a16="http://schemas.microsoft.com/office/drawing/2014/main" id="{E0F47CDE-EEF1-C203-647C-3D159EDA04F3}"/>
                    </a:ext>
                  </a:extLst>
                </p:cNvPr>
                <p:cNvSpPr>
                  <a:spLocks noChangeShapeType="1"/>
                </p:cNvSpPr>
                <p:nvPr/>
              </p:nvSpPr>
              <p:spPr bwMode="auto">
                <a:xfrm>
                  <a:off x="1146" y="3592"/>
                  <a:ext cx="147" cy="1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10" name="Line 160">
                  <a:extLst>
                    <a:ext uri="{FF2B5EF4-FFF2-40B4-BE49-F238E27FC236}">
                      <a16:creationId xmlns:a16="http://schemas.microsoft.com/office/drawing/2014/main" id="{A453F494-0F70-E6EA-4AD0-0F6A955B6F97}"/>
                    </a:ext>
                  </a:extLst>
                </p:cNvPr>
                <p:cNvSpPr>
                  <a:spLocks noChangeShapeType="1"/>
                </p:cNvSpPr>
                <p:nvPr/>
              </p:nvSpPr>
              <p:spPr bwMode="auto">
                <a:xfrm>
                  <a:off x="973" y="3579"/>
                  <a:ext cx="148" cy="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11" name="Line 161">
                  <a:extLst>
                    <a:ext uri="{FF2B5EF4-FFF2-40B4-BE49-F238E27FC236}">
                      <a16:creationId xmlns:a16="http://schemas.microsoft.com/office/drawing/2014/main" id="{56790BC2-70F4-89D5-F70E-7EA5B188FE76}"/>
                    </a:ext>
                  </a:extLst>
                </p:cNvPr>
                <p:cNvSpPr>
                  <a:spLocks noChangeShapeType="1"/>
                </p:cNvSpPr>
                <p:nvPr/>
              </p:nvSpPr>
              <p:spPr bwMode="auto">
                <a:xfrm>
                  <a:off x="630" y="3580"/>
                  <a:ext cx="704" cy="6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10268" name="Group 29">
              <a:extLst>
                <a:ext uri="{FF2B5EF4-FFF2-40B4-BE49-F238E27FC236}">
                  <a16:creationId xmlns:a16="http://schemas.microsoft.com/office/drawing/2014/main" id="{72149839-0CA4-231D-AC5A-2E4989821C3D}"/>
                </a:ext>
              </a:extLst>
            </p:cNvPr>
            <p:cNvGrpSpPr>
              <a:grpSpLocks/>
            </p:cNvGrpSpPr>
            <p:nvPr/>
          </p:nvGrpSpPr>
          <p:grpSpPr bwMode="auto">
            <a:xfrm>
              <a:off x="628" y="3476"/>
              <a:ext cx="866" cy="75"/>
              <a:chOff x="628" y="3476"/>
              <a:chExt cx="866" cy="75"/>
            </a:xfrm>
          </p:grpSpPr>
          <p:sp>
            <p:nvSpPr>
              <p:cNvPr id="10403" name="Freeform 164">
                <a:extLst>
                  <a:ext uri="{FF2B5EF4-FFF2-40B4-BE49-F238E27FC236}">
                    <a16:creationId xmlns:a16="http://schemas.microsoft.com/office/drawing/2014/main" id="{47BF0A85-A7B0-049B-7827-8178808FA4AE}"/>
                  </a:ext>
                </a:extLst>
              </p:cNvPr>
              <p:cNvSpPr>
                <a:spLocks/>
              </p:cNvSpPr>
              <p:nvPr/>
            </p:nvSpPr>
            <p:spPr bwMode="auto">
              <a:xfrm>
                <a:off x="628" y="3476"/>
                <a:ext cx="866" cy="75"/>
              </a:xfrm>
              <a:custGeom>
                <a:avLst/>
                <a:gdLst>
                  <a:gd name="T0" fmla="*/ 0 w 866"/>
                  <a:gd name="T1" fmla="*/ 29 h 75"/>
                  <a:gd name="T2" fmla="*/ 699 w 866"/>
                  <a:gd name="T3" fmla="*/ 74 h 75"/>
                  <a:gd name="T4" fmla="*/ 865 w 866"/>
                  <a:gd name="T5" fmla="*/ 31 h 75"/>
                  <a:gd name="T6" fmla="*/ 807 w 866"/>
                  <a:gd name="T7" fmla="*/ 25 h 75"/>
                  <a:gd name="T8" fmla="*/ 267 w 866"/>
                  <a:gd name="T9" fmla="*/ 0 h 75"/>
                  <a:gd name="T10" fmla="*/ 0 w 866"/>
                  <a:gd name="T11" fmla="*/ 29 h 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6" h="75">
                    <a:moveTo>
                      <a:pt x="0" y="29"/>
                    </a:moveTo>
                    <a:lnTo>
                      <a:pt x="699" y="74"/>
                    </a:lnTo>
                    <a:lnTo>
                      <a:pt x="865" y="31"/>
                    </a:lnTo>
                    <a:lnTo>
                      <a:pt x="807" y="25"/>
                    </a:lnTo>
                    <a:lnTo>
                      <a:pt x="267" y="0"/>
                    </a:lnTo>
                    <a:lnTo>
                      <a:pt x="0" y="29"/>
                    </a:lnTo>
                  </a:path>
                </a:pathLst>
              </a:custGeom>
              <a:solidFill>
                <a:srgbClr val="DFD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04" name="Freeform 165">
                <a:extLst>
                  <a:ext uri="{FF2B5EF4-FFF2-40B4-BE49-F238E27FC236}">
                    <a16:creationId xmlns:a16="http://schemas.microsoft.com/office/drawing/2014/main" id="{4C3AB8DB-5ECC-E1EB-991E-40792672B987}"/>
                  </a:ext>
                </a:extLst>
              </p:cNvPr>
              <p:cNvSpPr>
                <a:spLocks/>
              </p:cNvSpPr>
              <p:nvPr/>
            </p:nvSpPr>
            <p:spPr bwMode="auto">
              <a:xfrm>
                <a:off x="827" y="3493"/>
                <a:ext cx="634" cy="46"/>
              </a:xfrm>
              <a:custGeom>
                <a:avLst/>
                <a:gdLst>
                  <a:gd name="T0" fmla="*/ 51 w 634"/>
                  <a:gd name="T1" fmla="*/ 0 h 46"/>
                  <a:gd name="T2" fmla="*/ 0 w 634"/>
                  <a:gd name="T3" fmla="*/ 17 h 46"/>
                  <a:gd name="T4" fmla="*/ 511 w 634"/>
                  <a:gd name="T5" fmla="*/ 45 h 46"/>
                  <a:gd name="T6" fmla="*/ 594 w 634"/>
                  <a:gd name="T7" fmla="*/ 25 h 46"/>
                  <a:gd name="T8" fmla="*/ 588 w 634"/>
                  <a:gd name="T9" fmla="*/ 22 h 46"/>
                  <a:gd name="T10" fmla="*/ 633 w 634"/>
                  <a:gd name="T11" fmla="*/ 11 h 46"/>
                  <a:gd name="T12" fmla="*/ 605 w 634"/>
                  <a:gd name="T13" fmla="*/ 9 h 46"/>
                  <a:gd name="T14" fmla="*/ 51 w 634"/>
                  <a:gd name="T15" fmla="*/ 0 h 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4" h="46">
                    <a:moveTo>
                      <a:pt x="51" y="0"/>
                    </a:moveTo>
                    <a:lnTo>
                      <a:pt x="0" y="17"/>
                    </a:lnTo>
                    <a:lnTo>
                      <a:pt x="511" y="45"/>
                    </a:lnTo>
                    <a:lnTo>
                      <a:pt x="594" y="25"/>
                    </a:lnTo>
                    <a:lnTo>
                      <a:pt x="588" y="22"/>
                    </a:lnTo>
                    <a:lnTo>
                      <a:pt x="633" y="11"/>
                    </a:lnTo>
                    <a:lnTo>
                      <a:pt x="605" y="9"/>
                    </a:lnTo>
                    <a:lnTo>
                      <a:pt x="51" y="0"/>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269" name="Group 30">
              <a:extLst>
                <a:ext uri="{FF2B5EF4-FFF2-40B4-BE49-F238E27FC236}">
                  <a16:creationId xmlns:a16="http://schemas.microsoft.com/office/drawing/2014/main" id="{C7214CC9-AA19-2FEE-71FB-390E9B0E2150}"/>
                </a:ext>
              </a:extLst>
            </p:cNvPr>
            <p:cNvGrpSpPr>
              <a:grpSpLocks/>
            </p:cNvGrpSpPr>
            <p:nvPr/>
          </p:nvGrpSpPr>
          <p:grpSpPr bwMode="auto">
            <a:xfrm>
              <a:off x="1340" y="3036"/>
              <a:ext cx="158" cy="492"/>
              <a:chOff x="1340" y="3036"/>
              <a:chExt cx="158" cy="492"/>
            </a:xfrm>
          </p:grpSpPr>
          <p:grpSp>
            <p:nvGrpSpPr>
              <p:cNvPr id="10373" name="Group 134">
                <a:extLst>
                  <a:ext uri="{FF2B5EF4-FFF2-40B4-BE49-F238E27FC236}">
                    <a16:creationId xmlns:a16="http://schemas.microsoft.com/office/drawing/2014/main" id="{B3626A13-3AA5-FA60-3E5D-586DE2BCB261}"/>
                  </a:ext>
                </a:extLst>
              </p:cNvPr>
              <p:cNvGrpSpPr>
                <a:grpSpLocks/>
              </p:cNvGrpSpPr>
              <p:nvPr/>
            </p:nvGrpSpPr>
            <p:grpSpPr bwMode="auto">
              <a:xfrm>
                <a:off x="1402" y="3099"/>
                <a:ext cx="96" cy="412"/>
                <a:chOff x="1402" y="3099"/>
                <a:chExt cx="96" cy="412"/>
              </a:xfrm>
            </p:grpSpPr>
            <p:sp>
              <p:nvSpPr>
                <p:cNvPr id="10377" name="Freeform 167">
                  <a:extLst>
                    <a:ext uri="{FF2B5EF4-FFF2-40B4-BE49-F238E27FC236}">
                      <a16:creationId xmlns:a16="http://schemas.microsoft.com/office/drawing/2014/main" id="{0203C7B1-1A76-0852-C139-A8B9DF356AE6}"/>
                    </a:ext>
                  </a:extLst>
                </p:cNvPr>
                <p:cNvSpPr>
                  <a:spLocks/>
                </p:cNvSpPr>
                <p:nvPr/>
              </p:nvSpPr>
              <p:spPr bwMode="auto">
                <a:xfrm>
                  <a:off x="1402" y="3099"/>
                  <a:ext cx="90" cy="412"/>
                </a:xfrm>
                <a:custGeom>
                  <a:avLst/>
                  <a:gdLst>
                    <a:gd name="T0" fmla="*/ 8 w 90"/>
                    <a:gd name="T1" fmla="*/ 0 h 412"/>
                    <a:gd name="T2" fmla="*/ 89 w 90"/>
                    <a:gd name="T3" fmla="*/ 34 h 412"/>
                    <a:gd name="T4" fmla="*/ 82 w 90"/>
                    <a:gd name="T5" fmla="*/ 194 h 412"/>
                    <a:gd name="T6" fmla="*/ 73 w 90"/>
                    <a:gd name="T7" fmla="*/ 386 h 412"/>
                    <a:gd name="T8" fmla="*/ 0 w 90"/>
                    <a:gd name="T9" fmla="*/ 411 h 412"/>
                    <a:gd name="T10" fmla="*/ 8 w 90"/>
                    <a:gd name="T11" fmla="*/ 0 h 4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412">
                      <a:moveTo>
                        <a:pt x="8" y="0"/>
                      </a:moveTo>
                      <a:lnTo>
                        <a:pt x="89" y="34"/>
                      </a:lnTo>
                      <a:lnTo>
                        <a:pt x="82" y="194"/>
                      </a:lnTo>
                      <a:lnTo>
                        <a:pt x="73" y="386"/>
                      </a:lnTo>
                      <a:lnTo>
                        <a:pt x="0" y="411"/>
                      </a:lnTo>
                      <a:lnTo>
                        <a:pt x="8" y="0"/>
                      </a:lnTo>
                    </a:path>
                  </a:pathLst>
                </a:custGeom>
                <a:solidFill>
                  <a:srgbClr val="9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378" name="Group 139">
                  <a:extLst>
                    <a:ext uri="{FF2B5EF4-FFF2-40B4-BE49-F238E27FC236}">
                      <a16:creationId xmlns:a16="http://schemas.microsoft.com/office/drawing/2014/main" id="{019F99D2-0B02-ECBD-9592-72D1FDCFDCF6}"/>
                    </a:ext>
                  </a:extLst>
                </p:cNvPr>
                <p:cNvGrpSpPr>
                  <a:grpSpLocks/>
                </p:cNvGrpSpPr>
                <p:nvPr/>
              </p:nvGrpSpPr>
              <p:grpSpPr bwMode="auto">
                <a:xfrm>
                  <a:off x="1402" y="3117"/>
                  <a:ext cx="96" cy="352"/>
                  <a:chOff x="1402" y="3117"/>
                  <a:chExt cx="96" cy="352"/>
                </a:xfrm>
              </p:grpSpPr>
              <p:grpSp>
                <p:nvGrpSpPr>
                  <p:cNvPr id="10379" name="Group 140">
                    <a:extLst>
                      <a:ext uri="{FF2B5EF4-FFF2-40B4-BE49-F238E27FC236}">
                        <a16:creationId xmlns:a16="http://schemas.microsoft.com/office/drawing/2014/main" id="{7D5D91B1-C732-9402-F83B-7BF1A012BC0F}"/>
                      </a:ext>
                    </a:extLst>
                  </p:cNvPr>
                  <p:cNvGrpSpPr>
                    <a:grpSpLocks/>
                  </p:cNvGrpSpPr>
                  <p:nvPr/>
                </p:nvGrpSpPr>
                <p:grpSpPr bwMode="auto">
                  <a:xfrm>
                    <a:off x="1402" y="3117"/>
                    <a:ext cx="96" cy="352"/>
                    <a:chOff x="1402" y="3117"/>
                    <a:chExt cx="96" cy="352"/>
                  </a:xfrm>
                </p:grpSpPr>
                <p:grpSp>
                  <p:nvGrpSpPr>
                    <p:cNvPr id="10381" name="Group 142">
                      <a:extLst>
                        <a:ext uri="{FF2B5EF4-FFF2-40B4-BE49-F238E27FC236}">
                          <a16:creationId xmlns:a16="http://schemas.microsoft.com/office/drawing/2014/main" id="{769301E7-BF63-B4E4-E36E-F63F4A060E60}"/>
                        </a:ext>
                      </a:extLst>
                    </p:cNvPr>
                    <p:cNvGrpSpPr>
                      <a:grpSpLocks/>
                    </p:cNvGrpSpPr>
                    <p:nvPr/>
                  </p:nvGrpSpPr>
                  <p:grpSpPr bwMode="auto">
                    <a:xfrm>
                      <a:off x="1402" y="3117"/>
                      <a:ext cx="96" cy="211"/>
                      <a:chOff x="1402" y="3117"/>
                      <a:chExt cx="96" cy="211"/>
                    </a:xfrm>
                  </p:grpSpPr>
                  <p:grpSp>
                    <p:nvGrpSpPr>
                      <p:cNvPr id="10391" name="Group 152">
                        <a:extLst>
                          <a:ext uri="{FF2B5EF4-FFF2-40B4-BE49-F238E27FC236}">
                            <a16:creationId xmlns:a16="http://schemas.microsoft.com/office/drawing/2014/main" id="{A10E2168-83CD-BD58-1950-934668E28AE5}"/>
                          </a:ext>
                        </a:extLst>
                      </p:cNvPr>
                      <p:cNvGrpSpPr>
                        <a:grpSpLocks/>
                      </p:cNvGrpSpPr>
                      <p:nvPr/>
                    </p:nvGrpSpPr>
                    <p:grpSpPr bwMode="auto">
                      <a:xfrm>
                        <a:off x="1409" y="3117"/>
                        <a:ext cx="89" cy="113"/>
                        <a:chOff x="1409" y="3117"/>
                        <a:chExt cx="89" cy="113"/>
                      </a:xfrm>
                    </p:grpSpPr>
                    <p:sp>
                      <p:nvSpPr>
                        <p:cNvPr id="10397" name="Line 168">
                          <a:extLst>
                            <a:ext uri="{FF2B5EF4-FFF2-40B4-BE49-F238E27FC236}">
                              <a16:creationId xmlns:a16="http://schemas.microsoft.com/office/drawing/2014/main" id="{098F530A-0357-9AC3-32A9-F978ED48FC20}"/>
                            </a:ext>
                          </a:extLst>
                        </p:cNvPr>
                        <p:cNvSpPr>
                          <a:spLocks noChangeShapeType="1"/>
                        </p:cNvSpPr>
                        <p:nvPr/>
                      </p:nvSpPr>
                      <p:spPr bwMode="auto">
                        <a:xfrm>
                          <a:off x="1412" y="3117"/>
                          <a:ext cx="86" cy="33"/>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98" name="Line 169">
                          <a:extLst>
                            <a:ext uri="{FF2B5EF4-FFF2-40B4-BE49-F238E27FC236}">
                              <a16:creationId xmlns:a16="http://schemas.microsoft.com/office/drawing/2014/main" id="{B8C4037E-6A9F-14F9-E228-37C326F76C32}"/>
                            </a:ext>
                          </a:extLst>
                        </p:cNvPr>
                        <p:cNvSpPr>
                          <a:spLocks noChangeShapeType="1"/>
                        </p:cNvSpPr>
                        <p:nvPr/>
                      </p:nvSpPr>
                      <p:spPr bwMode="auto">
                        <a:xfrm>
                          <a:off x="1410" y="3135"/>
                          <a:ext cx="86" cy="30"/>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99" name="Line 170">
                          <a:extLst>
                            <a:ext uri="{FF2B5EF4-FFF2-40B4-BE49-F238E27FC236}">
                              <a16:creationId xmlns:a16="http://schemas.microsoft.com/office/drawing/2014/main" id="{F233413B-C25E-C264-3E7F-242C949B3318}"/>
                            </a:ext>
                          </a:extLst>
                        </p:cNvPr>
                        <p:cNvSpPr>
                          <a:spLocks noChangeShapeType="1"/>
                        </p:cNvSpPr>
                        <p:nvPr/>
                      </p:nvSpPr>
                      <p:spPr bwMode="auto">
                        <a:xfrm>
                          <a:off x="1411" y="3154"/>
                          <a:ext cx="85" cy="28"/>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00" name="Line 171">
                          <a:extLst>
                            <a:ext uri="{FF2B5EF4-FFF2-40B4-BE49-F238E27FC236}">
                              <a16:creationId xmlns:a16="http://schemas.microsoft.com/office/drawing/2014/main" id="{FB257E25-24D1-9B47-5EB0-05A332671411}"/>
                            </a:ext>
                          </a:extLst>
                        </p:cNvPr>
                        <p:cNvSpPr>
                          <a:spLocks noChangeShapeType="1"/>
                        </p:cNvSpPr>
                        <p:nvPr/>
                      </p:nvSpPr>
                      <p:spPr bwMode="auto">
                        <a:xfrm>
                          <a:off x="1410" y="3172"/>
                          <a:ext cx="86" cy="26"/>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01" name="Line 172">
                          <a:extLst>
                            <a:ext uri="{FF2B5EF4-FFF2-40B4-BE49-F238E27FC236}">
                              <a16:creationId xmlns:a16="http://schemas.microsoft.com/office/drawing/2014/main" id="{3C60C907-E8AB-61FC-F5A5-87013BC5886F}"/>
                            </a:ext>
                          </a:extLst>
                        </p:cNvPr>
                        <p:cNvSpPr>
                          <a:spLocks noChangeShapeType="1"/>
                        </p:cNvSpPr>
                        <p:nvPr/>
                      </p:nvSpPr>
                      <p:spPr bwMode="auto">
                        <a:xfrm>
                          <a:off x="1409" y="3190"/>
                          <a:ext cx="86" cy="24"/>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02" name="Line 173">
                          <a:extLst>
                            <a:ext uri="{FF2B5EF4-FFF2-40B4-BE49-F238E27FC236}">
                              <a16:creationId xmlns:a16="http://schemas.microsoft.com/office/drawing/2014/main" id="{94A6097F-29AF-A4B4-6CA5-2306421A512C}"/>
                            </a:ext>
                          </a:extLst>
                        </p:cNvPr>
                        <p:cNvSpPr>
                          <a:spLocks noChangeShapeType="1"/>
                        </p:cNvSpPr>
                        <p:nvPr/>
                      </p:nvSpPr>
                      <p:spPr bwMode="auto">
                        <a:xfrm>
                          <a:off x="1409" y="3208"/>
                          <a:ext cx="85" cy="22"/>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0392" name="Line 175">
                        <a:extLst>
                          <a:ext uri="{FF2B5EF4-FFF2-40B4-BE49-F238E27FC236}">
                            <a16:creationId xmlns:a16="http://schemas.microsoft.com/office/drawing/2014/main" id="{C0E2D206-905E-A4D1-F756-04560BA17FDA}"/>
                          </a:ext>
                        </a:extLst>
                      </p:cNvPr>
                      <p:cNvSpPr>
                        <a:spLocks noChangeShapeType="1"/>
                      </p:cNvSpPr>
                      <p:nvPr/>
                    </p:nvSpPr>
                    <p:spPr bwMode="auto">
                      <a:xfrm>
                        <a:off x="1402" y="3245"/>
                        <a:ext cx="89" cy="18"/>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93" name="Line 176">
                        <a:extLst>
                          <a:ext uri="{FF2B5EF4-FFF2-40B4-BE49-F238E27FC236}">
                            <a16:creationId xmlns:a16="http://schemas.microsoft.com/office/drawing/2014/main" id="{30DE0ACC-E165-94DB-0901-AC3F9DC2B0F0}"/>
                          </a:ext>
                        </a:extLst>
                      </p:cNvPr>
                      <p:cNvSpPr>
                        <a:spLocks noChangeShapeType="1"/>
                      </p:cNvSpPr>
                      <p:nvPr/>
                    </p:nvSpPr>
                    <p:spPr bwMode="auto">
                      <a:xfrm>
                        <a:off x="1403" y="3263"/>
                        <a:ext cx="87" cy="15"/>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94" name="Line 177">
                        <a:extLst>
                          <a:ext uri="{FF2B5EF4-FFF2-40B4-BE49-F238E27FC236}">
                            <a16:creationId xmlns:a16="http://schemas.microsoft.com/office/drawing/2014/main" id="{B666C2B9-6F9E-B2F6-B8BD-1EE47285EDCE}"/>
                          </a:ext>
                        </a:extLst>
                      </p:cNvPr>
                      <p:cNvSpPr>
                        <a:spLocks noChangeShapeType="1"/>
                      </p:cNvSpPr>
                      <p:nvPr/>
                    </p:nvSpPr>
                    <p:spPr bwMode="auto">
                      <a:xfrm>
                        <a:off x="1402" y="3282"/>
                        <a:ext cx="87" cy="13"/>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95" name="Line 178">
                        <a:extLst>
                          <a:ext uri="{FF2B5EF4-FFF2-40B4-BE49-F238E27FC236}">
                            <a16:creationId xmlns:a16="http://schemas.microsoft.com/office/drawing/2014/main" id="{7B6AE3EE-90C5-80E1-0AC5-60E5E334F5DD}"/>
                          </a:ext>
                        </a:extLst>
                      </p:cNvPr>
                      <p:cNvSpPr>
                        <a:spLocks noChangeShapeType="1"/>
                      </p:cNvSpPr>
                      <p:nvPr/>
                    </p:nvSpPr>
                    <p:spPr bwMode="auto">
                      <a:xfrm>
                        <a:off x="1403" y="3301"/>
                        <a:ext cx="86" cy="10"/>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96" name="Line 179">
                        <a:extLst>
                          <a:ext uri="{FF2B5EF4-FFF2-40B4-BE49-F238E27FC236}">
                            <a16:creationId xmlns:a16="http://schemas.microsoft.com/office/drawing/2014/main" id="{CFCAD943-E5FD-0517-63C0-3616C4608F7A}"/>
                          </a:ext>
                        </a:extLst>
                      </p:cNvPr>
                      <p:cNvSpPr>
                        <a:spLocks noChangeShapeType="1"/>
                      </p:cNvSpPr>
                      <p:nvPr/>
                    </p:nvSpPr>
                    <p:spPr bwMode="auto">
                      <a:xfrm>
                        <a:off x="1404" y="3320"/>
                        <a:ext cx="85" cy="8"/>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382" name="Group 143">
                      <a:extLst>
                        <a:ext uri="{FF2B5EF4-FFF2-40B4-BE49-F238E27FC236}">
                          <a16:creationId xmlns:a16="http://schemas.microsoft.com/office/drawing/2014/main" id="{DA70DA3C-4794-08F3-290F-A6A77F029745}"/>
                        </a:ext>
                      </a:extLst>
                    </p:cNvPr>
                    <p:cNvGrpSpPr>
                      <a:grpSpLocks/>
                    </p:cNvGrpSpPr>
                    <p:nvPr/>
                  </p:nvGrpSpPr>
                  <p:grpSpPr bwMode="auto">
                    <a:xfrm>
                      <a:off x="1403" y="3339"/>
                      <a:ext cx="84" cy="130"/>
                      <a:chOff x="1403" y="3339"/>
                      <a:chExt cx="84" cy="130"/>
                    </a:xfrm>
                  </p:grpSpPr>
                  <p:sp>
                    <p:nvSpPr>
                      <p:cNvPr id="10383" name="Line 181">
                        <a:extLst>
                          <a:ext uri="{FF2B5EF4-FFF2-40B4-BE49-F238E27FC236}">
                            <a16:creationId xmlns:a16="http://schemas.microsoft.com/office/drawing/2014/main" id="{25629C95-6B40-A6AD-E13D-A83D4E301869}"/>
                          </a:ext>
                        </a:extLst>
                      </p:cNvPr>
                      <p:cNvSpPr>
                        <a:spLocks noChangeShapeType="1"/>
                      </p:cNvSpPr>
                      <p:nvPr/>
                    </p:nvSpPr>
                    <p:spPr bwMode="auto">
                      <a:xfrm>
                        <a:off x="1404" y="3339"/>
                        <a:ext cx="83" cy="5"/>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84" name="Line 182">
                        <a:extLst>
                          <a:ext uri="{FF2B5EF4-FFF2-40B4-BE49-F238E27FC236}">
                            <a16:creationId xmlns:a16="http://schemas.microsoft.com/office/drawing/2014/main" id="{0EF079CF-7B50-16D3-1846-156A05036B5B}"/>
                          </a:ext>
                        </a:extLst>
                      </p:cNvPr>
                      <p:cNvSpPr>
                        <a:spLocks noChangeShapeType="1"/>
                      </p:cNvSpPr>
                      <p:nvPr/>
                    </p:nvSpPr>
                    <p:spPr bwMode="auto">
                      <a:xfrm>
                        <a:off x="1405" y="3357"/>
                        <a:ext cx="81" cy="3"/>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85" name="Line 183">
                        <a:extLst>
                          <a:ext uri="{FF2B5EF4-FFF2-40B4-BE49-F238E27FC236}">
                            <a16:creationId xmlns:a16="http://schemas.microsoft.com/office/drawing/2014/main" id="{40D16DAF-0380-EFCC-8851-49EDC853E412}"/>
                          </a:ext>
                        </a:extLst>
                      </p:cNvPr>
                      <p:cNvSpPr>
                        <a:spLocks noChangeShapeType="1"/>
                      </p:cNvSpPr>
                      <p:nvPr/>
                    </p:nvSpPr>
                    <p:spPr bwMode="auto">
                      <a:xfrm>
                        <a:off x="1404" y="3377"/>
                        <a:ext cx="81" cy="0"/>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86" name="Line 184">
                        <a:extLst>
                          <a:ext uri="{FF2B5EF4-FFF2-40B4-BE49-F238E27FC236}">
                            <a16:creationId xmlns:a16="http://schemas.microsoft.com/office/drawing/2014/main" id="{8561ACFF-E0E5-52F9-8242-4DD6A8A0D314}"/>
                          </a:ext>
                        </a:extLst>
                      </p:cNvPr>
                      <p:cNvSpPr>
                        <a:spLocks noChangeShapeType="1"/>
                      </p:cNvSpPr>
                      <p:nvPr/>
                    </p:nvSpPr>
                    <p:spPr bwMode="auto">
                      <a:xfrm flipV="1">
                        <a:off x="1404" y="3393"/>
                        <a:ext cx="81" cy="2"/>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87" name="Line 185">
                        <a:extLst>
                          <a:ext uri="{FF2B5EF4-FFF2-40B4-BE49-F238E27FC236}">
                            <a16:creationId xmlns:a16="http://schemas.microsoft.com/office/drawing/2014/main" id="{C91F46D3-F497-040E-9D00-0A1E2210EE7A}"/>
                          </a:ext>
                        </a:extLst>
                      </p:cNvPr>
                      <p:cNvSpPr>
                        <a:spLocks noChangeShapeType="1"/>
                      </p:cNvSpPr>
                      <p:nvPr/>
                    </p:nvSpPr>
                    <p:spPr bwMode="auto">
                      <a:xfrm flipV="1">
                        <a:off x="1404" y="3409"/>
                        <a:ext cx="79" cy="4"/>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88" name="Line 186">
                        <a:extLst>
                          <a:ext uri="{FF2B5EF4-FFF2-40B4-BE49-F238E27FC236}">
                            <a16:creationId xmlns:a16="http://schemas.microsoft.com/office/drawing/2014/main" id="{59B9E664-1488-E7B1-826A-90C3E4A84A47}"/>
                          </a:ext>
                        </a:extLst>
                      </p:cNvPr>
                      <p:cNvSpPr>
                        <a:spLocks noChangeShapeType="1"/>
                      </p:cNvSpPr>
                      <p:nvPr/>
                    </p:nvSpPr>
                    <p:spPr bwMode="auto">
                      <a:xfrm flipV="1">
                        <a:off x="1404" y="3426"/>
                        <a:ext cx="79" cy="6"/>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89" name="Line 187">
                        <a:extLst>
                          <a:ext uri="{FF2B5EF4-FFF2-40B4-BE49-F238E27FC236}">
                            <a16:creationId xmlns:a16="http://schemas.microsoft.com/office/drawing/2014/main" id="{83F34786-8625-F446-F028-CEDF9FB24137}"/>
                          </a:ext>
                        </a:extLst>
                      </p:cNvPr>
                      <p:cNvSpPr>
                        <a:spLocks noChangeShapeType="1"/>
                      </p:cNvSpPr>
                      <p:nvPr/>
                    </p:nvSpPr>
                    <p:spPr bwMode="auto">
                      <a:xfrm flipV="1">
                        <a:off x="1403" y="3441"/>
                        <a:ext cx="80" cy="9"/>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90" name="Line 188">
                        <a:extLst>
                          <a:ext uri="{FF2B5EF4-FFF2-40B4-BE49-F238E27FC236}">
                            <a16:creationId xmlns:a16="http://schemas.microsoft.com/office/drawing/2014/main" id="{32ABEC03-5443-43D9-9D8C-CC91116CFE90}"/>
                          </a:ext>
                        </a:extLst>
                      </p:cNvPr>
                      <p:cNvSpPr>
                        <a:spLocks noChangeShapeType="1"/>
                      </p:cNvSpPr>
                      <p:nvPr/>
                    </p:nvSpPr>
                    <p:spPr bwMode="auto">
                      <a:xfrm flipV="1">
                        <a:off x="1404" y="3458"/>
                        <a:ext cx="77" cy="11"/>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10380" name="Line 191">
                    <a:extLst>
                      <a:ext uri="{FF2B5EF4-FFF2-40B4-BE49-F238E27FC236}">
                        <a16:creationId xmlns:a16="http://schemas.microsoft.com/office/drawing/2014/main" id="{6B65BDE0-5C2A-9C8D-7DF3-9760EB6E2046}"/>
                      </a:ext>
                    </a:extLst>
                  </p:cNvPr>
                  <p:cNvSpPr>
                    <a:spLocks noChangeShapeType="1"/>
                  </p:cNvSpPr>
                  <p:nvPr/>
                </p:nvSpPr>
                <p:spPr bwMode="auto">
                  <a:xfrm>
                    <a:off x="1407" y="3227"/>
                    <a:ext cx="85" cy="19"/>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10374" name="Group 135">
                <a:extLst>
                  <a:ext uri="{FF2B5EF4-FFF2-40B4-BE49-F238E27FC236}">
                    <a16:creationId xmlns:a16="http://schemas.microsoft.com/office/drawing/2014/main" id="{C9DEAD38-022B-3FAD-4EC5-924DB4738E59}"/>
                  </a:ext>
                </a:extLst>
              </p:cNvPr>
              <p:cNvGrpSpPr>
                <a:grpSpLocks/>
              </p:cNvGrpSpPr>
              <p:nvPr/>
            </p:nvGrpSpPr>
            <p:grpSpPr bwMode="auto">
              <a:xfrm>
                <a:off x="1340" y="3036"/>
                <a:ext cx="78" cy="492"/>
                <a:chOff x="1340" y="3036"/>
                <a:chExt cx="78" cy="492"/>
              </a:xfrm>
            </p:grpSpPr>
            <p:sp>
              <p:nvSpPr>
                <p:cNvPr id="10375" name="Freeform 194">
                  <a:extLst>
                    <a:ext uri="{FF2B5EF4-FFF2-40B4-BE49-F238E27FC236}">
                      <a16:creationId xmlns:a16="http://schemas.microsoft.com/office/drawing/2014/main" id="{5B2F5921-6E0F-1529-EFE7-2D0D8CCFF808}"/>
                    </a:ext>
                  </a:extLst>
                </p:cNvPr>
                <p:cNvSpPr>
                  <a:spLocks/>
                </p:cNvSpPr>
                <p:nvPr/>
              </p:nvSpPr>
              <p:spPr bwMode="auto">
                <a:xfrm>
                  <a:off x="1340" y="3036"/>
                  <a:ext cx="78" cy="492"/>
                </a:xfrm>
                <a:custGeom>
                  <a:avLst/>
                  <a:gdLst>
                    <a:gd name="T0" fmla="*/ 18 w 78"/>
                    <a:gd name="T1" fmla="*/ 0 h 492"/>
                    <a:gd name="T2" fmla="*/ 72 w 78"/>
                    <a:gd name="T3" fmla="*/ 25 h 492"/>
                    <a:gd name="T4" fmla="*/ 77 w 78"/>
                    <a:gd name="T5" fmla="*/ 31 h 492"/>
                    <a:gd name="T6" fmla="*/ 61 w 78"/>
                    <a:gd name="T7" fmla="*/ 471 h 492"/>
                    <a:gd name="T8" fmla="*/ 53 w 78"/>
                    <a:gd name="T9" fmla="*/ 477 h 492"/>
                    <a:gd name="T10" fmla="*/ 0 w 78"/>
                    <a:gd name="T11" fmla="*/ 491 h 492"/>
                    <a:gd name="T12" fmla="*/ 6 w 78"/>
                    <a:gd name="T13" fmla="*/ 483 h 492"/>
                    <a:gd name="T14" fmla="*/ 7 w 78"/>
                    <a:gd name="T15" fmla="*/ 477 h 492"/>
                    <a:gd name="T16" fmla="*/ 18 w 78"/>
                    <a:gd name="T17" fmla="*/ 0 h 4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8" h="492">
                      <a:moveTo>
                        <a:pt x="18" y="0"/>
                      </a:moveTo>
                      <a:lnTo>
                        <a:pt x="72" y="25"/>
                      </a:lnTo>
                      <a:lnTo>
                        <a:pt x="77" y="31"/>
                      </a:lnTo>
                      <a:lnTo>
                        <a:pt x="61" y="471"/>
                      </a:lnTo>
                      <a:lnTo>
                        <a:pt x="53" y="477"/>
                      </a:lnTo>
                      <a:lnTo>
                        <a:pt x="0" y="491"/>
                      </a:lnTo>
                      <a:lnTo>
                        <a:pt x="6" y="483"/>
                      </a:lnTo>
                      <a:lnTo>
                        <a:pt x="7" y="477"/>
                      </a:lnTo>
                      <a:lnTo>
                        <a:pt x="18" y="0"/>
                      </a:lnTo>
                    </a:path>
                  </a:pathLst>
                </a:custGeom>
                <a:solidFill>
                  <a:srgbClr val="BFB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76" name="Arc 195">
                  <a:extLst>
                    <a:ext uri="{FF2B5EF4-FFF2-40B4-BE49-F238E27FC236}">
                      <a16:creationId xmlns:a16="http://schemas.microsoft.com/office/drawing/2014/main" id="{2ABC044F-E571-B9D3-EDF9-B139721465A2}"/>
                    </a:ext>
                  </a:extLst>
                </p:cNvPr>
                <p:cNvSpPr>
                  <a:spLocks/>
                </p:cNvSpPr>
                <p:nvPr/>
              </p:nvSpPr>
              <p:spPr bwMode="auto">
                <a:xfrm>
                  <a:off x="1414" y="3061"/>
                  <a:ext cx="4" cy="6"/>
                </a:xfrm>
                <a:custGeom>
                  <a:avLst/>
                  <a:gdLst>
                    <a:gd name="T0" fmla="*/ 0 w 21252"/>
                    <a:gd name="T1" fmla="*/ 0 h 21600"/>
                    <a:gd name="T2" fmla="*/ 0 w 21252"/>
                    <a:gd name="T3" fmla="*/ 0 h 21600"/>
                    <a:gd name="T4" fmla="*/ 0 w 21252"/>
                    <a:gd name="T5" fmla="*/ 0 h 21600"/>
                    <a:gd name="T6" fmla="*/ 0 60000 65536"/>
                    <a:gd name="T7" fmla="*/ 0 60000 65536"/>
                    <a:gd name="T8" fmla="*/ 0 60000 65536"/>
                  </a:gdLst>
                  <a:ahLst/>
                  <a:cxnLst>
                    <a:cxn ang="T6">
                      <a:pos x="T0" y="T1"/>
                    </a:cxn>
                    <a:cxn ang="T7">
                      <a:pos x="T2" y="T3"/>
                    </a:cxn>
                    <a:cxn ang="T8">
                      <a:pos x="T4" y="T5"/>
                    </a:cxn>
                  </a:cxnLst>
                  <a:rect l="0" t="0" r="r" b="b"/>
                  <a:pathLst>
                    <a:path w="21252" h="21600" fill="none" extrusionOk="0">
                      <a:moveTo>
                        <a:pt x="0" y="0"/>
                      </a:moveTo>
                      <a:cubicBezTo>
                        <a:pt x="10438" y="0"/>
                        <a:pt x="19384" y="7465"/>
                        <a:pt x="21251" y="17736"/>
                      </a:cubicBezTo>
                    </a:path>
                    <a:path w="21252" h="21600" stroke="0" extrusionOk="0">
                      <a:moveTo>
                        <a:pt x="0" y="0"/>
                      </a:moveTo>
                      <a:cubicBezTo>
                        <a:pt x="10438" y="0"/>
                        <a:pt x="19384" y="7465"/>
                        <a:pt x="21251" y="17736"/>
                      </a:cubicBezTo>
                      <a:lnTo>
                        <a:pt x="0" y="21600"/>
                      </a:lnTo>
                      <a:lnTo>
                        <a:pt x="0" y="0"/>
                      </a:lnTo>
                      <a:close/>
                    </a:path>
                  </a:pathLst>
                </a:custGeom>
                <a:solidFill>
                  <a:srgbClr val="B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10270" name="Group 31">
              <a:extLst>
                <a:ext uri="{FF2B5EF4-FFF2-40B4-BE49-F238E27FC236}">
                  <a16:creationId xmlns:a16="http://schemas.microsoft.com/office/drawing/2014/main" id="{A0664B80-7DDA-0A05-54B1-4D3F6EFDC4B4}"/>
                </a:ext>
              </a:extLst>
            </p:cNvPr>
            <p:cNvGrpSpPr>
              <a:grpSpLocks/>
            </p:cNvGrpSpPr>
            <p:nvPr/>
          </p:nvGrpSpPr>
          <p:grpSpPr bwMode="auto">
            <a:xfrm>
              <a:off x="1373" y="3788"/>
              <a:ext cx="272" cy="101"/>
              <a:chOff x="1373" y="3788"/>
              <a:chExt cx="272" cy="101"/>
            </a:xfrm>
          </p:grpSpPr>
          <p:sp>
            <p:nvSpPr>
              <p:cNvPr id="10362" name="Freeform 198">
                <a:extLst>
                  <a:ext uri="{FF2B5EF4-FFF2-40B4-BE49-F238E27FC236}">
                    <a16:creationId xmlns:a16="http://schemas.microsoft.com/office/drawing/2014/main" id="{52CD5467-6E70-D608-D30C-E797A13202E6}"/>
                  </a:ext>
                </a:extLst>
              </p:cNvPr>
              <p:cNvSpPr>
                <a:spLocks/>
              </p:cNvSpPr>
              <p:nvPr/>
            </p:nvSpPr>
            <p:spPr bwMode="auto">
              <a:xfrm>
                <a:off x="1373" y="3788"/>
                <a:ext cx="272" cy="71"/>
              </a:xfrm>
              <a:custGeom>
                <a:avLst/>
                <a:gdLst>
                  <a:gd name="T0" fmla="*/ 0 w 272"/>
                  <a:gd name="T1" fmla="*/ 0 h 71"/>
                  <a:gd name="T2" fmla="*/ 50 w 272"/>
                  <a:gd name="T3" fmla="*/ 3 h 71"/>
                  <a:gd name="T4" fmla="*/ 88 w 272"/>
                  <a:gd name="T5" fmla="*/ 5 h 71"/>
                  <a:gd name="T6" fmla="*/ 121 w 272"/>
                  <a:gd name="T7" fmla="*/ 9 h 71"/>
                  <a:gd name="T8" fmla="*/ 155 w 272"/>
                  <a:gd name="T9" fmla="*/ 13 h 71"/>
                  <a:gd name="T10" fmla="*/ 178 w 272"/>
                  <a:gd name="T11" fmla="*/ 16 h 71"/>
                  <a:gd name="T12" fmla="*/ 207 w 272"/>
                  <a:gd name="T13" fmla="*/ 21 h 71"/>
                  <a:gd name="T14" fmla="*/ 223 w 272"/>
                  <a:gd name="T15" fmla="*/ 24 h 71"/>
                  <a:gd name="T16" fmla="*/ 235 w 272"/>
                  <a:gd name="T17" fmla="*/ 27 h 71"/>
                  <a:gd name="T18" fmla="*/ 242 w 272"/>
                  <a:gd name="T19" fmla="*/ 28 h 71"/>
                  <a:gd name="T20" fmla="*/ 247 w 272"/>
                  <a:gd name="T21" fmla="*/ 30 h 71"/>
                  <a:gd name="T22" fmla="*/ 254 w 272"/>
                  <a:gd name="T23" fmla="*/ 32 h 71"/>
                  <a:gd name="T24" fmla="*/ 261 w 272"/>
                  <a:gd name="T25" fmla="*/ 34 h 71"/>
                  <a:gd name="T26" fmla="*/ 267 w 272"/>
                  <a:gd name="T27" fmla="*/ 38 h 71"/>
                  <a:gd name="T28" fmla="*/ 270 w 272"/>
                  <a:gd name="T29" fmla="*/ 42 h 71"/>
                  <a:gd name="T30" fmla="*/ 271 w 272"/>
                  <a:gd name="T31" fmla="*/ 45 h 71"/>
                  <a:gd name="T32" fmla="*/ 269 w 272"/>
                  <a:gd name="T33" fmla="*/ 49 h 71"/>
                  <a:gd name="T34" fmla="*/ 267 w 272"/>
                  <a:gd name="T35" fmla="*/ 54 h 71"/>
                  <a:gd name="T36" fmla="*/ 264 w 272"/>
                  <a:gd name="T37" fmla="*/ 58 h 71"/>
                  <a:gd name="T38" fmla="*/ 259 w 272"/>
                  <a:gd name="T39" fmla="*/ 61 h 71"/>
                  <a:gd name="T40" fmla="*/ 253 w 272"/>
                  <a:gd name="T41" fmla="*/ 65 h 71"/>
                  <a:gd name="T42" fmla="*/ 247 w 272"/>
                  <a:gd name="T43" fmla="*/ 68 h 71"/>
                  <a:gd name="T44" fmla="*/ 240 w 272"/>
                  <a:gd name="T45" fmla="*/ 69 h 71"/>
                  <a:gd name="T46" fmla="*/ 231 w 272"/>
                  <a:gd name="T47" fmla="*/ 70 h 71"/>
                  <a:gd name="T48" fmla="*/ 222 w 272"/>
                  <a:gd name="T49" fmla="*/ 70 h 71"/>
                  <a:gd name="T50" fmla="*/ 212 w 272"/>
                  <a:gd name="T51" fmla="*/ 70 h 71"/>
                  <a:gd name="T52" fmla="*/ 197 w 272"/>
                  <a:gd name="T53" fmla="*/ 67 h 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2" h="71">
                    <a:moveTo>
                      <a:pt x="0" y="0"/>
                    </a:moveTo>
                    <a:lnTo>
                      <a:pt x="50" y="3"/>
                    </a:lnTo>
                    <a:lnTo>
                      <a:pt x="88" y="5"/>
                    </a:lnTo>
                    <a:lnTo>
                      <a:pt x="121" y="9"/>
                    </a:lnTo>
                    <a:lnTo>
                      <a:pt x="155" y="13"/>
                    </a:lnTo>
                    <a:lnTo>
                      <a:pt x="178" y="16"/>
                    </a:lnTo>
                    <a:lnTo>
                      <a:pt x="207" y="21"/>
                    </a:lnTo>
                    <a:lnTo>
                      <a:pt x="223" y="24"/>
                    </a:lnTo>
                    <a:lnTo>
                      <a:pt x="235" y="27"/>
                    </a:lnTo>
                    <a:lnTo>
                      <a:pt x="242" y="28"/>
                    </a:lnTo>
                    <a:lnTo>
                      <a:pt x="247" y="30"/>
                    </a:lnTo>
                    <a:lnTo>
                      <a:pt x="254" y="32"/>
                    </a:lnTo>
                    <a:lnTo>
                      <a:pt x="261" y="34"/>
                    </a:lnTo>
                    <a:lnTo>
                      <a:pt x="267" y="38"/>
                    </a:lnTo>
                    <a:lnTo>
                      <a:pt x="270" y="42"/>
                    </a:lnTo>
                    <a:lnTo>
                      <a:pt x="271" y="45"/>
                    </a:lnTo>
                    <a:lnTo>
                      <a:pt x="269" y="49"/>
                    </a:lnTo>
                    <a:lnTo>
                      <a:pt x="267" y="54"/>
                    </a:lnTo>
                    <a:lnTo>
                      <a:pt x="264" y="58"/>
                    </a:lnTo>
                    <a:lnTo>
                      <a:pt x="259" y="61"/>
                    </a:lnTo>
                    <a:lnTo>
                      <a:pt x="253" y="65"/>
                    </a:lnTo>
                    <a:lnTo>
                      <a:pt x="247" y="68"/>
                    </a:lnTo>
                    <a:lnTo>
                      <a:pt x="240" y="69"/>
                    </a:lnTo>
                    <a:lnTo>
                      <a:pt x="231" y="70"/>
                    </a:lnTo>
                    <a:lnTo>
                      <a:pt x="222" y="70"/>
                    </a:lnTo>
                    <a:lnTo>
                      <a:pt x="212" y="70"/>
                    </a:lnTo>
                    <a:lnTo>
                      <a:pt x="197" y="67"/>
                    </a:lnTo>
                  </a:path>
                </a:pathLst>
              </a:custGeom>
              <a:noFill/>
              <a:ln w="12700" cap="rnd" cmpd="sng">
                <a:solidFill>
                  <a:srgbClr val="C0C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363" name="Group 124">
                <a:extLst>
                  <a:ext uri="{FF2B5EF4-FFF2-40B4-BE49-F238E27FC236}">
                    <a16:creationId xmlns:a16="http://schemas.microsoft.com/office/drawing/2014/main" id="{C8AD2FA6-C622-363F-1827-39EAD3A22BCE}"/>
                  </a:ext>
                </a:extLst>
              </p:cNvPr>
              <p:cNvGrpSpPr>
                <a:grpSpLocks/>
              </p:cNvGrpSpPr>
              <p:nvPr/>
            </p:nvGrpSpPr>
            <p:grpSpPr bwMode="auto">
              <a:xfrm>
                <a:off x="1384" y="3823"/>
                <a:ext cx="189" cy="66"/>
                <a:chOff x="1384" y="3823"/>
                <a:chExt cx="189" cy="66"/>
              </a:xfrm>
            </p:grpSpPr>
            <p:grpSp>
              <p:nvGrpSpPr>
                <p:cNvPr id="10364" name="Group 125">
                  <a:extLst>
                    <a:ext uri="{FF2B5EF4-FFF2-40B4-BE49-F238E27FC236}">
                      <a16:creationId xmlns:a16="http://schemas.microsoft.com/office/drawing/2014/main" id="{199BAC57-D33A-0320-3100-BD1E186DF6C4}"/>
                    </a:ext>
                  </a:extLst>
                </p:cNvPr>
                <p:cNvGrpSpPr>
                  <a:grpSpLocks/>
                </p:cNvGrpSpPr>
                <p:nvPr/>
              </p:nvGrpSpPr>
              <p:grpSpPr bwMode="auto">
                <a:xfrm>
                  <a:off x="1384" y="3823"/>
                  <a:ext cx="183" cy="66"/>
                  <a:chOff x="1384" y="3823"/>
                  <a:chExt cx="183" cy="66"/>
                </a:xfrm>
              </p:grpSpPr>
              <p:sp>
                <p:nvSpPr>
                  <p:cNvPr id="10369" name="Freeform 199">
                    <a:extLst>
                      <a:ext uri="{FF2B5EF4-FFF2-40B4-BE49-F238E27FC236}">
                        <a16:creationId xmlns:a16="http://schemas.microsoft.com/office/drawing/2014/main" id="{68A8B408-BA33-A9FE-CE20-60244E8BF7AC}"/>
                      </a:ext>
                    </a:extLst>
                  </p:cNvPr>
                  <p:cNvSpPr>
                    <a:spLocks/>
                  </p:cNvSpPr>
                  <p:nvPr/>
                </p:nvSpPr>
                <p:spPr bwMode="auto">
                  <a:xfrm>
                    <a:off x="1384" y="3823"/>
                    <a:ext cx="111" cy="40"/>
                  </a:xfrm>
                  <a:custGeom>
                    <a:avLst/>
                    <a:gdLst>
                      <a:gd name="T0" fmla="*/ 0 w 111"/>
                      <a:gd name="T1" fmla="*/ 24 h 40"/>
                      <a:gd name="T2" fmla="*/ 29 w 111"/>
                      <a:gd name="T3" fmla="*/ 0 h 40"/>
                      <a:gd name="T4" fmla="*/ 110 w 111"/>
                      <a:gd name="T5" fmla="*/ 13 h 40"/>
                      <a:gd name="T6" fmla="*/ 78 w 111"/>
                      <a:gd name="T7" fmla="*/ 39 h 40"/>
                      <a:gd name="T8" fmla="*/ 0 w 111"/>
                      <a:gd name="T9" fmla="*/ 24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40">
                        <a:moveTo>
                          <a:pt x="0" y="24"/>
                        </a:moveTo>
                        <a:lnTo>
                          <a:pt x="29" y="0"/>
                        </a:lnTo>
                        <a:lnTo>
                          <a:pt x="110" y="13"/>
                        </a:lnTo>
                        <a:lnTo>
                          <a:pt x="78" y="39"/>
                        </a:lnTo>
                        <a:lnTo>
                          <a:pt x="0" y="24"/>
                        </a:lnTo>
                      </a:path>
                    </a:pathLst>
                  </a:custGeom>
                  <a:solidFill>
                    <a:srgbClr val="DFD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70" name="Freeform 200">
                    <a:extLst>
                      <a:ext uri="{FF2B5EF4-FFF2-40B4-BE49-F238E27FC236}">
                        <a16:creationId xmlns:a16="http://schemas.microsoft.com/office/drawing/2014/main" id="{46BA6F50-05D0-A5CB-E8FD-D59FBB01043E}"/>
                      </a:ext>
                    </a:extLst>
                  </p:cNvPr>
                  <p:cNvSpPr>
                    <a:spLocks/>
                  </p:cNvSpPr>
                  <p:nvPr/>
                </p:nvSpPr>
                <p:spPr bwMode="auto">
                  <a:xfrm>
                    <a:off x="1384" y="3852"/>
                    <a:ext cx="77" cy="37"/>
                  </a:xfrm>
                  <a:custGeom>
                    <a:avLst/>
                    <a:gdLst>
                      <a:gd name="T0" fmla="*/ 0 w 77"/>
                      <a:gd name="T1" fmla="*/ 0 h 37"/>
                      <a:gd name="T2" fmla="*/ 0 w 77"/>
                      <a:gd name="T3" fmla="*/ 20 h 37"/>
                      <a:gd name="T4" fmla="*/ 1 w 77"/>
                      <a:gd name="T5" fmla="*/ 20 h 37"/>
                      <a:gd name="T6" fmla="*/ 76 w 77"/>
                      <a:gd name="T7" fmla="*/ 36 h 37"/>
                      <a:gd name="T8" fmla="*/ 76 w 77"/>
                      <a:gd name="T9" fmla="*/ 15 h 37"/>
                      <a:gd name="T10" fmla="*/ 0 w 77"/>
                      <a:gd name="T11" fmla="*/ 0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7">
                        <a:moveTo>
                          <a:pt x="0" y="0"/>
                        </a:moveTo>
                        <a:lnTo>
                          <a:pt x="0" y="20"/>
                        </a:lnTo>
                        <a:lnTo>
                          <a:pt x="1" y="20"/>
                        </a:lnTo>
                        <a:lnTo>
                          <a:pt x="76" y="36"/>
                        </a:lnTo>
                        <a:lnTo>
                          <a:pt x="76" y="15"/>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71" name="Freeform 201">
                    <a:extLst>
                      <a:ext uri="{FF2B5EF4-FFF2-40B4-BE49-F238E27FC236}">
                        <a16:creationId xmlns:a16="http://schemas.microsoft.com/office/drawing/2014/main" id="{DFC72FC7-C16E-5767-90B4-0577334B44DD}"/>
                      </a:ext>
                    </a:extLst>
                  </p:cNvPr>
                  <p:cNvSpPr>
                    <a:spLocks/>
                  </p:cNvSpPr>
                  <p:nvPr/>
                </p:nvSpPr>
                <p:spPr bwMode="auto">
                  <a:xfrm>
                    <a:off x="1468" y="3839"/>
                    <a:ext cx="99" cy="50"/>
                  </a:xfrm>
                  <a:custGeom>
                    <a:avLst/>
                    <a:gdLst>
                      <a:gd name="T0" fmla="*/ 0 w 99"/>
                      <a:gd name="T1" fmla="*/ 27 h 50"/>
                      <a:gd name="T2" fmla="*/ 31 w 99"/>
                      <a:gd name="T3" fmla="*/ 0 h 50"/>
                      <a:gd name="T4" fmla="*/ 98 w 99"/>
                      <a:gd name="T5" fmla="*/ 7 h 50"/>
                      <a:gd name="T6" fmla="*/ 98 w 99"/>
                      <a:gd name="T7" fmla="*/ 28 h 50"/>
                      <a:gd name="T8" fmla="*/ 0 w 99"/>
                      <a:gd name="T9" fmla="*/ 49 h 50"/>
                      <a:gd name="T10" fmla="*/ 0 w 99"/>
                      <a:gd name="T11" fmla="*/ 27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 h="50">
                        <a:moveTo>
                          <a:pt x="0" y="27"/>
                        </a:moveTo>
                        <a:lnTo>
                          <a:pt x="31" y="0"/>
                        </a:lnTo>
                        <a:lnTo>
                          <a:pt x="98" y="7"/>
                        </a:lnTo>
                        <a:lnTo>
                          <a:pt x="98" y="28"/>
                        </a:lnTo>
                        <a:lnTo>
                          <a:pt x="0" y="49"/>
                        </a:lnTo>
                        <a:lnTo>
                          <a:pt x="0" y="27"/>
                        </a:lnTo>
                      </a:path>
                    </a:pathLst>
                  </a:custGeom>
                  <a:solidFill>
                    <a:srgbClr val="9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72" name="Freeform 202">
                    <a:extLst>
                      <a:ext uri="{FF2B5EF4-FFF2-40B4-BE49-F238E27FC236}">
                        <a16:creationId xmlns:a16="http://schemas.microsoft.com/office/drawing/2014/main" id="{5172EC66-5B04-3E8D-0813-5BD1108897C5}"/>
                      </a:ext>
                    </a:extLst>
                  </p:cNvPr>
                  <p:cNvSpPr>
                    <a:spLocks/>
                  </p:cNvSpPr>
                  <p:nvPr/>
                </p:nvSpPr>
                <p:spPr bwMode="auto">
                  <a:xfrm>
                    <a:off x="1415" y="3823"/>
                    <a:ext cx="152" cy="17"/>
                  </a:xfrm>
                  <a:custGeom>
                    <a:avLst/>
                    <a:gdLst>
                      <a:gd name="T0" fmla="*/ 0 w 152"/>
                      <a:gd name="T1" fmla="*/ 0 h 17"/>
                      <a:gd name="T2" fmla="*/ 76 w 152"/>
                      <a:gd name="T3" fmla="*/ 4 h 17"/>
                      <a:gd name="T4" fmla="*/ 151 w 152"/>
                      <a:gd name="T5" fmla="*/ 16 h 17"/>
                      <a:gd name="T6" fmla="*/ 83 w 152"/>
                      <a:gd name="T7" fmla="*/ 11 h 17"/>
                      <a:gd name="T8" fmla="*/ 0 w 152"/>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17">
                        <a:moveTo>
                          <a:pt x="0" y="0"/>
                        </a:moveTo>
                        <a:lnTo>
                          <a:pt x="76" y="4"/>
                        </a:lnTo>
                        <a:lnTo>
                          <a:pt x="151" y="16"/>
                        </a:lnTo>
                        <a:lnTo>
                          <a:pt x="83" y="11"/>
                        </a:lnTo>
                        <a:lnTo>
                          <a:pt x="0" y="0"/>
                        </a:lnTo>
                      </a:path>
                    </a:pathLst>
                  </a:custGeom>
                  <a:solidFill>
                    <a:srgbClr val="7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365" name="Group 126">
                  <a:extLst>
                    <a:ext uri="{FF2B5EF4-FFF2-40B4-BE49-F238E27FC236}">
                      <a16:creationId xmlns:a16="http://schemas.microsoft.com/office/drawing/2014/main" id="{17DC39D1-ADD0-EBCE-2FEB-147B88707D2F}"/>
                    </a:ext>
                  </a:extLst>
                </p:cNvPr>
                <p:cNvGrpSpPr>
                  <a:grpSpLocks/>
                </p:cNvGrpSpPr>
                <p:nvPr/>
              </p:nvGrpSpPr>
              <p:grpSpPr bwMode="auto">
                <a:xfrm>
                  <a:off x="1385" y="3845"/>
                  <a:ext cx="188" cy="31"/>
                  <a:chOff x="1385" y="3845"/>
                  <a:chExt cx="188" cy="31"/>
                </a:xfrm>
              </p:grpSpPr>
              <p:sp>
                <p:nvSpPr>
                  <p:cNvPr id="10366" name="Line 204">
                    <a:extLst>
                      <a:ext uri="{FF2B5EF4-FFF2-40B4-BE49-F238E27FC236}">
                        <a16:creationId xmlns:a16="http://schemas.microsoft.com/office/drawing/2014/main" id="{E64E8B70-B82E-D4A9-40FB-D44EA8D4BCCD}"/>
                      </a:ext>
                    </a:extLst>
                  </p:cNvPr>
                  <p:cNvSpPr>
                    <a:spLocks noChangeShapeType="1"/>
                  </p:cNvSpPr>
                  <p:nvPr/>
                </p:nvSpPr>
                <p:spPr bwMode="auto">
                  <a:xfrm>
                    <a:off x="1385" y="3857"/>
                    <a:ext cx="83" cy="19"/>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67" name="Line 205">
                    <a:extLst>
                      <a:ext uri="{FF2B5EF4-FFF2-40B4-BE49-F238E27FC236}">
                        <a16:creationId xmlns:a16="http://schemas.microsoft.com/office/drawing/2014/main" id="{420C81C0-0A48-73A4-C21D-27E686103B1B}"/>
                      </a:ext>
                    </a:extLst>
                  </p:cNvPr>
                  <p:cNvSpPr>
                    <a:spLocks noChangeShapeType="1"/>
                  </p:cNvSpPr>
                  <p:nvPr/>
                </p:nvSpPr>
                <p:spPr bwMode="auto">
                  <a:xfrm flipV="1">
                    <a:off x="1469" y="3845"/>
                    <a:ext cx="35" cy="31"/>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68" name="Line 206">
                    <a:extLst>
                      <a:ext uri="{FF2B5EF4-FFF2-40B4-BE49-F238E27FC236}">
                        <a16:creationId xmlns:a16="http://schemas.microsoft.com/office/drawing/2014/main" id="{952F2F56-093C-5E4C-EC5F-586B48819ABC}"/>
                      </a:ext>
                    </a:extLst>
                  </p:cNvPr>
                  <p:cNvSpPr>
                    <a:spLocks noChangeShapeType="1"/>
                  </p:cNvSpPr>
                  <p:nvPr/>
                </p:nvSpPr>
                <p:spPr bwMode="auto">
                  <a:xfrm>
                    <a:off x="1504" y="3845"/>
                    <a:ext cx="69" cy="6"/>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10271" name="Freeform 210">
              <a:extLst>
                <a:ext uri="{FF2B5EF4-FFF2-40B4-BE49-F238E27FC236}">
                  <a16:creationId xmlns:a16="http://schemas.microsoft.com/office/drawing/2014/main" id="{BA611902-26D7-6A69-FC09-9D3760C9AE2D}"/>
                </a:ext>
              </a:extLst>
            </p:cNvPr>
            <p:cNvSpPr>
              <a:spLocks/>
            </p:cNvSpPr>
            <p:nvPr/>
          </p:nvSpPr>
          <p:spPr bwMode="auto">
            <a:xfrm>
              <a:off x="1335" y="3654"/>
              <a:ext cx="156" cy="147"/>
            </a:xfrm>
            <a:custGeom>
              <a:avLst/>
              <a:gdLst>
                <a:gd name="T0" fmla="*/ 0 w 156"/>
                <a:gd name="T1" fmla="*/ 73 h 147"/>
                <a:gd name="T2" fmla="*/ 155 w 156"/>
                <a:gd name="T3" fmla="*/ 0 h 147"/>
                <a:gd name="T4" fmla="*/ 155 w 156"/>
                <a:gd name="T5" fmla="*/ 59 h 147"/>
                <a:gd name="T6" fmla="*/ 0 w 156"/>
                <a:gd name="T7" fmla="*/ 146 h 147"/>
                <a:gd name="T8" fmla="*/ 0 w 156"/>
                <a:gd name="T9" fmla="*/ 73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47">
                  <a:moveTo>
                    <a:pt x="0" y="73"/>
                  </a:moveTo>
                  <a:lnTo>
                    <a:pt x="155" y="0"/>
                  </a:lnTo>
                  <a:lnTo>
                    <a:pt x="155" y="59"/>
                  </a:lnTo>
                  <a:lnTo>
                    <a:pt x="0" y="146"/>
                  </a:lnTo>
                  <a:lnTo>
                    <a:pt x="0" y="73"/>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72" name="Freeform 211">
              <a:extLst>
                <a:ext uri="{FF2B5EF4-FFF2-40B4-BE49-F238E27FC236}">
                  <a16:creationId xmlns:a16="http://schemas.microsoft.com/office/drawing/2014/main" id="{B72B44D7-3406-FFF6-4207-7914277A4111}"/>
                </a:ext>
              </a:extLst>
            </p:cNvPr>
            <p:cNvSpPr>
              <a:spLocks/>
            </p:cNvSpPr>
            <p:nvPr/>
          </p:nvSpPr>
          <p:spPr bwMode="auto">
            <a:xfrm>
              <a:off x="1333" y="3510"/>
              <a:ext cx="162" cy="220"/>
            </a:xfrm>
            <a:custGeom>
              <a:avLst/>
              <a:gdLst>
                <a:gd name="T0" fmla="*/ 0 w 162"/>
                <a:gd name="T1" fmla="*/ 46 h 220"/>
                <a:gd name="T2" fmla="*/ 161 w 162"/>
                <a:gd name="T3" fmla="*/ 0 h 220"/>
                <a:gd name="T4" fmla="*/ 161 w 162"/>
                <a:gd name="T5" fmla="*/ 145 h 220"/>
                <a:gd name="T6" fmla="*/ 0 w 162"/>
                <a:gd name="T7" fmla="*/ 219 h 220"/>
                <a:gd name="T8" fmla="*/ 0 w 162"/>
                <a:gd name="T9" fmla="*/ 46 h 2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2" h="220">
                  <a:moveTo>
                    <a:pt x="0" y="46"/>
                  </a:moveTo>
                  <a:lnTo>
                    <a:pt x="161" y="0"/>
                  </a:lnTo>
                  <a:lnTo>
                    <a:pt x="161" y="145"/>
                  </a:lnTo>
                  <a:lnTo>
                    <a:pt x="0" y="219"/>
                  </a:lnTo>
                  <a:lnTo>
                    <a:pt x="0" y="46"/>
                  </a:lnTo>
                </a:path>
              </a:pathLst>
            </a:custGeom>
            <a:solidFill>
              <a:srgbClr val="BFB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73" name="Freeform 212">
              <a:extLst>
                <a:ext uri="{FF2B5EF4-FFF2-40B4-BE49-F238E27FC236}">
                  <a16:creationId xmlns:a16="http://schemas.microsoft.com/office/drawing/2014/main" id="{38A3BA5B-1A10-E3EE-9181-05730A683D56}"/>
                </a:ext>
              </a:extLst>
            </p:cNvPr>
            <p:cNvSpPr>
              <a:spLocks/>
            </p:cNvSpPr>
            <p:nvPr/>
          </p:nvSpPr>
          <p:spPr bwMode="auto">
            <a:xfrm>
              <a:off x="875" y="3105"/>
              <a:ext cx="411" cy="340"/>
            </a:xfrm>
            <a:custGeom>
              <a:avLst/>
              <a:gdLst>
                <a:gd name="T0" fmla="*/ 17 w 411"/>
                <a:gd name="T1" fmla="*/ 0 h 340"/>
                <a:gd name="T2" fmla="*/ 410 w 411"/>
                <a:gd name="T3" fmla="*/ 0 h 340"/>
                <a:gd name="T4" fmla="*/ 394 w 411"/>
                <a:gd name="T5" fmla="*/ 339 h 340"/>
                <a:gd name="T6" fmla="*/ 0 w 411"/>
                <a:gd name="T7" fmla="*/ 319 h 340"/>
                <a:gd name="T8" fmla="*/ 17 w 411"/>
                <a:gd name="T9" fmla="*/ 0 h 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1" h="340">
                  <a:moveTo>
                    <a:pt x="17" y="0"/>
                  </a:moveTo>
                  <a:lnTo>
                    <a:pt x="410" y="0"/>
                  </a:lnTo>
                  <a:lnTo>
                    <a:pt x="394" y="339"/>
                  </a:lnTo>
                  <a:lnTo>
                    <a:pt x="0" y="319"/>
                  </a:lnTo>
                  <a:lnTo>
                    <a:pt x="17"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74" name="Freeform 213">
              <a:extLst>
                <a:ext uri="{FF2B5EF4-FFF2-40B4-BE49-F238E27FC236}">
                  <a16:creationId xmlns:a16="http://schemas.microsoft.com/office/drawing/2014/main" id="{AA62587B-8107-F5DB-D676-103AEF46FCC4}"/>
                </a:ext>
              </a:extLst>
            </p:cNvPr>
            <p:cNvSpPr>
              <a:spLocks/>
            </p:cNvSpPr>
            <p:nvPr/>
          </p:nvSpPr>
          <p:spPr bwMode="auto">
            <a:xfrm>
              <a:off x="603" y="3687"/>
              <a:ext cx="771" cy="152"/>
            </a:xfrm>
            <a:custGeom>
              <a:avLst/>
              <a:gdLst>
                <a:gd name="T0" fmla="*/ 125 w 771"/>
                <a:gd name="T1" fmla="*/ 0 h 152"/>
                <a:gd name="T2" fmla="*/ 770 w 771"/>
                <a:gd name="T3" fmla="*/ 62 h 152"/>
                <a:gd name="T4" fmla="*/ 724 w 771"/>
                <a:gd name="T5" fmla="*/ 117 h 152"/>
                <a:gd name="T6" fmla="*/ 680 w 771"/>
                <a:gd name="T7" fmla="*/ 151 h 152"/>
                <a:gd name="T8" fmla="*/ 0 w 771"/>
                <a:gd name="T9" fmla="*/ 75 h 152"/>
                <a:gd name="T10" fmla="*/ 50 w 771"/>
                <a:gd name="T11" fmla="*/ 54 h 152"/>
                <a:gd name="T12" fmla="*/ 125 w 771"/>
                <a:gd name="T13" fmla="*/ 0 h 1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1" h="152">
                  <a:moveTo>
                    <a:pt x="125" y="0"/>
                  </a:moveTo>
                  <a:lnTo>
                    <a:pt x="770" y="62"/>
                  </a:lnTo>
                  <a:lnTo>
                    <a:pt x="724" y="117"/>
                  </a:lnTo>
                  <a:lnTo>
                    <a:pt x="680" y="151"/>
                  </a:lnTo>
                  <a:lnTo>
                    <a:pt x="0" y="75"/>
                  </a:lnTo>
                  <a:lnTo>
                    <a:pt x="50" y="54"/>
                  </a:lnTo>
                  <a:lnTo>
                    <a:pt x="125" y="0"/>
                  </a:lnTo>
                </a:path>
              </a:pathLst>
            </a:custGeom>
            <a:solidFill>
              <a:srgbClr val="DFD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275" name="Group 36">
              <a:extLst>
                <a:ext uri="{FF2B5EF4-FFF2-40B4-BE49-F238E27FC236}">
                  <a16:creationId xmlns:a16="http://schemas.microsoft.com/office/drawing/2014/main" id="{5E950851-9120-0CFF-573C-BEA381B8ED8D}"/>
                </a:ext>
              </a:extLst>
            </p:cNvPr>
            <p:cNvGrpSpPr>
              <a:grpSpLocks/>
            </p:cNvGrpSpPr>
            <p:nvPr/>
          </p:nvGrpSpPr>
          <p:grpSpPr bwMode="auto">
            <a:xfrm>
              <a:off x="1333" y="3525"/>
              <a:ext cx="167" cy="198"/>
              <a:chOff x="1333" y="3525"/>
              <a:chExt cx="167" cy="198"/>
            </a:xfrm>
          </p:grpSpPr>
          <p:sp>
            <p:nvSpPr>
              <p:cNvPr id="10353" name="Line 214">
                <a:extLst>
                  <a:ext uri="{FF2B5EF4-FFF2-40B4-BE49-F238E27FC236}">
                    <a16:creationId xmlns:a16="http://schemas.microsoft.com/office/drawing/2014/main" id="{BBA1D018-E36C-901D-9FEA-ED6D5F30D955}"/>
                  </a:ext>
                </a:extLst>
              </p:cNvPr>
              <p:cNvSpPr>
                <a:spLocks noChangeShapeType="1"/>
              </p:cNvSpPr>
              <p:nvPr/>
            </p:nvSpPr>
            <p:spPr bwMode="auto">
              <a:xfrm flipV="1">
                <a:off x="1333" y="3580"/>
                <a:ext cx="167" cy="61"/>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54" name="Line 215">
                <a:extLst>
                  <a:ext uri="{FF2B5EF4-FFF2-40B4-BE49-F238E27FC236}">
                    <a16:creationId xmlns:a16="http://schemas.microsoft.com/office/drawing/2014/main" id="{4CC870AE-7FC2-C646-2DC1-FB676C07FE2C}"/>
                  </a:ext>
                </a:extLst>
              </p:cNvPr>
              <p:cNvSpPr>
                <a:spLocks noChangeShapeType="1"/>
              </p:cNvSpPr>
              <p:nvPr/>
            </p:nvSpPr>
            <p:spPr bwMode="auto">
              <a:xfrm flipV="1">
                <a:off x="1362" y="3598"/>
                <a:ext cx="137" cy="53"/>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55" name="Line 216">
                <a:extLst>
                  <a:ext uri="{FF2B5EF4-FFF2-40B4-BE49-F238E27FC236}">
                    <a16:creationId xmlns:a16="http://schemas.microsoft.com/office/drawing/2014/main" id="{06E7C3BD-38AF-9688-0C04-FBD1F6DC076F}"/>
                  </a:ext>
                </a:extLst>
              </p:cNvPr>
              <p:cNvSpPr>
                <a:spLocks noChangeShapeType="1"/>
              </p:cNvSpPr>
              <p:nvPr/>
            </p:nvSpPr>
            <p:spPr bwMode="auto">
              <a:xfrm flipV="1">
                <a:off x="1362" y="3614"/>
                <a:ext cx="137" cy="57"/>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56" name="Line 217">
                <a:extLst>
                  <a:ext uri="{FF2B5EF4-FFF2-40B4-BE49-F238E27FC236}">
                    <a16:creationId xmlns:a16="http://schemas.microsoft.com/office/drawing/2014/main" id="{EB80C6AC-2E70-E8FA-4103-44EFB050E87B}"/>
                  </a:ext>
                </a:extLst>
              </p:cNvPr>
              <p:cNvSpPr>
                <a:spLocks noChangeShapeType="1"/>
              </p:cNvSpPr>
              <p:nvPr/>
            </p:nvSpPr>
            <p:spPr bwMode="auto">
              <a:xfrm flipV="1">
                <a:off x="1362" y="3631"/>
                <a:ext cx="138" cy="58"/>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57" name="Line 218">
                <a:extLst>
                  <a:ext uri="{FF2B5EF4-FFF2-40B4-BE49-F238E27FC236}">
                    <a16:creationId xmlns:a16="http://schemas.microsoft.com/office/drawing/2014/main" id="{473791E1-C14F-582C-EA6D-DCEE78C8BA82}"/>
                  </a:ext>
                </a:extLst>
              </p:cNvPr>
              <p:cNvSpPr>
                <a:spLocks noChangeShapeType="1"/>
              </p:cNvSpPr>
              <p:nvPr/>
            </p:nvSpPr>
            <p:spPr bwMode="auto">
              <a:xfrm flipV="1">
                <a:off x="1362" y="3647"/>
                <a:ext cx="138" cy="62"/>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58" name="Line 219">
                <a:extLst>
                  <a:ext uri="{FF2B5EF4-FFF2-40B4-BE49-F238E27FC236}">
                    <a16:creationId xmlns:a16="http://schemas.microsoft.com/office/drawing/2014/main" id="{72A8E86F-EB38-6B6F-7DB7-3071C2DE487C}"/>
                  </a:ext>
                </a:extLst>
              </p:cNvPr>
              <p:cNvSpPr>
                <a:spLocks noChangeShapeType="1"/>
              </p:cNvSpPr>
              <p:nvPr/>
            </p:nvSpPr>
            <p:spPr bwMode="auto">
              <a:xfrm flipV="1">
                <a:off x="1362" y="3563"/>
                <a:ext cx="138" cy="47"/>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59" name="Line 220">
                <a:extLst>
                  <a:ext uri="{FF2B5EF4-FFF2-40B4-BE49-F238E27FC236}">
                    <a16:creationId xmlns:a16="http://schemas.microsoft.com/office/drawing/2014/main" id="{0B417798-ADA5-4E29-22DB-6754E2EC201D}"/>
                  </a:ext>
                </a:extLst>
              </p:cNvPr>
              <p:cNvSpPr>
                <a:spLocks noChangeShapeType="1"/>
              </p:cNvSpPr>
              <p:nvPr/>
            </p:nvSpPr>
            <p:spPr bwMode="auto">
              <a:xfrm flipV="1">
                <a:off x="1362" y="3545"/>
                <a:ext cx="138" cy="43"/>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60" name="Line 221">
                <a:extLst>
                  <a:ext uri="{FF2B5EF4-FFF2-40B4-BE49-F238E27FC236}">
                    <a16:creationId xmlns:a16="http://schemas.microsoft.com/office/drawing/2014/main" id="{4F5206FF-5B02-FD1B-EE4F-34949DAC4106}"/>
                  </a:ext>
                </a:extLst>
              </p:cNvPr>
              <p:cNvSpPr>
                <a:spLocks noChangeShapeType="1"/>
              </p:cNvSpPr>
              <p:nvPr/>
            </p:nvSpPr>
            <p:spPr bwMode="auto">
              <a:xfrm flipV="1">
                <a:off x="1362" y="3525"/>
                <a:ext cx="137" cy="41"/>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61" name="Line 222">
                <a:extLst>
                  <a:ext uri="{FF2B5EF4-FFF2-40B4-BE49-F238E27FC236}">
                    <a16:creationId xmlns:a16="http://schemas.microsoft.com/office/drawing/2014/main" id="{FFF98BB8-811E-B39E-8AED-ECEA5295C538}"/>
                  </a:ext>
                </a:extLst>
              </p:cNvPr>
              <p:cNvSpPr>
                <a:spLocks noChangeShapeType="1"/>
              </p:cNvSpPr>
              <p:nvPr/>
            </p:nvSpPr>
            <p:spPr bwMode="auto">
              <a:xfrm>
                <a:off x="1362" y="3552"/>
                <a:ext cx="0" cy="171"/>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276" name="Group 37">
              <a:extLst>
                <a:ext uri="{FF2B5EF4-FFF2-40B4-BE49-F238E27FC236}">
                  <a16:creationId xmlns:a16="http://schemas.microsoft.com/office/drawing/2014/main" id="{6ECB6D45-C699-E0F7-FBC1-C5F07B90851B}"/>
                </a:ext>
              </a:extLst>
            </p:cNvPr>
            <p:cNvGrpSpPr>
              <a:grpSpLocks/>
            </p:cNvGrpSpPr>
            <p:nvPr/>
          </p:nvGrpSpPr>
          <p:grpSpPr bwMode="auto">
            <a:xfrm>
              <a:off x="818" y="3026"/>
              <a:ext cx="543" cy="503"/>
              <a:chOff x="818" y="3026"/>
              <a:chExt cx="543" cy="503"/>
            </a:xfrm>
          </p:grpSpPr>
          <p:grpSp>
            <p:nvGrpSpPr>
              <p:cNvPr id="10336" name="Group 97">
                <a:extLst>
                  <a:ext uri="{FF2B5EF4-FFF2-40B4-BE49-F238E27FC236}">
                    <a16:creationId xmlns:a16="http://schemas.microsoft.com/office/drawing/2014/main" id="{F28BF8F8-8EEC-D6A8-8A02-9B3412E4312F}"/>
                  </a:ext>
                </a:extLst>
              </p:cNvPr>
              <p:cNvGrpSpPr>
                <a:grpSpLocks/>
              </p:cNvGrpSpPr>
              <p:nvPr/>
            </p:nvGrpSpPr>
            <p:grpSpPr bwMode="auto">
              <a:xfrm>
                <a:off x="818" y="3026"/>
                <a:ext cx="543" cy="503"/>
                <a:chOff x="818" y="3026"/>
                <a:chExt cx="543" cy="503"/>
              </a:xfrm>
            </p:grpSpPr>
            <p:grpSp>
              <p:nvGrpSpPr>
                <p:cNvPr id="10338" name="Group 99">
                  <a:extLst>
                    <a:ext uri="{FF2B5EF4-FFF2-40B4-BE49-F238E27FC236}">
                      <a16:creationId xmlns:a16="http://schemas.microsoft.com/office/drawing/2014/main" id="{1023F1BC-622A-737D-4A76-B8E60C14B23C}"/>
                    </a:ext>
                  </a:extLst>
                </p:cNvPr>
                <p:cNvGrpSpPr>
                  <a:grpSpLocks/>
                </p:cNvGrpSpPr>
                <p:nvPr/>
              </p:nvGrpSpPr>
              <p:grpSpPr bwMode="auto">
                <a:xfrm>
                  <a:off x="818" y="3026"/>
                  <a:ext cx="543" cy="503"/>
                  <a:chOff x="818" y="3026"/>
                  <a:chExt cx="543" cy="503"/>
                </a:xfrm>
              </p:grpSpPr>
              <p:sp>
                <p:nvSpPr>
                  <p:cNvPr id="10349" name="Freeform 224">
                    <a:extLst>
                      <a:ext uri="{FF2B5EF4-FFF2-40B4-BE49-F238E27FC236}">
                        <a16:creationId xmlns:a16="http://schemas.microsoft.com/office/drawing/2014/main" id="{C1A40B33-414A-CA14-788D-544B2956367C}"/>
                      </a:ext>
                    </a:extLst>
                  </p:cNvPr>
                  <p:cNvSpPr>
                    <a:spLocks/>
                  </p:cNvSpPr>
                  <p:nvPr/>
                </p:nvSpPr>
                <p:spPr bwMode="auto">
                  <a:xfrm>
                    <a:off x="818" y="3026"/>
                    <a:ext cx="543" cy="503"/>
                  </a:xfrm>
                  <a:custGeom>
                    <a:avLst/>
                    <a:gdLst>
                      <a:gd name="T0" fmla="*/ 43 w 543"/>
                      <a:gd name="T1" fmla="*/ 8 h 503"/>
                      <a:gd name="T2" fmla="*/ 90 w 543"/>
                      <a:gd name="T3" fmla="*/ 6 h 503"/>
                      <a:gd name="T4" fmla="*/ 153 w 543"/>
                      <a:gd name="T5" fmla="*/ 1 h 503"/>
                      <a:gd name="T6" fmla="*/ 219 w 543"/>
                      <a:gd name="T7" fmla="*/ 0 h 503"/>
                      <a:gd name="T8" fmla="*/ 296 w 543"/>
                      <a:gd name="T9" fmla="*/ 0 h 503"/>
                      <a:gd name="T10" fmla="*/ 350 w 543"/>
                      <a:gd name="T11" fmla="*/ 1 h 503"/>
                      <a:gd name="T12" fmla="*/ 433 w 543"/>
                      <a:gd name="T13" fmla="*/ 4 h 503"/>
                      <a:gd name="T14" fmla="*/ 512 w 543"/>
                      <a:gd name="T15" fmla="*/ 8 h 503"/>
                      <a:gd name="T16" fmla="*/ 532 w 543"/>
                      <a:gd name="T17" fmla="*/ 9 h 503"/>
                      <a:gd name="T18" fmla="*/ 536 w 543"/>
                      <a:gd name="T19" fmla="*/ 10 h 503"/>
                      <a:gd name="T20" fmla="*/ 539 w 543"/>
                      <a:gd name="T21" fmla="*/ 13 h 503"/>
                      <a:gd name="T22" fmla="*/ 542 w 543"/>
                      <a:gd name="T23" fmla="*/ 16 h 503"/>
                      <a:gd name="T24" fmla="*/ 542 w 543"/>
                      <a:gd name="T25" fmla="*/ 21 h 503"/>
                      <a:gd name="T26" fmla="*/ 521 w 543"/>
                      <a:gd name="T27" fmla="*/ 492 h 503"/>
                      <a:gd name="T28" fmla="*/ 519 w 543"/>
                      <a:gd name="T29" fmla="*/ 499 h 503"/>
                      <a:gd name="T30" fmla="*/ 512 w 543"/>
                      <a:gd name="T31" fmla="*/ 502 h 503"/>
                      <a:gd name="T32" fmla="*/ 338 w 543"/>
                      <a:gd name="T33" fmla="*/ 490 h 503"/>
                      <a:gd name="T34" fmla="*/ 166 w 543"/>
                      <a:gd name="T35" fmla="*/ 477 h 503"/>
                      <a:gd name="T36" fmla="*/ 8 w 543"/>
                      <a:gd name="T37" fmla="*/ 466 h 503"/>
                      <a:gd name="T38" fmla="*/ 0 w 543"/>
                      <a:gd name="T39" fmla="*/ 454 h 503"/>
                      <a:gd name="T40" fmla="*/ 25 w 543"/>
                      <a:gd name="T41" fmla="*/ 24 h 503"/>
                      <a:gd name="T42" fmla="*/ 43 w 543"/>
                      <a:gd name="T43" fmla="*/ 8 h 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43" h="503">
                        <a:moveTo>
                          <a:pt x="43" y="8"/>
                        </a:moveTo>
                        <a:lnTo>
                          <a:pt x="90" y="6"/>
                        </a:lnTo>
                        <a:lnTo>
                          <a:pt x="153" y="1"/>
                        </a:lnTo>
                        <a:lnTo>
                          <a:pt x="219" y="0"/>
                        </a:lnTo>
                        <a:lnTo>
                          <a:pt x="296" y="0"/>
                        </a:lnTo>
                        <a:lnTo>
                          <a:pt x="350" y="1"/>
                        </a:lnTo>
                        <a:lnTo>
                          <a:pt x="433" y="4"/>
                        </a:lnTo>
                        <a:lnTo>
                          <a:pt x="512" y="8"/>
                        </a:lnTo>
                        <a:lnTo>
                          <a:pt x="532" y="9"/>
                        </a:lnTo>
                        <a:lnTo>
                          <a:pt x="536" y="10"/>
                        </a:lnTo>
                        <a:lnTo>
                          <a:pt x="539" y="13"/>
                        </a:lnTo>
                        <a:lnTo>
                          <a:pt x="542" y="16"/>
                        </a:lnTo>
                        <a:lnTo>
                          <a:pt x="542" y="21"/>
                        </a:lnTo>
                        <a:lnTo>
                          <a:pt x="521" y="492"/>
                        </a:lnTo>
                        <a:lnTo>
                          <a:pt x="519" y="499"/>
                        </a:lnTo>
                        <a:lnTo>
                          <a:pt x="512" y="502"/>
                        </a:lnTo>
                        <a:lnTo>
                          <a:pt x="338" y="490"/>
                        </a:lnTo>
                        <a:lnTo>
                          <a:pt x="166" y="477"/>
                        </a:lnTo>
                        <a:lnTo>
                          <a:pt x="8" y="466"/>
                        </a:lnTo>
                        <a:lnTo>
                          <a:pt x="0" y="454"/>
                        </a:lnTo>
                        <a:lnTo>
                          <a:pt x="25" y="24"/>
                        </a:lnTo>
                        <a:lnTo>
                          <a:pt x="43" y="8"/>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50" name="Arc 225">
                    <a:extLst>
                      <a:ext uri="{FF2B5EF4-FFF2-40B4-BE49-F238E27FC236}">
                        <a16:creationId xmlns:a16="http://schemas.microsoft.com/office/drawing/2014/main" id="{10098984-D362-494A-98C8-35C14218BF93}"/>
                      </a:ext>
                    </a:extLst>
                  </p:cNvPr>
                  <p:cNvSpPr>
                    <a:spLocks/>
                  </p:cNvSpPr>
                  <p:nvPr/>
                </p:nvSpPr>
                <p:spPr bwMode="auto">
                  <a:xfrm>
                    <a:off x="1349" y="3035"/>
                    <a:ext cx="11" cy="7"/>
                  </a:xfrm>
                  <a:custGeom>
                    <a:avLst/>
                    <a:gdLst>
                      <a:gd name="T0" fmla="*/ 0 w 23482"/>
                      <a:gd name="T1" fmla="*/ 0 h 21600"/>
                      <a:gd name="T2" fmla="*/ 0 w 23482"/>
                      <a:gd name="T3" fmla="*/ 0 h 21600"/>
                      <a:gd name="T4" fmla="*/ 0 w 23482"/>
                      <a:gd name="T5" fmla="*/ 0 h 21600"/>
                      <a:gd name="T6" fmla="*/ 0 60000 65536"/>
                      <a:gd name="T7" fmla="*/ 0 60000 65536"/>
                      <a:gd name="T8" fmla="*/ 0 60000 65536"/>
                    </a:gdLst>
                    <a:ahLst/>
                    <a:cxnLst>
                      <a:cxn ang="T6">
                        <a:pos x="T0" y="T1"/>
                      </a:cxn>
                      <a:cxn ang="T7">
                        <a:pos x="T2" y="T3"/>
                      </a:cxn>
                      <a:cxn ang="T8">
                        <a:pos x="T4" y="T5"/>
                      </a:cxn>
                    </a:cxnLst>
                    <a:rect l="0" t="0" r="r" b="b"/>
                    <a:pathLst>
                      <a:path w="23482" h="21600" fill="none" extrusionOk="0">
                        <a:moveTo>
                          <a:pt x="0" y="107"/>
                        </a:moveTo>
                        <a:cubicBezTo>
                          <a:pt x="714" y="35"/>
                          <a:pt x="1431" y="0"/>
                          <a:pt x="2149" y="0"/>
                        </a:cubicBezTo>
                        <a:cubicBezTo>
                          <a:pt x="12771" y="0"/>
                          <a:pt x="21816" y="7723"/>
                          <a:pt x="23481" y="18214"/>
                        </a:cubicBezTo>
                      </a:path>
                      <a:path w="23482" h="21600" stroke="0" extrusionOk="0">
                        <a:moveTo>
                          <a:pt x="0" y="107"/>
                        </a:moveTo>
                        <a:cubicBezTo>
                          <a:pt x="714" y="35"/>
                          <a:pt x="1431" y="0"/>
                          <a:pt x="2149" y="0"/>
                        </a:cubicBezTo>
                        <a:cubicBezTo>
                          <a:pt x="12771" y="0"/>
                          <a:pt x="21816" y="7723"/>
                          <a:pt x="23481" y="18214"/>
                        </a:cubicBezTo>
                        <a:lnTo>
                          <a:pt x="2149" y="21600"/>
                        </a:lnTo>
                        <a:lnTo>
                          <a:pt x="0" y="107"/>
                        </a:lnTo>
                        <a:close/>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51" name="Arc 226">
                    <a:extLst>
                      <a:ext uri="{FF2B5EF4-FFF2-40B4-BE49-F238E27FC236}">
                        <a16:creationId xmlns:a16="http://schemas.microsoft.com/office/drawing/2014/main" id="{CC13A6DF-0CC0-3D8F-E477-B5A71147339E}"/>
                      </a:ext>
                    </a:extLst>
                  </p:cNvPr>
                  <p:cNvSpPr>
                    <a:spLocks/>
                  </p:cNvSpPr>
                  <p:nvPr/>
                </p:nvSpPr>
                <p:spPr bwMode="auto">
                  <a:xfrm>
                    <a:off x="842" y="3034"/>
                    <a:ext cx="24" cy="17"/>
                  </a:xfrm>
                  <a:custGeom>
                    <a:avLst/>
                    <a:gdLst>
                      <a:gd name="T0" fmla="*/ 0 w 21600"/>
                      <a:gd name="T1" fmla="*/ 0 h 21580"/>
                      <a:gd name="T2" fmla="*/ 0 w 21600"/>
                      <a:gd name="T3" fmla="*/ 0 h 21580"/>
                      <a:gd name="T4" fmla="*/ 0 w 21600"/>
                      <a:gd name="T5" fmla="*/ 0 h 21580"/>
                      <a:gd name="T6" fmla="*/ 0 60000 65536"/>
                      <a:gd name="T7" fmla="*/ 0 60000 65536"/>
                      <a:gd name="T8" fmla="*/ 0 60000 65536"/>
                    </a:gdLst>
                    <a:ahLst/>
                    <a:cxnLst>
                      <a:cxn ang="T6">
                        <a:pos x="T0" y="T1"/>
                      </a:cxn>
                      <a:cxn ang="T7">
                        <a:pos x="T2" y="T3"/>
                      </a:cxn>
                      <a:cxn ang="T8">
                        <a:pos x="T4" y="T5"/>
                      </a:cxn>
                    </a:cxnLst>
                    <a:rect l="0" t="0" r="r" b="b"/>
                    <a:pathLst>
                      <a:path w="21600" h="21580" fill="none" extrusionOk="0">
                        <a:moveTo>
                          <a:pt x="0" y="21579"/>
                        </a:moveTo>
                        <a:cubicBezTo>
                          <a:pt x="0" y="10007"/>
                          <a:pt x="9120" y="491"/>
                          <a:pt x="20681" y="-1"/>
                        </a:cubicBezTo>
                      </a:path>
                      <a:path w="21600" h="21580" stroke="0" extrusionOk="0">
                        <a:moveTo>
                          <a:pt x="0" y="21579"/>
                        </a:moveTo>
                        <a:cubicBezTo>
                          <a:pt x="0" y="10007"/>
                          <a:pt x="9120" y="491"/>
                          <a:pt x="20681" y="-1"/>
                        </a:cubicBezTo>
                        <a:lnTo>
                          <a:pt x="21600" y="21580"/>
                        </a:lnTo>
                        <a:lnTo>
                          <a:pt x="0" y="21579"/>
                        </a:lnTo>
                        <a:close/>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52" name="Arc 227">
                    <a:extLst>
                      <a:ext uri="{FF2B5EF4-FFF2-40B4-BE49-F238E27FC236}">
                        <a16:creationId xmlns:a16="http://schemas.microsoft.com/office/drawing/2014/main" id="{0BCD73DD-A551-5251-4E74-B99E0302077F}"/>
                      </a:ext>
                    </a:extLst>
                  </p:cNvPr>
                  <p:cNvSpPr>
                    <a:spLocks/>
                  </p:cNvSpPr>
                  <p:nvPr/>
                </p:nvSpPr>
                <p:spPr bwMode="auto">
                  <a:xfrm>
                    <a:off x="818" y="3481"/>
                    <a:ext cx="8" cy="11"/>
                  </a:xfrm>
                  <a:custGeom>
                    <a:avLst/>
                    <a:gdLst>
                      <a:gd name="T0" fmla="*/ 0 w 21600"/>
                      <a:gd name="T1" fmla="*/ 0 h 21411"/>
                      <a:gd name="T2" fmla="*/ 0 w 21600"/>
                      <a:gd name="T3" fmla="*/ 0 h 21411"/>
                      <a:gd name="T4" fmla="*/ 0 w 21600"/>
                      <a:gd name="T5" fmla="*/ 0 h 21411"/>
                      <a:gd name="T6" fmla="*/ 0 60000 65536"/>
                      <a:gd name="T7" fmla="*/ 0 60000 65536"/>
                      <a:gd name="T8" fmla="*/ 0 60000 65536"/>
                    </a:gdLst>
                    <a:ahLst/>
                    <a:cxnLst>
                      <a:cxn ang="T6">
                        <a:pos x="T0" y="T1"/>
                      </a:cxn>
                      <a:cxn ang="T7">
                        <a:pos x="T2" y="T3"/>
                      </a:cxn>
                      <a:cxn ang="T8">
                        <a:pos x="T4" y="T5"/>
                      </a:cxn>
                    </a:cxnLst>
                    <a:rect l="0" t="0" r="r" b="b"/>
                    <a:pathLst>
                      <a:path w="21600" h="21411" fill="none" extrusionOk="0">
                        <a:moveTo>
                          <a:pt x="18745" y="21410"/>
                        </a:moveTo>
                        <a:cubicBezTo>
                          <a:pt x="8014" y="19979"/>
                          <a:pt x="0" y="10825"/>
                          <a:pt x="0" y="0"/>
                        </a:cubicBezTo>
                      </a:path>
                      <a:path w="21600" h="21411" stroke="0" extrusionOk="0">
                        <a:moveTo>
                          <a:pt x="18745" y="21410"/>
                        </a:moveTo>
                        <a:cubicBezTo>
                          <a:pt x="8014" y="19979"/>
                          <a:pt x="0" y="10825"/>
                          <a:pt x="0" y="0"/>
                        </a:cubicBezTo>
                        <a:lnTo>
                          <a:pt x="21600" y="0"/>
                        </a:lnTo>
                        <a:lnTo>
                          <a:pt x="18745" y="21410"/>
                        </a:lnTo>
                        <a:close/>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339" name="Group 100">
                  <a:extLst>
                    <a:ext uri="{FF2B5EF4-FFF2-40B4-BE49-F238E27FC236}">
                      <a16:creationId xmlns:a16="http://schemas.microsoft.com/office/drawing/2014/main" id="{2C107D28-F79A-42ED-9439-E8061082112C}"/>
                    </a:ext>
                  </a:extLst>
                </p:cNvPr>
                <p:cNvGrpSpPr>
                  <a:grpSpLocks/>
                </p:cNvGrpSpPr>
                <p:nvPr/>
              </p:nvGrpSpPr>
              <p:grpSpPr bwMode="auto">
                <a:xfrm>
                  <a:off x="876" y="3104"/>
                  <a:ext cx="411" cy="340"/>
                  <a:chOff x="876" y="3104"/>
                  <a:chExt cx="411" cy="340"/>
                </a:xfrm>
              </p:grpSpPr>
              <p:grpSp>
                <p:nvGrpSpPr>
                  <p:cNvPr id="10340" name="Group 101">
                    <a:extLst>
                      <a:ext uri="{FF2B5EF4-FFF2-40B4-BE49-F238E27FC236}">
                        <a16:creationId xmlns:a16="http://schemas.microsoft.com/office/drawing/2014/main" id="{3E28983D-5434-BBF6-2D37-C1327EC29EBC}"/>
                      </a:ext>
                    </a:extLst>
                  </p:cNvPr>
                  <p:cNvGrpSpPr>
                    <a:grpSpLocks/>
                  </p:cNvGrpSpPr>
                  <p:nvPr/>
                </p:nvGrpSpPr>
                <p:grpSpPr bwMode="auto">
                  <a:xfrm>
                    <a:off x="876" y="3104"/>
                    <a:ext cx="411" cy="340"/>
                    <a:chOff x="876" y="3104"/>
                    <a:chExt cx="411" cy="340"/>
                  </a:xfrm>
                </p:grpSpPr>
                <p:sp>
                  <p:nvSpPr>
                    <p:cNvPr id="10345" name="Freeform 229">
                      <a:extLst>
                        <a:ext uri="{FF2B5EF4-FFF2-40B4-BE49-F238E27FC236}">
                          <a16:creationId xmlns:a16="http://schemas.microsoft.com/office/drawing/2014/main" id="{C4DF52F4-EE6A-A4A8-8BB6-1F440DFAC160}"/>
                        </a:ext>
                      </a:extLst>
                    </p:cNvPr>
                    <p:cNvSpPr>
                      <a:spLocks/>
                    </p:cNvSpPr>
                    <p:nvPr/>
                  </p:nvSpPr>
                  <p:spPr bwMode="auto">
                    <a:xfrm>
                      <a:off x="892" y="3104"/>
                      <a:ext cx="394" cy="1"/>
                    </a:xfrm>
                    <a:custGeom>
                      <a:avLst/>
                      <a:gdLst>
                        <a:gd name="T0" fmla="*/ 0 w 394"/>
                        <a:gd name="T1" fmla="*/ 0 h 1"/>
                        <a:gd name="T2" fmla="*/ 393 w 394"/>
                        <a:gd name="T3" fmla="*/ 0 h 1"/>
                        <a:gd name="T4" fmla="*/ 384 w 394"/>
                        <a:gd name="T5" fmla="*/ 0 h 1"/>
                        <a:gd name="T6" fmla="*/ 9 w 394"/>
                        <a:gd name="T7" fmla="*/ 0 h 1"/>
                        <a:gd name="T8" fmla="*/ 0 w 39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1">
                          <a:moveTo>
                            <a:pt x="0" y="0"/>
                          </a:moveTo>
                          <a:lnTo>
                            <a:pt x="393" y="0"/>
                          </a:lnTo>
                          <a:lnTo>
                            <a:pt x="384" y="0"/>
                          </a:lnTo>
                          <a:lnTo>
                            <a:pt x="9" y="0"/>
                          </a:lnTo>
                          <a:lnTo>
                            <a:pt x="0"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46" name="Freeform 230">
                      <a:extLst>
                        <a:ext uri="{FF2B5EF4-FFF2-40B4-BE49-F238E27FC236}">
                          <a16:creationId xmlns:a16="http://schemas.microsoft.com/office/drawing/2014/main" id="{6D75B141-1265-CE83-1A06-938B0E20AC80}"/>
                        </a:ext>
                      </a:extLst>
                    </p:cNvPr>
                    <p:cNvSpPr>
                      <a:spLocks/>
                    </p:cNvSpPr>
                    <p:nvPr/>
                  </p:nvSpPr>
                  <p:spPr bwMode="auto">
                    <a:xfrm>
                      <a:off x="1268" y="3104"/>
                      <a:ext cx="19" cy="340"/>
                    </a:xfrm>
                    <a:custGeom>
                      <a:avLst/>
                      <a:gdLst>
                        <a:gd name="T0" fmla="*/ 11 w 19"/>
                        <a:gd name="T1" fmla="*/ 7 h 340"/>
                        <a:gd name="T2" fmla="*/ 18 w 19"/>
                        <a:gd name="T3" fmla="*/ 0 h 340"/>
                        <a:gd name="T4" fmla="*/ 12 w 19"/>
                        <a:gd name="T5" fmla="*/ 185 h 340"/>
                        <a:gd name="T6" fmla="*/ 6 w 19"/>
                        <a:gd name="T7" fmla="*/ 339 h 340"/>
                        <a:gd name="T8" fmla="*/ 0 w 19"/>
                        <a:gd name="T9" fmla="*/ 329 h 340"/>
                        <a:gd name="T10" fmla="*/ 11 w 19"/>
                        <a:gd name="T11" fmla="*/ 7 h 3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340">
                          <a:moveTo>
                            <a:pt x="11" y="7"/>
                          </a:moveTo>
                          <a:lnTo>
                            <a:pt x="18" y="0"/>
                          </a:lnTo>
                          <a:lnTo>
                            <a:pt x="12" y="185"/>
                          </a:lnTo>
                          <a:lnTo>
                            <a:pt x="6" y="339"/>
                          </a:lnTo>
                          <a:lnTo>
                            <a:pt x="0" y="329"/>
                          </a:lnTo>
                          <a:lnTo>
                            <a:pt x="11" y="7"/>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47" name="Freeform 231">
                      <a:extLst>
                        <a:ext uri="{FF2B5EF4-FFF2-40B4-BE49-F238E27FC236}">
                          <a16:creationId xmlns:a16="http://schemas.microsoft.com/office/drawing/2014/main" id="{10B0C93F-FF3E-7B2F-ECB3-55E8C834045D}"/>
                        </a:ext>
                      </a:extLst>
                    </p:cNvPr>
                    <p:cNvSpPr>
                      <a:spLocks/>
                    </p:cNvSpPr>
                    <p:nvPr/>
                  </p:nvSpPr>
                  <p:spPr bwMode="auto">
                    <a:xfrm>
                      <a:off x="876" y="3423"/>
                      <a:ext cx="394" cy="21"/>
                    </a:xfrm>
                    <a:custGeom>
                      <a:avLst/>
                      <a:gdLst>
                        <a:gd name="T0" fmla="*/ 9 w 394"/>
                        <a:gd name="T1" fmla="*/ 0 h 21"/>
                        <a:gd name="T2" fmla="*/ 0 w 394"/>
                        <a:gd name="T3" fmla="*/ 6 h 21"/>
                        <a:gd name="T4" fmla="*/ 393 w 394"/>
                        <a:gd name="T5" fmla="*/ 20 h 21"/>
                        <a:gd name="T6" fmla="*/ 384 w 394"/>
                        <a:gd name="T7" fmla="*/ 14 h 21"/>
                        <a:gd name="T8" fmla="*/ 9 w 394"/>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21">
                          <a:moveTo>
                            <a:pt x="9" y="0"/>
                          </a:moveTo>
                          <a:lnTo>
                            <a:pt x="0" y="6"/>
                          </a:lnTo>
                          <a:lnTo>
                            <a:pt x="393" y="20"/>
                          </a:lnTo>
                          <a:lnTo>
                            <a:pt x="384" y="14"/>
                          </a:lnTo>
                          <a:lnTo>
                            <a:pt x="9" y="0"/>
                          </a:lnTo>
                        </a:path>
                      </a:pathLst>
                    </a:custGeom>
                    <a:solidFill>
                      <a:srgbClr val="DFDF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48" name="Freeform 232">
                      <a:extLst>
                        <a:ext uri="{FF2B5EF4-FFF2-40B4-BE49-F238E27FC236}">
                          <a16:creationId xmlns:a16="http://schemas.microsoft.com/office/drawing/2014/main" id="{6056B6C3-FD99-E19D-E1B0-59ED9F35770D}"/>
                        </a:ext>
                      </a:extLst>
                    </p:cNvPr>
                    <p:cNvSpPr>
                      <a:spLocks/>
                    </p:cNvSpPr>
                    <p:nvPr/>
                  </p:nvSpPr>
                  <p:spPr bwMode="auto">
                    <a:xfrm>
                      <a:off x="876" y="3105"/>
                      <a:ext cx="18" cy="320"/>
                    </a:xfrm>
                    <a:custGeom>
                      <a:avLst/>
                      <a:gdLst>
                        <a:gd name="T0" fmla="*/ 11 w 18"/>
                        <a:gd name="T1" fmla="*/ 0 h 320"/>
                        <a:gd name="T2" fmla="*/ 17 w 18"/>
                        <a:gd name="T3" fmla="*/ 7 h 320"/>
                        <a:gd name="T4" fmla="*/ 6 w 18"/>
                        <a:gd name="T5" fmla="*/ 310 h 320"/>
                        <a:gd name="T6" fmla="*/ 0 w 18"/>
                        <a:gd name="T7" fmla="*/ 319 h 320"/>
                        <a:gd name="T8" fmla="*/ 11 w 18"/>
                        <a:gd name="T9" fmla="*/ 0 h 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320">
                          <a:moveTo>
                            <a:pt x="11" y="0"/>
                          </a:moveTo>
                          <a:lnTo>
                            <a:pt x="17" y="7"/>
                          </a:lnTo>
                          <a:lnTo>
                            <a:pt x="6" y="310"/>
                          </a:lnTo>
                          <a:lnTo>
                            <a:pt x="0" y="319"/>
                          </a:lnTo>
                          <a:lnTo>
                            <a:pt x="11" y="0"/>
                          </a:lnTo>
                        </a:path>
                      </a:pathLst>
                    </a:custGeom>
                    <a:solidFill>
                      <a:srgbClr val="BFB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341" name="Group 102">
                    <a:extLst>
                      <a:ext uri="{FF2B5EF4-FFF2-40B4-BE49-F238E27FC236}">
                        <a16:creationId xmlns:a16="http://schemas.microsoft.com/office/drawing/2014/main" id="{6232EFF0-83CD-1460-2EE8-C5D92ACEE3E4}"/>
                      </a:ext>
                    </a:extLst>
                  </p:cNvPr>
                  <p:cNvGrpSpPr>
                    <a:grpSpLocks/>
                  </p:cNvGrpSpPr>
                  <p:nvPr/>
                </p:nvGrpSpPr>
                <p:grpSpPr bwMode="auto">
                  <a:xfrm>
                    <a:off x="885" y="3112"/>
                    <a:ext cx="392" cy="323"/>
                    <a:chOff x="885" y="3112"/>
                    <a:chExt cx="392" cy="323"/>
                  </a:xfrm>
                </p:grpSpPr>
                <p:sp>
                  <p:nvSpPr>
                    <p:cNvPr id="10342" name="Freeform 234">
                      <a:extLst>
                        <a:ext uri="{FF2B5EF4-FFF2-40B4-BE49-F238E27FC236}">
                          <a16:creationId xmlns:a16="http://schemas.microsoft.com/office/drawing/2014/main" id="{65A9DB46-0D70-15C8-CB6A-5C8D1CF105AD}"/>
                        </a:ext>
                      </a:extLst>
                    </p:cNvPr>
                    <p:cNvSpPr>
                      <a:spLocks/>
                    </p:cNvSpPr>
                    <p:nvPr/>
                  </p:nvSpPr>
                  <p:spPr bwMode="auto">
                    <a:xfrm>
                      <a:off x="885" y="3112"/>
                      <a:ext cx="392" cy="323"/>
                    </a:xfrm>
                    <a:custGeom>
                      <a:avLst/>
                      <a:gdLst>
                        <a:gd name="T0" fmla="*/ 16 w 392"/>
                        <a:gd name="T1" fmla="*/ 0 h 323"/>
                        <a:gd name="T2" fmla="*/ 391 w 392"/>
                        <a:gd name="T3" fmla="*/ 0 h 323"/>
                        <a:gd name="T4" fmla="*/ 375 w 392"/>
                        <a:gd name="T5" fmla="*/ 322 h 323"/>
                        <a:gd name="T6" fmla="*/ 0 w 392"/>
                        <a:gd name="T7" fmla="*/ 303 h 323"/>
                        <a:gd name="T8" fmla="*/ 16 w 392"/>
                        <a:gd name="T9" fmla="*/ 0 h 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2" h="323">
                          <a:moveTo>
                            <a:pt x="16" y="0"/>
                          </a:moveTo>
                          <a:lnTo>
                            <a:pt x="391" y="0"/>
                          </a:lnTo>
                          <a:lnTo>
                            <a:pt x="375" y="322"/>
                          </a:lnTo>
                          <a:lnTo>
                            <a:pt x="0" y="303"/>
                          </a:lnTo>
                          <a:lnTo>
                            <a:pt x="1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43" name="Freeform 235">
                      <a:extLst>
                        <a:ext uri="{FF2B5EF4-FFF2-40B4-BE49-F238E27FC236}">
                          <a16:creationId xmlns:a16="http://schemas.microsoft.com/office/drawing/2014/main" id="{9AFAD840-DB67-54FE-9C79-2EFAF7319B19}"/>
                        </a:ext>
                      </a:extLst>
                    </p:cNvPr>
                    <p:cNvSpPr>
                      <a:spLocks/>
                    </p:cNvSpPr>
                    <p:nvPr/>
                  </p:nvSpPr>
                  <p:spPr bwMode="auto">
                    <a:xfrm>
                      <a:off x="898" y="3125"/>
                      <a:ext cx="366" cy="298"/>
                    </a:xfrm>
                    <a:custGeom>
                      <a:avLst/>
                      <a:gdLst>
                        <a:gd name="T0" fmla="*/ 14 w 366"/>
                        <a:gd name="T1" fmla="*/ 0 h 298"/>
                        <a:gd name="T2" fmla="*/ 365 w 366"/>
                        <a:gd name="T3" fmla="*/ 0 h 298"/>
                        <a:gd name="T4" fmla="*/ 349 w 366"/>
                        <a:gd name="T5" fmla="*/ 297 h 298"/>
                        <a:gd name="T6" fmla="*/ 0 w 366"/>
                        <a:gd name="T7" fmla="*/ 281 h 298"/>
                        <a:gd name="T8" fmla="*/ 14 w 366"/>
                        <a:gd name="T9" fmla="*/ 0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298">
                          <a:moveTo>
                            <a:pt x="14" y="0"/>
                          </a:moveTo>
                          <a:lnTo>
                            <a:pt x="365" y="0"/>
                          </a:lnTo>
                          <a:lnTo>
                            <a:pt x="349" y="297"/>
                          </a:lnTo>
                          <a:lnTo>
                            <a:pt x="0" y="281"/>
                          </a:lnTo>
                          <a:lnTo>
                            <a:pt x="14"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44" name="Freeform 236">
                      <a:extLst>
                        <a:ext uri="{FF2B5EF4-FFF2-40B4-BE49-F238E27FC236}">
                          <a16:creationId xmlns:a16="http://schemas.microsoft.com/office/drawing/2014/main" id="{E944D74D-4776-B1D8-6DE3-52AE180A3323}"/>
                        </a:ext>
                      </a:extLst>
                    </p:cNvPr>
                    <p:cNvSpPr>
                      <a:spLocks/>
                    </p:cNvSpPr>
                    <p:nvPr/>
                  </p:nvSpPr>
                  <p:spPr bwMode="auto">
                    <a:xfrm>
                      <a:off x="904" y="3143"/>
                      <a:ext cx="345" cy="268"/>
                    </a:xfrm>
                    <a:custGeom>
                      <a:avLst/>
                      <a:gdLst>
                        <a:gd name="T0" fmla="*/ 13 w 345"/>
                        <a:gd name="T1" fmla="*/ 0 h 268"/>
                        <a:gd name="T2" fmla="*/ 344 w 345"/>
                        <a:gd name="T3" fmla="*/ 0 h 268"/>
                        <a:gd name="T4" fmla="*/ 329 w 345"/>
                        <a:gd name="T5" fmla="*/ 267 h 268"/>
                        <a:gd name="T6" fmla="*/ 0 w 345"/>
                        <a:gd name="T7" fmla="*/ 253 h 268"/>
                        <a:gd name="T8" fmla="*/ 13 w 345"/>
                        <a:gd name="T9" fmla="*/ 0 h 2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5" h="268">
                          <a:moveTo>
                            <a:pt x="13" y="0"/>
                          </a:moveTo>
                          <a:lnTo>
                            <a:pt x="344" y="0"/>
                          </a:lnTo>
                          <a:lnTo>
                            <a:pt x="329" y="267"/>
                          </a:lnTo>
                          <a:lnTo>
                            <a:pt x="0" y="253"/>
                          </a:lnTo>
                          <a:lnTo>
                            <a:pt x="13" y="0"/>
                          </a:lnTo>
                        </a:path>
                      </a:pathLst>
                    </a:custGeom>
                    <a:solidFill>
                      <a:srgbClr val="0000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10337" name="Freeform 240">
                <a:extLst>
                  <a:ext uri="{FF2B5EF4-FFF2-40B4-BE49-F238E27FC236}">
                    <a16:creationId xmlns:a16="http://schemas.microsoft.com/office/drawing/2014/main" id="{711A9AC5-AB73-6351-19F2-5C6F2BAB3B06}"/>
                  </a:ext>
                </a:extLst>
              </p:cNvPr>
              <p:cNvSpPr>
                <a:spLocks/>
              </p:cNvSpPr>
              <p:nvPr/>
            </p:nvSpPr>
            <p:spPr bwMode="auto">
              <a:xfrm>
                <a:off x="1259" y="3494"/>
                <a:ext cx="17" cy="1"/>
              </a:xfrm>
              <a:custGeom>
                <a:avLst/>
                <a:gdLst>
                  <a:gd name="T0" fmla="*/ 0 w 17"/>
                  <a:gd name="T1" fmla="*/ 0 h 1"/>
                  <a:gd name="T2" fmla="*/ 16 w 17"/>
                  <a:gd name="T3" fmla="*/ 0 h 1"/>
                  <a:gd name="T4" fmla="*/ 16 w 17"/>
                  <a:gd name="T5" fmla="*/ 0 h 1"/>
                  <a:gd name="T6" fmla="*/ 0 w 17"/>
                  <a:gd name="T7" fmla="*/ 0 h 1"/>
                  <a:gd name="T8" fmla="*/ 0 w 17"/>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
                    <a:moveTo>
                      <a:pt x="0" y="0"/>
                    </a:moveTo>
                    <a:lnTo>
                      <a:pt x="16" y="0"/>
                    </a:lnTo>
                    <a:lnTo>
                      <a:pt x="0"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277" name="Group 38">
              <a:extLst>
                <a:ext uri="{FF2B5EF4-FFF2-40B4-BE49-F238E27FC236}">
                  <a16:creationId xmlns:a16="http://schemas.microsoft.com/office/drawing/2014/main" id="{E2C38766-D098-8FF5-9866-576345489681}"/>
                </a:ext>
              </a:extLst>
            </p:cNvPr>
            <p:cNvGrpSpPr>
              <a:grpSpLocks/>
            </p:cNvGrpSpPr>
            <p:nvPr/>
          </p:nvGrpSpPr>
          <p:grpSpPr bwMode="auto">
            <a:xfrm>
              <a:off x="603" y="3697"/>
              <a:ext cx="777" cy="169"/>
              <a:chOff x="603" y="3697"/>
              <a:chExt cx="777" cy="169"/>
            </a:xfrm>
          </p:grpSpPr>
          <p:sp>
            <p:nvSpPr>
              <p:cNvPr id="10278" name="Freeform 242">
                <a:extLst>
                  <a:ext uri="{FF2B5EF4-FFF2-40B4-BE49-F238E27FC236}">
                    <a16:creationId xmlns:a16="http://schemas.microsoft.com/office/drawing/2014/main" id="{1C3632D3-CF5B-E542-B313-BE6EC13EC06B}"/>
                  </a:ext>
                </a:extLst>
              </p:cNvPr>
              <p:cNvSpPr>
                <a:spLocks/>
              </p:cNvSpPr>
              <p:nvPr/>
            </p:nvSpPr>
            <p:spPr bwMode="auto">
              <a:xfrm>
                <a:off x="1139" y="3750"/>
                <a:ext cx="180" cy="70"/>
              </a:xfrm>
              <a:custGeom>
                <a:avLst/>
                <a:gdLst>
                  <a:gd name="T0" fmla="*/ 69 w 180"/>
                  <a:gd name="T1" fmla="*/ 0 h 70"/>
                  <a:gd name="T2" fmla="*/ 28 w 180"/>
                  <a:gd name="T3" fmla="*/ 40 h 70"/>
                  <a:gd name="T4" fmla="*/ 0 w 180"/>
                  <a:gd name="T5" fmla="*/ 57 h 70"/>
                  <a:gd name="T6" fmla="*/ 118 w 180"/>
                  <a:gd name="T7" fmla="*/ 69 h 70"/>
                  <a:gd name="T8" fmla="*/ 145 w 180"/>
                  <a:gd name="T9" fmla="*/ 47 h 70"/>
                  <a:gd name="T10" fmla="*/ 179 w 180"/>
                  <a:gd name="T11" fmla="*/ 9 h 70"/>
                  <a:gd name="T12" fmla="*/ 69 w 180"/>
                  <a:gd name="T13" fmla="*/ 0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0" h="70">
                    <a:moveTo>
                      <a:pt x="69" y="0"/>
                    </a:moveTo>
                    <a:lnTo>
                      <a:pt x="28" y="40"/>
                    </a:lnTo>
                    <a:lnTo>
                      <a:pt x="0" y="57"/>
                    </a:lnTo>
                    <a:lnTo>
                      <a:pt x="118" y="69"/>
                    </a:lnTo>
                    <a:lnTo>
                      <a:pt x="145" y="47"/>
                    </a:lnTo>
                    <a:lnTo>
                      <a:pt x="179" y="9"/>
                    </a:lnTo>
                    <a:lnTo>
                      <a:pt x="69"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279" name="Group 40">
                <a:extLst>
                  <a:ext uri="{FF2B5EF4-FFF2-40B4-BE49-F238E27FC236}">
                    <a16:creationId xmlns:a16="http://schemas.microsoft.com/office/drawing/2014/main" id="{C40D1B15-15FF-047D-86A7-616FE33EC222}"/>
                  </a:ext>
                </a:extLst>
              </p:cNvPr>
              <p:cNvGrpSpPr>
                <a:grpSpLocks/>
              </p:cNvGrpSpPr>
              <p:nvPr/>
            </p:nvGrpSpPr>
            <p:grpSpPr bwMode="auto">
              <a:xfrm>
                <a:off x="603" y="3697"/>
                <a:ext cx="777" cy="169"/>
                <a:chOff x="603" y="3697"/>
                <a:chExt cx="777" cy="169"/>
              </a:xfrm>
            </p:grpSpPr>
            <p:sp>
              <p:nvSpPr>
                <p:cNvPr id="10280" name="Freeform 243">
                  <a:extLst>
                    <a:ext uri="{FF2B5EF4-FFF2-40B4-BE49-F238E27FC236}">
                      <a16:creationId xmlns:a16="http://schemas.microsoft.com/office/drawing/2014/main" id="{6EBFA926-C6D1-1571-832A-8521CE4DDC9D}"/>
                    </a:ext>
                  </a:extLst>
                </p:cNvPr>
                <p:cNvSpPr>
                  <a:spLocks/>
                </p:cNvSpPr>
                <p:nvPr/>
              </p:nvSpPr>
              <p:spPr bwMode="auto">
                <a:xfrm>
                  <a:off x="603" y="3766"/>
                  <a:ext cx="681" cy="100"/>
                </a:xfrm>
                <a:custGeom>
                  <a:avLst/>
                  <a:gdLst>
                    <a:gd name="T0" fmla="*/ 0 w 681"/>
                    <a:gd name="T1" fmla="*/ 0 h 100"/>
                    <a:gd name="T2" fmla="*/ 0 w 681"/>
                    <a:gd name="T3" fmla="*/ 26 h 100"/>
                    <a:gd name="T4" fmla="*/ 680 w 681"/>
                    <a:gd name="T5" fmla="*/ 99 h 100"/>
                    <a:gd name="T6" fmla="*/ 679 w 681"/>
                    <a:gd name="T7" fmla="*/ 73 h 100"/>
                    <a:gd name="T8" fmla="*/ 0 w 681"/>
                    <a:gd name="T9" fmla="*/ 0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1" h="100">
                      <a:moveTo>
                        <a:pt x="0" y="0"/>
                      </a:moveTo>
                      <a:lnTo>
                        <a:pt x="0" y="26"/>
                      </a:lnTo>
                      <a:lnTo>
                        <a:pt x="680" y="99"/>
                      </a:lnTo>
                      <a:lnTo>
                        <a:pt x="679" y="73"/>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1" name="Freeform 244">
                  <a:extLst>
                    <a:ext uri="{FF2B5EF4-FFF2-40B4-BE49-F238E27FC236}">
                      <a16:creationId xmlns:a16="http://schemas.microsoft.com/office/drawing/2014/main" id="{8A4C79E7-829C-9A28-BB52-E3DBDD7D779D}"/>
                    </a:ext>
                  </a:extLst>
                </p:cNvPr>
                <p:cNvSpPr>
                  <a:spLocks/>
                </p:cNvSpPr>
                <p:nvPr/>
              </p:nvSpPr>
              <p:spPr bwMode="auto">
                <a:xfrm>
                  <a:off x="1290" y="3752"/>
                  <a:ext cx="84" cy="114"/>
                </a:xfrm>
                <a:custGeom>
                  <a:avLst/>
                  <a:gdLst>
                    <a:gd name="T0" fmla="*/ 0 w 84"/>
                    <a:gd name="T1" fmla="*/ 88 h 114"/>
                    <a:gd name="T2" fmla="*/ 0 w 84"/>
                    <a:gd name="T3" fmla="*/ 113 h 114"/>
                    <a:gd name="T4" fmla="*/ 36 w 84"/>
                    <a:gd name="T5" fmla="*/ 87 h 114"/>
                    <a:gd name="T6" fmla="*/ 51 w 84"/>
                    <a:gd name="T7" fmla="*/ 72 h 114"/>
                    <a:gd name="T8" fmla="*/ 83 w 84"/>
                    <a:gd name="T9" fmla="*/ 32 h 114"/>
                    <a:gd name="T10" fmla="*/ 83 w 84"/>
                    <a:gd name="T11" fmla="*/ 0 h 114"/>
                    <a:gd name="T12" fmla="*/ 41 w 84"/>
                    <a:gd name="T13" fmla="*/ 53 h 114"/>
                    <a:gd name="T14" fmla="*/ 0 w 84"/>
                    <a:gd name="T15" fmla="*/ 88 h 1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4" h="114">
                      <a:moveTo>
                        <a:pt x="0" y="88"/>
                      </a:moveTo>
                      <a:lnTo>
                        <a:pt x="0" y="113"/>
                      </a:lnTo>
                      <a:lnTo>
                        <a:pt x="36" y="87"/>
                      </a:lnTo>
                      <a:lnTo>
                        <a:pt x="51" y="72"/>
                      </a:lnTo>
                      <a:lnTo>
                        <a:pt x="83" y="32"/>
                      </a:lnTo>
                      <a:lnTo>
                        <a:pt x="83" y="0"/>
                      </a:lnTo>
                      <a:lnTo>
                        <a:pt x="41" y="53"/>
                      </a:lnTo>
                      <a:lnTo>
                        <a:pt x="0" y="88"/>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2" name="Line 245">
                  <a:extLst>
                    <a:ext uri="{FF2B5EF4-FFF2-40B4-BE49-F238E27FC236}">
                      <a16:creationId xmlns:a16="http://schemas.microsoft.com/office/drawing/2014/main" id="{D5C588C7-816C-5D00-50DE-FBBE9CA89828}"/>
                    </a:ext>
                  </a:extLst>
                </p:cNvPr>
                <p:cNvSpPr>
                  <a:spLocks noChangeShapeType="1"/>
                </p:cNvSpPr>
                <p:nvPr/>
              </p:nvSpPr>
              <p:spPr bwMode="auto">
                <a:xfrm>
                  <a:off x="604" y="3775"/>
                  <a:ext cx="688" cy="77"/>
                </a:xfrm>
                <a:prstGeom prst="line">
                  <a:avLst/>
                </a:prstGeom>
                <a:noFill/>
                <a:ln w="12700">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283" name="Group 44">
                  <a:extLst>
                    <a:ext uri="{FF2B5EF4-FFF2-40B4-BE49-F238E27FC236}">
                      <a16:creationId xmlns:a16="http://schemas.microsoft.com/office/drawing/2014/main" id="{75980AF8-BFC1-090B-8E8A-398E4213543A}"/>
                    </a:ext>
                  </a:extLst>
                </p:cNvPr>
                <p:cNvGrpSpPr>
                  <a:grpSpLocks/>
                </p:cNvGrpSpPr>
                <p:nvPr/>
              </p:nvGrpSpPr>
              <p:grpSpPr bwMode="auto">
                <a:xfrm>
                  <a:off x="648" y="3697"/>
                  <a:ext cx="662" cy="131"/>
                  <a:chOff x="648" y="3697"/>
                  <a:chExt cx="662" cy="131"/>
                </a:xfrm>
              </p:grpSpPr>
              <p:sp>
                <p:nvSpPr>
                  <p:cNvPr id="10287" name="Freeform 246">
                    <a:extLst>
                      <a:ext uri="{FF2B5EF4-FFF2-40B4-BE49-F238E27FC236}">
                        <a16:creationId xmlns:a16="http://schemas.microsoft.com/office/drawing/2014/main" id="{5C47D3E6-7E83-5CCF-F3D2-55DA67D282AA}"/>
                      </a:ext>
                    </a:extLst>
                  </p:cNvPr>
                  <p:cNvSpPr>
                    <a:spLocks/>
                  </p:cNvSpPr>
                  <p:nvPr/>
                </p:nvSpPr>
                <p:spPr bwMode="auto">
                  <a:xfrm>
                    <a:off x="648" y="3702"/>
                    <a:ext cx="502" cy="99"/>
                  </a:xfrm>
                  <a:custGeom>
                    <a:avLst/>
                    <a:gdLst>
                      <a:gd name="T0" fmla="*/ 87 w 502"/>
                      <a:gd name="T1" fmla="*/ 0 h 99"/>
                      <a:gd name="T2" fmla="*/ 27 w 502"/>
                      <a:gd name="T3" fmla="*/ 43 h 99"/>
                      <a:gd name="T4" fmla="*/ 0 w 502"/>
                      <a:gd name="T5" fmla="*/ 56 h 99"/>
                      <a:gd name="T6" fmla="*/ 425 w 502"/>
                      <a:gd name="T7" fmla="*/ 98 h 99"/>
                      <a:gd name="T8" fmla="*/ 456 w 502"/>
                      <a:gd name="T9" fmla="*/ 79 h 99"/>
                      <a:gd name="T10" fmla="*/ 501 w 502"/>
                      <a:gd name="T11" fmla="*/ 40 h 99"/>
                      <a:gd name="T12" fmla="*/ 87 w 502"/>
                      <a:gd name="T13" fmla="*/ 0 h 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2" h="99">
                        <a:moveTo>
                          <a:pt x="87" y="0"/>
                        </a:moveTo>
                        <a:lnTo>
                          <a:pt x="27" y="43"/>
                        </a:lnTo>
                        <a:lnTo>
                          <a:pt x="0" y="56"/>
                        </a:lnTo>
                        <a:lnTo>
                          <a:pt x="425" y="98"/>
                        </a:lnTo>
                        <a:lnTo>
                          <a:pt x="456" y="79"/>
                        </a:lnTo>
                        <a:lnTo>
                          <a:pt x="501" y="40"/>
                        </a:lnTo>
                        <a:lnTo>
                          <a:pt x="87"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288" name="Group 49">
                    <a:extLst>
                      <a:ext uri="{FF2B5EF4-FFF2-40B4-BE49-F238E27FC236}">
                        <a16:creationId xmlns:a16="http://schemas.microsoft.com/office/drawing/2014/main" id="{132ADB2D-7A9D-B095-B72C-A17750CA0C31}"/>
                      </a:ext>
                    </a:extLst>
                  </p:cNvPr>
                  <p:cNvGrpSpPr>
                    <a:grpSpLocks/>
                  </p:cNvGrpSpPr>
                  <p:nvPr/>
                </p:nvGrpSpPr>
                <p:grpSpPr bwMode="auto">
                  <a:xfrm>
                    <a:off x="661" y="3697"/>
                    <a:ext cx="649" cy="131"/>
                    <a:chOff x="661" y="3697"/>
                    <a:chExt cx="649" cy="131"/>
                  </a:xfrm>
                </p:grpSpPr>
                <p:grpSp>
                  <p:nvGrpSpPr>
                    <p:cNvPr id="10289" name="Group 50">
                      <a:extLst>
                        <a:ext uri="{FF2B5EF4-FFF2-40B4-BE49-F238E27FC236}">
                          <a16:creationId xmlns:a16="http://schemas.microsoft.com/office/drawing/2014/main" id="{CB95CFFF-4462-1EE9-5963-06E5C823874E}"/>
                        </a:ext>
                      </a:extLst>
                    </p:cNvPr>
                    <p:cNvGrpSpPr>
                      <a:grpSpLocks/>
                    </p:cNvGrpSpPr>
                    <p:nvPr/>
                  </p:nvGrpSpPr>
                  <p:grpSpPr bwMode="auto">
                    <a:xfrm>
                      <a:off x="671" y="3697"/>
                      <a:ext cx="475" cy="108"/>
                      <a:chOff x="671" y="3697"/>
                      <a:chExt cx="475" cy="108"/>
                    </a:xfrm>
                  </p:grpSpPr>
                  <p:grpSp>
                    <p:nvGrpSpPr>
                      <p:cNvPr id="10303" name="Group 64">
                        <a:extLst>
                          <a:ext uri="{FF2B5EF4-FFF2-40B4-BE49-F238E27FC236}">
                            <a16:creationId xmlns:a16="http://schemas.microsoft.com/office/drawing/2014/main" id="{0FDF1B3E-53EB-FF75-1009-36FB29BE080E}"/>
                          </a:ext>
                        </a:extLst>
                      </p:cNvPr>
                      <p:cNvGrpSpPr>
                        <a:grpSpLocks/>
                      </p:cNvGrpSpPr>
                      <p:nvPr/>
                    </p:nvGrpSpPr>
                    <p:grpSpPr bwMode="auto">
                      <a:xfrm>
                        <a:off x="671" y="3697"/>
                        <a:ext cx="100" cy="72"/>
                        <a:chOff x="671" y="3697"/>
                        <a:chExt cx="100" cy="72"/>
                      </a:xfrm>
                    </p:grpSpPr>
                    <p:sp>
                      <p:nvSpPr>
                        <p:cNvPr id="10334" name="Line 247">
                          <a:extLst>
                            <a:ext uri="{FF2B5EF4-FFF2-40B4-BE49-F238E27FC236}">
                              <a16:creationId xmlns:a16="http://schemas.microsoft.com/office/drawing/2014/main" id="{596CA7B5-5F39-F477-E09D-CADAF235FF95}"/>
                            </a:ext>
                          </a:extLst>
                        </p:cNvPr>
                        <p:cNvSpPr>
                          <a:spLocks noChangeShapeType="1"/>
                        </p:cNvSpPr>
                        <p:nvPr/>
                      </p:nvSpPr>
                      <p:spPr bwMode="auto">
                        <a:xfrm flipV="1">
                          <a:off x="671" y="3752"/>
                          <a:ext cx="33"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35" name="Line 248">
                          <a:extLst>
                            <a:ext uri="{FF2B5EF4-FFF2-40B4-BE49-F238E27FC236}">
                              <a16:creationId xmlns:a16="http://schemas.microsoft.com/office/drawing/2014/main" id="{9D48A2B4-8352-64A0-9944-2C50B4DA7E21}"/>
                            </a:ext>
                          </a:extLst>
                        </p:cNvPr>
                        <p:cNvSpPr>
                          <a:spLocks noChangeShapeType="1"/>
                        </p:cNvSpPr>
                        <p:nvPr/>
                      </p:nvSpPr>
                      <p:spPr bwMode="auto">
                        <a:xfrm flipV="1">
                          <a:off x="704" y="3697"/>
                          <a:ext cx="67"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304" name="Group 65">
                        <a:extLst>
                          <a:ext uri="{FF2B5EF4-FFF2-40B4-BE49-F238E27FC236}">
                            <a16:creationId xmlns:a16="http://schemas.microsoft.com/office/drawing/2014/main" id="{76D00F66-59C5-14B5-7442-B084C71E8ADB}"/>
                          </a:ext>
                        </a:extLst>
                      </p:cNvPr>
                      <p:cNvGrpSpPr>
                        <a:grpSpLocks/>
                      </p:cNvGrpSpPr>
                      <p:nvPr/>
                    </p:nvGrpSpPr>
                    <p:grpSpPr bwMode="auto">
                      <a:xfrm>
                        <a:off x="710" y="3701"/>
                        <a:ext cx="100" cy="72"/>
                        <a:chOff x="710" y="3701"/>
                        <a:chExt cx="100" cy="72"/>
                      </a:xfrm>
                    </p:grpSpPr>
                    <p:sp>
                      <p:nvSpPr>
                        <p:cNvPr id="10332" name="Line 250">
                          <a:extLst>
                            <a:ext uri="{FF2B5EF4-FFF2-40B4-BE49-F238E27FC236}">
                              <a16:creationId xmlns:a16="http://schemas.microsoft.com/office/drawing/2014/main" id="{39311006-C7FC-81B9-E339-7DF6C90AD3B7}"/>
                            </a:ext>
                          </a:extLst>
                        </p:cNvPr>
                        <p:cNvSpPr>
                          <a:spLocks noChangeShapeType="1"/>
                        </p:cNvSpPr>
                        <p:nvPr/>
                      </p:nvSpPr>
                      <p:spPr bwMode="auto">
                        <a:xfrm flipV="1">
                          <a:off x="710" y="3756"/>
                          <a:ext cx="32"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33" name="Line 251">
                          <a:extLst>
                            <a:ext uri="{FF2B5EF4-FFF2-40B4-BE49-F238E27FC236}">
                              <a16:creationId xmlns:a16="http://schemas.microsoft.com/office/drawing/2014/main" id="{86D2C83E-7D85-3F41-E4B9-EED127B5B733}"/>
                            </a:ext>
                          </a:extLst>
                        </p:cNvPr>
                        <p:cNvSpPr>
                          <a:spLocks noChangeShapeType="1"/>
                        </p:cNvSpPr>
                        <p:nvPr/>
                      </p:nvSpPr>
                      <p:spPr bwMode="auto">
                        <a:xfrm flipV="1">
                          <a:off x="742" y="3701"/>
                          <a:ext cx="68"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305" name="Group 66">
                        <a:extLst>
                          <a:ext uri="{FF2B5EF4-FFF2-40B4-BE49-F238E27FC236}">
                            <a16:creationId xmlns:a16="http://schemas.microsoft.com/office/drawing/2014/main" id="{ABFF81B5-80D3-1C7B-64E4-92269C8E12E6}"/>
                          </a:ext>
                        </a:extLst>
                      </p:cNvPr>
                      <p:cNvGrpSpPr>
                        <a:grpSpLocks/>
                      </p:cNvGrpSpPr>
                      <p:nvPr/>
                    </p:nvGrpSpPr>
                    <p:grpSpPr bwMode="auto">
                      <a:xfrm>
                        <a:off x="750" y="3703"/>
                        <a:ext cx="99" cy="72"/>
                        <a:chOff x="750" y="3703"/>
                        <a:chExt cx="99" cy="72"/>
                      </a:xfrm>
                    </p:grpSpPr>
                    <p:sp>
                      <p:nvSpPr>
                        <p:cNvPr id="10330" name="Line 253">
                          <a:extLst>
                            <a:ext uri="{FF2B5EF4-FFF2-40B4-BE49-F238E27FC236}">
                              <a16:creationId xmlns:a16="http://schemas.microsoft.com/office/drawing/2014/main" id="{5E6E0EAD-D85F-DB78-71CB-DF9E9C9F831B}"/>
                            </a:ext>
                          </a:extLst>
                        </p:cNvPr>
                        <p:cNvSpPr>
                          <a:spLocks noChangeShapeType="1"/>
                        </p:cNvSpPr>
                        <p:nvPr/>
                      </p:nvSpPr>
                      <p:spPr bwMode="auto">
                        <a:xfrm flipV="1">
                          <a:off x="750" y="3759"/>
                          <a:ext cx="32" cy="1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31" name="Line 254">
                          <a:extLst>
                            <a:ext uri="{FF2B5EF4-FFF2-40B4-BE49-F238E27FC236}">
                              <a16:creationId xmlns:a16="http://schemas.microsoft.com/office/drawing/2014/main" id="{DAE3E409-461D-D35C-DAA2-2B4B3784EA1C}"/>
                            </a:ext>
                          </a:extLst>
                        </p:cNvPr>
                        <p:cNvSpPr>
                          <a:spLocks noChangeShapeType="1"/>
                        </p:cNvSpPr>
                        <p:nvPr/>
                      </p:nvSpPr>
                      <p:spPr bwMode="auto">
                        <a:xfrm flipV="1">
                          <a:off x="782" y="3703"/>
                          <a:ext cx="67" cy="5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306" name="Group 67">
                        <a:extLst>
                          <a:ext uri="{FF2B5EF4-FFF2-40B4-BE49-F238E27FC236}">
                            <a16:creationId xmlns:a16="http://schemas.microsoft.com/office/drawing/2014/main" id="{74416D58-C423-BC38-DCAC-EF57AA34FD66}"/>
                          </a:ext>
                        </a:extLst>
                      </p:cNvPr>
                      <p:cNvGrpSpPr>
                        <a:grpSpLocks/>
                      </p:cNvGrpSpPr>
                      <p:nvPr/>
                    </p:nvGrpSpPr>
                    <p:grpSpPr bwMode="auto">
                      <a:xfrm>
                        <a:off x="786" y="3708"/>
                        <a:ext cx="100" cy="73"/>
                        <a:chOff x="786" y="3708"/>
                        <a:chExt cx="100" cy="73"/>
                      </a:xfrm>
                    </p:grpSpPr>
                    <p:sp>
                      <p:nvSpPr>
                        <p:cNvPr id="10328" name="Line 256">
                          <a:extLst>
                            <a:ext uri="{FF2B5EF4-FFF2-40B4-BE49-F238E27FC236}">
                              <a16:creationId xmlns:a16="http://schemas.microsoft.com/office/drawing/2014/main" id="{5A716206-633A-4770-2B64-A38B83B7DAFA}"/>
                            </a:ext>
                          </a:extLst>
                        </p:cNvPr>
                        <p:cNvSpPr>
                          <a:spLocks noChangeShapeType="1"/>
                        </p:cNvSpPr>
                        <p:nvPr/>
                      </p:nvSpPr>
                      <p:spPr bwMode="auto">
                        <a:xfrm flipV="1">
                          <a:off x="786" y="3764"/>
                          <a:ext cx="33"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29" name="Line 257">
                          <a:extLst>
                            <a:ext uri="{FF2B5EF4-FFF2-40B4-BE49-F238E27FC236}">
                              <a16:creationId xmlns:a16="http://schemas.microsoft.com/office/drawing/2014/main" id="{BA78770B-BE6A-AF77-F074-15E8F9ACC2B5}"/>
                            </a:ext>
                          </a:extLst>
                        </p:cNvPr>
                        <p:cNvSpPr>
                          <a:spLocks noChangeShapeType="1"/>
                        </p:cNvSpPr>
                        <p:nvPr/>
                      </p:nvSpPr>
                      <p:spPr bwMode="auto">
                        <a:xfrm flipV="1">
                          <a:off x="819" y="3708"/>
                          <a:ext cx="67" cy="5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307" name="Group 68">
                        <a:extLst>
                          <a:ext uri="{FF2B5EF4-FFF2-40B4-BE49-F238E27FC236}">
                            <a16:creationId xmlns:a16="http://schemas.microsoft.com/office/drawing/2014/main" id="{736AD309-0B1C-1442-3E8F-C2C2CE78CE8B}"/>
                          </a:ext>
                        </a:extLst>
                      </p:cNvPr>
                      <p:cNvGrpSpPr>
                        <a:grpSpLocks/>
                      </p:cNvGrpSpPr>
                      <p:nvPr/>
                    </p:nvGrpSpPr>
                    <p:grpSpPr bwMode="auto">
                      <a:xfrm>
                        <a:off x="826" y="3711"/>
                        <a:ext cx="99" cy="72"/>
                        <a:chOff x="826" y="3711"/>
                        <a:chExt cx="99" cy="72"/>
                      </a:xfrm>
                    </p:grpSpPr>
                    <p:sp>
                      <p:nvSpPr>
                        <p:cNvPr id="10326" name="Line 259">
                          <a:extLst>
                            <a:ext uri="{FF2B5EF4-FFF2-40B4-BE49-F238E27FC236}">
                              <a16:creationId xmlns:a16="http://schemas.microsoft.com/office/drawing/2014/main" id="{F0F10B39-9351-FD1E-9A21-F747E9FF6899}"/>
                            </a:ext>
                          </a:extLst>
                        </p:cNvPr>
                        <p:cNvSpPr>
                          <a:spLocks noChangeShapeType="1"/>
                        </p:cNvSpPr>
                        <p:nvPr/>
                      </p:nvSpPr>
                      <p:spPr bwMode="auto">
                        <a:xfrm flipV="1">
                          <a:off x="826" y="3766"/>
                          <a:ext cx="33"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27" name="Line 260">
                          <a:extLst>
                            <a:ext uri="{FF2B5EF4-FFF2-40B4-BE49-F238E27FC236}">
                              <a16:creationId xmlns:a16="http://schemas.microsoft.com/office/drawing/2014/main" id="{EB265971-FE67-6251-2E4B-9002FF8B8842}"/>
                            </a:ext>
                          </a:extLst>
                        </p:cNvPr>
                        <p:cNvSpPr>
                          <a:spLocks noChangeShapeType="1"/>
                        </p:cNvSpPr>
                        <p:nvPr/>
                      </p:nvSpPr>
                      <p:spPr bwMode="auto">
                        <a:xfrm flipV="1">
                          <a:off x="859" y="3711"/>
                          <a:ext cx="66"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308" name="Group 69">
                        <a:extLst>
                          <a:ext uri="{FF2B5EF4-FFF2-40B4-BE49-F238E27FC236}">
                            <a16:creationId xmlns:a16="http://schemas.microsoft.com/office/drawing/2014/main" id="{6C8497DC-D210-FCAD-EDFF-EC5B5F224B99}"/>
                          </a:ext>
                        </a:extLst>
                      </p:cNvPr>
                      <p:cNvGrpSpPr>
                        <a:grpSpLocks/>
                      </p:cNvGrpSpPr>
                      <p:nvPr/>
                    </p:nvGrpSpPr>
                    <p:grpSpPr bwMode="auto">
                      <a:xfrm>
                        <a:off x="864" y="3714"/>
                        <a:ext cx="99" cy="72"/>
                        <a:chOff x="864" y="3714"/>
                        <a:chExt cx="99" cy="72"/>
                      </a:xfrm>
                    </p:grpSpPr>
                    <p:sp>
                      <p:nvSpPr>
                        <p:cNvPr id="10324" name="Line 262">
                          <a:extLst>
                            <a:ext uri="{FF2B5EF4-FFF2-40B4-BE49-F238E27FC236}">
                              <a16:creationId xmlns:a16="http://schemas.microsoft.com/office/drawing/2014/main" id="{E976D52F-A47C-88F1-1493-728CBE5E71DF}"/>
                            </a:ext>
                          </a:extLst>
                        </p:cNvPr>
                        <p:cNvSpPr>
                          <a:spLocks noChangeShapeType="1"/>
                        </p:cNvSpPr>
                        <p:nvPr/>
                      </p:nvSpPr>
                      <p:spPr bwMode="auto">
                        <a:xfrm flipV="1">
                          <a:off x="864" y="3769"/>
                          <a:ext cx="32"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25" name="Line 263">
                          <a:extLst>
                            <a:ext uri="{FF2B5EF4-FFF2-40B4-BE49-F238E27FC236}">
                              <a16:creationId xmlns:a16="http://schemas.microsoft.com/office/drawing/2014/main" id="{21132A70-81B9-5DA4-3B36-991D8DC39800}"/>
                            </a:ext>
                          </a:extLst>
                        </p:cNvPr>
                        <p:cNvSpPr>
                          <a:spLocks noChangeShapeType="1"/>
                        </p:cNvSpPr>
                        <p:nvPr/>
                      </p:nvSpPr>
                      <p:spPr bwMode="auto">
                        <a:xfrm flipV="1">
                          <a:off x="896" y="3714"/>
                          <a:ext cx="67"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309" name="Group 70">
                        <a:extLst>
                          <a:ext uri="{FF2B5EF4-FFF2-40B4-BE49-F238E27FC236}">
                            <a16:creationId xmlns:a16="http://schemas.microsoft.com/office/drawing/2014/main" id="{69B74827-C953-4FE9-5641-051F2AC7366A}"/>
                          </a:ext>
                        </a:extLst>
                      </p:cNvPr>
                      <p:cNvGrpSpPr>
                        <a:grpSpLocks/>
                      </p:cNvGrpSpPr>
                      <p:nvPr/>
                    </p:nvGrpSpPr>
                    <p:grpSpPr bwMode="auto">
                      <a:xfrm>
                        <a:off x="901" y="3717"/>
                        <a:ext cx="99" cy="73"/>
                        <a:chOff x="901" y="3717"/>
                        <a:chExt cx="99" cy="73"/>
                      </a:xfrm>
                    </p:grpSpPr>
                    <p:sp>
                      <p:nvSpPr>
                        <p:cNvPr id="10322" name="Line 265">
                          <a:extLst>
                            <a:ext uri="{FF2B5EF4-FFF2-40B4-BE49-F238E27FC236}">
                              <a16:creationId xmlns:a16="http://schemas.microsoft.com/office/drawing/2014/main" id="{F076E1AE-66F1-DBB3-410F-5A8836C87561}"/>
                            </a:ext>
                          </a:extLst>
                        </p:cNvPr>
                        <p:cNvSpPr>
                          <a:spLocks noChangeShapeType="1"/>
                        </p:cNvSpPr>
                        <p:nvPr/>
                      </p:nvSpPr>
                      <p:spPr bwMode="auto">
                        <a:xfrm flipV="1">
                          <a:off x="901" y="3773"/>
                          <a:ext cx="32"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23" name="Line 266">
                          <a:extLst>
                            <a:ext uri="{FF2B5EF4-FFF2-40B4-BE49-F238E27FC236}">
                              <a16:creationId xmlns:a16="http://schemas.microsoft.com/office/drawing/2014/main" id="{695BB9B9-BD45-8357-C23C-124098B61BC8}"/>
                            </a:ext>
                          </a:extLst>
                        </p:cNvPr>
                        <p:cNvSpPr>
                          <a:spLocks noChangeShapeType="1"/>
                        </p:cNvSpPr>
                        <p:nvPr/>
                      </p:nvSpPr>
                      <p:spPr bwMode="auto">
                        <a:xfrm flipV="1">
                          <a:off x="933" y="3717"/>
                          <a:ext cx="67" cy="5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310" name="Group 71">
                        <a:extLst>
                          <a:ext uri="{FF2B5EF4-FFF2-40B4-BE49-F238E27FC236}">
                            <a16:creationId xmlns:a16="http://schemas.microsoft.com/office/drawing/2014/main" id="{66C0460F-AC05-BB0F-A2F7-EE7F5EA65913}"/>
                          </a:ext>
                        </a:extLst>
                      </p:cNvPr>
                      <p:cNvGrpSpPr>
                        <a:grpSpLocks/>
                      </p:cNvGrpSpPr>
                      <p:nvPr/>
                    </p:nvGrpSpPr>
                    <p:grpSpPr bwMode="auto">
                      <a:xfrm>
                        <a:off x="936" y="3723"/>
                        <a:ext cx="99" cy="72"/>
                        <a:chOff x="936" y="3723"/>
                        <a:chExt cx="99" cy="72"/>
                      </a:xfrm>
                    </p:grpSpPr>
                    <p:sp>
                      <p:nvSpPr>
                        <p:cNvPr id="10320" name="Line 268">
                          <a:extLst>
                            <a:ext uri="{FF2B5EF4-FFF2-40B4-BE49-F238E27FC236}">
                              <a16:creationId xmlns:a16="http://schemas.microsoft.com/office/drawing/2014/main" id="{0E445F04-A93F-FD92-C5A3-2003DD30143D}"/>
                            </a:ext>
                          </a:extLst>
                        </p:cNvPr>
                        <p:cNvSpPr>
                          <a:spLocks noChangeShapeType="1"/>
                        </p:cNvSpPr>
                        <p:nvPr/>
                      </p:nvSpPr>
                      <p:spPr bwMode="auto">
                        <a:xfrm flipV="1">
                          <a:off x="936" y="3778"/>
                          <a:ext cx="32"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21" name="Line 269">
                          <a:extLst>
                            <a:ext uri="{FF2B5EF4-FFF2-40B4-BE49-F238E27FC236}">
                              <a16:creationId xmlns:a16="http://schemas.microsoft.com/office/drawing/2014/main" id="{D6887EFC-2FEF-2032-1833-3C1D7DC12226}"/>
                            </a:ext>
                          </a:extLst>
                        </p:cNvPr>
                        <p:cNvSpPr>
                          <a:spLocks noChangeShapeType="1"/>
                        </p:cNvSpPr>
                        <p:nvPr/>
                      </p:nvSpPr>
                      <p:spPr bwMode="auto">
                        <a:xfrm flipV="1">
                          <a:off x="968" y="3723"/>
                          <a:ext cx="67"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311" name="Group 72">
                        <a:extLst>
                          <a:ext uri="{FF2B5EF4-FFF2-40B4-BE49-F238E27FC236}">
                            <a16:creationId xmlns:a16="http://schemas.microsoft.com/office/drawing/2014/main" id="{48ED8F5F-765C-BBE5-D231-26ABB06AEBD0}"/>
                          </a:ext>
                        </a:extLst>
                      </p:cNvPr>
                      <p:cNvGrpSpPr>
                        <a:grpSpLocks/>
                      </p:cNvGrpSpPr>
                      <p:nvPr/>
                    </p:nvGrpSpPr>
                    <p:grpSpPr bwMode="auto">
                      <a:xfrm>
                        <a:off x="973" y="3728"/>
                        <a:ext cx="99" cy="72"/>
                        <a:chOff x="973" y="3728"/>
                        <a:chExt cx="99" cy="72"/>
                      </a:xfrm>
                    </p:grpSpPr>
                    <p:sp>
                      <p:nvSpPr>
                        <p:cNvPr id="10318" name="Line 271">
                          <a:extLst>
                            <a:ext uri="{FF2B5EF4-FFF2-40B4-BE49-F238E27FC236}">
                              <a16:creationId xmlns:a16="http://schemas.microsoft.com/office/drawing/2014/main" id="{328BE4B5-23C7-1351-85A4-67B26B787D22}"/>
                            </a:ext>
                          </a:extLst>
                        </p:cNvPr>
                        <p:cNvSpPr>
                          <a:spLocks noChangeShapeType="1"/>
                        </p:cNvSpPr>
                        <p:nvPr/>
                      </p:nvSpPr>
                      <p:spPr bwMode="auto">
                        <a:xfrm flipV="1">
                          <a:off x="973" y="3783"/>
                          <a:ext cx="32"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19" name="Line 272">
                          <a:extLst>
                            <a:ext uri="{FF2B5EF4-FFF2-40B4-BE49-F238E27FC236}">
                              <a16:creationId xmlns:a16="http://schemas.microsoft.com/office/drawing/2014/main" id="{7E045F83-94E7-E062-1E5A-21E4086C9D2B}"/>
                            </a:ext>
                          </a:extLst>
                        </p:cNvPr>
                        <p:cNvSpPr>
                          <a:spLocks noChangeShapeType="1"/>
                        </p:cNvSpPr>
                        <p:nvPr/>
                      </p:nvSpPr>
                      <p:spPr bwMode="auto">
                        <a:xfrm flipV="1">
                          <a:off x="1005" y="3728"/>
                          <a:ext cx="67"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312" name="Group 73">
                        <a:extLst>
                          <a:ext uri="{FF2B5EF4-FFF2-40B4-BE49-F238E27FC236}">
                            <a16:creationId xmlns:a16="http://schemas.microsoft.com/office/drawing/2014/main" id="{F3B81F85-82B7-4DB9-BCEC-00739CC7D551}"/>
                          </a:ext>
                        </a:extLst>
                      </p:cNvPr>
                      <p:cNvGrpSpPr>
                        <a:grpSpLocks/>
                      </p:cNvGrpSpPr>
                      <p:nvPr/>
                    </p:nvGrpSpPr>
                    <p:grpSpPr bwMode="auto">
                      <a:xfrm>
                        <a:off x="1010" y="3730"/>
                        <a:ext cx="100" cy="73"/>
                        <a:chOff x="1010" y="3730"/>
                        <a:chExt cx="100" cy="73"/>
                      </a:xfrm>
                    </p:grpSpPr>
                    <p:sp>
                      <p:nvSpPr>
                        <p:cNvPr id="10316" name="Line 274">
                          <a:extLst>
                            <a:ext uri="{FF2B5EF4-FFF2-40B4-BE49-F238E27FC236}">
                              <a16:creationId xmlns:a16="http://schemas.microsoft.com/office/drawing/2014/main" id="{54E51966-5AEC-DFF8-7611-54A024E4BB89}"/>
                            </a:ext>
                          </a:extLst>
                        </p:cNvPr>
                        <p:cNvSpPr>
                          <a:spLocks noChangeShapeType="1"/>
                        </p:cNvSpPr>
                        <p:nvPr/>
                      </p:nvSpPr>
                      <p:spPr bwMode="auto">
                        <a:xfrm flipV="1">
                          <a:off x="1010" y="3786"/>
                          <a:ext cx="33"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17" name="Line 275">
                          <a:extLst>
                            <a:ext uri="{FF2B5EF4-FFF2-40B4-BE49-F238E27FC236}">
                              <a16:creationId xmlns:a16="http://schemas.microsoft.com/office/drawing/2014/main" id="{B108A938-369D-5AB4-EFAA-37FEBCA99746}"/>
                            </a:ext>
                          </a:extLst>
                        </p:cNvPr>
                        <p:cNvSpPr>
                          <a:spLocks noChangeShapeType="1"/>
                        </p:cNvSpPr>
                        <p:nvPr/>
                      </p:nvSpPr>
                      <p:spPr bwMode="auto">
                        <a:xfrm flipV="1">
                          <a:off x="1043" y="3730"/>
                          <a:ext cx="67" cy="5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313" name="Group 74">
                        <a:extLst>
                          <a:ext uri="{FF2B5EF4-FFF2-40B4-BE49-F238E27FC236}">
                            <a16:creationId xmlns:a16="http://schemas.microsoft.com/office/drawing/2014/main" id="{150DBA3B-E181-A8C9-0F25-2981AD850721}"/>
                          </a:ext>
                        </a:extLst>
                      </p:cNvPr>
                      <p:cNvGrpSpPr>
                        <a:grpSpLocks/>
                      </p:cNvGrpSpPr>
                      <p:nvPr/>
                    </p:nvGrpSpPr>
                    <p:grpSpPr bwMode="auto">
                      <a:xfrm>
                        <a:off x="1047" y="3733"/>
                        <a:ext cx="99" cy="72"/>
                        <a:chOff x="1047" y="3733"/>
                        <a:chExt cx="99" cy="72"/>
                      </a:xfrm>
                    </p:grpSpPr>
                    <p:sp>
                      <p:nvSpPr>
                        <p:cNvPr id="10314" name="Line 277">
                          <a:extLst>
                            <a:ext uri="{FF2B5EF4-FFF2-40B4-BE49-F238E27FC236}">
                              <a16:creationId xmlns:a16="http://schemas.microsoft.com/office/drawing/2014/main" id="{38187776-F814-F7F4-2752-AC428E7ABF7D}"/>
                            </a:ext>
                          </a:extLst>
                        </p:cNvPr>
                        <p:cNvSpPr>
                          <a:spLocks noChangeShapeType="1"/>
                        </p:cNvSpPr>
                        <p:nvPr/>
                      </p:nvSpPr>
                      <p:spPr bwMode="auto">
                        <a:xfrm flipV="1">
                          <a:off x="1047" y="3788"/>
                          <a:ext cx="32" cy="17"/>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15" name="Line 278">
                          <a:extLst>
                            <a:ext uri="{FF2B5EF4-FFF2-40B4-BE49-F238E27FC236}">
                              <a16:creationId xmlns:a16="http://schemas.microsoft.com/office/drawing/2014/main" id="{07AD7337-D155-06F2-D9D1-A5E46F92EE52}"/>
                            </a:ext>
                          </a:extLst>
                        </p:cNvPr>
                        <p:cNvSpPr>
                          <a:spLocks noChangeShapeType="1"/>
                        </p:cNvSpPr>
                        <p:nvPr/>
                      </p:nvSpPr>
                      <p:spPr bwMode="auto">
                        <a:xfrm flipV="1">
                          <a:off x="1079" y="3733"/>
                          <a:ext cx="67" cy="55"/>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10290" name="Group 51">
                      <a:extLst>
                        <a:ext uri="{FF2B5EF4-FFF2-40B4-BE49-F238E27FC236}">
                          <a16:creationId xmlns:a16="http://schemas.microsoft.com/office/drawing/2014/main" id="{BF1EB225-5353-016B-EC29-82F5E7D08332}"/>
                        </a:ext>
                      </a:extLst>
                    </p:cNvPr>
                    <p:cNvGrpSpPr>
                      <a:grpSpLocks/>
                    </p:cNvGrpSpPr>
                    <p:nvPr/>
                  </p:nvGrpSpPr>
                  <p:grpSpPr bwMode="auto">
                    <a:xfrm>
                      <a:off x="1162" y="3745"/>
                      <a:ext cx="143" cy="83"/>
                      <a:chOff x="1162" y="3745"/>
                      <a:chExt cx="143" cy="83"/>
                    </a:xfrm>
                  </p:grpSpPr>
                  <p:grpSp>
                    <p:nvGrpSpPr>
                      <p:cNvPr id="10294" name="Group 55">
                        <a:extLst>
                          <a:ext uri="{FF2B5EF4-FFF2-40B4-BE49-F238E27FC236}">
                            <a16:creationId xmlns:a16="http://schemas.microsoft.com/office/drawing/2014/main" id="{A9905FC1-393F-D7EB-0D0A-940D5F7261BE}"/>
                          </a:ext>
                        </a:extLst>
                      </p:cNvPr>
                      <p:cNvGrpSpPr>
                        <a:grpSpLocks/>
                      </p:cNvGrpSpPr>
                      <p:nvPr/>
                    </p:nvGrpSpPr>
                    <p:grpSpPr bwMode="auto">
                      <a:xfrm>
                        <a:off x="1222" y="3750"/>
                        <a:ext cx="83" cy="78"/>
                        <a:chOff x="1222" y="3750"/>
                        <a:chExt cx="83" cy="78"/>
                      </a:xfrm>
                    </p:grpSpPr>
                    <p:sp>
                      <p:nvSpPr>
                        <p:cNvPr id="10301" name="Line 281">
                          <a:extLst>
                            <a:ext uri="{FF2B5EF4-FFF2-40B4-BE49-F238E27FC236}">
                              <a16:creationId xmlns:a16="http://schemas.microsoft.com/office/drawing/2014/main" id="{A2D51C5E-CCB1-CB60-AC4C-2F1ED56A97D3}"/>
                            </a:ext>
                          </a:extLst>
                        </p:cNvPr>
                        <p:cNvSpPr>
                          <a:spLocks noChangeShapeType="1"/>
                        </p:cNvSpPr>
                        <p:nvPr/>
                      </p:nvSpPr>
                      <p:spPr bwMode="auto">
                        <a:xfrm flipV="1">
                          <a:off x="1222" y="3808"/>
                          <a:ext cx="28" cy="20"/>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02" name="Line 282">
                          <a:extLst>
                            <a:ext uri="{FF2B5EF4-FFF2-40B4-BE49-F238E27FC236}">
                              <a16:creationId xmlns:a16="http://schemas.microsoft.com/office/drawing/2014/main" id="{F7647C04-6748-7DEA-AA04-DB3050456414}"/>
                            </a:ext>
                          </a:extLst>
                        </p:cNvPr>
                        <p:cNvSpPr>
                          <a:spLocks noChangeShapeType="1"/>
                        </p:cNvSpPr>
                        <p:nvPr/>
                      </p:nvSpPr>
                      <p:spPr bwMode="auto">
                        <a:xfrm flipV="1">
                          <a:off x="1250" y="3750"/>
                          <a:ext cx="55" cy="58"/>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295" name="Group 56">
                        <a:extLst>
                          <a:ext uri="{FF2B5EF4-FFF2-40B4-BE49-F238E27FC236}">
                            <a16:creationId xmlns:a16="http://schemas.microsoft.com/office/drawing/2014/main" id="{D9650AAE-0831-3130-8664-2E24CB79F7AF}"/>
                          </a:ext>
                        </a:extLst>
                      </p:cNvPr>
                      <p:cNvGrpSpPr>
                        <a:grpSpLocks/>
                      </p:cNvGrpSpPr>
                      <p:nvPr/>
                    </p:nvGrpSpPr>
                    <p:grpSpPr bwMode="auto">
                      <a:xfrm>
                        <a:off x="1192" y="3746"/>
                        <a:ext cx="85" cy="80"/>
                        <a:chOff x="1192" y="3746"/>
                        <a:chExt cx="85" cy="80"/>
                      </a:xfrm>
                    </p:grpSpPr>
                    <p:sp>
                      <p:nvSpPr>
                        <p:cNvPr id="10299" name="Line 284">
                          <a:extLst>
                            <a:ext uri="{FF2B5EF4-FFF2-40B4-BE49-F238E27FC236}">
                              <a16:creationId xmlns:a16="http://schemas.microsoft.com/office/drawing/2014/main" id="{7B9E79C3-B398-63FE-CA69-9D306C5C7C84}"/>
                            </a:ext>
                          </a:extLst>
                        </p:cNvPr>
                        <p:cNvSpPr>
                          <a:spLocks noChangeShapeType="1"/>
                        </p:cNvSpPr>
                        <p:nvPr/>
                      </p:nvSpPr>
                      <p:spPr bwMode="auto">
                        <a:xfrm flipV="1">
                          <a:off x="1192" y="3805"/>
                          <a:ext cx="28" cy="21"/>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00" name="Line 285">
                          <a:extLst>
                            <a:ext uri="{FF2B5EF4-FFF2-40B4-BE49-F238E27FC236}">
                              <a16:creationId xmlns:a16="http://schemas.microsoft.com/office/drawing/2014/main" id="{E7CE279E-0BF8-0869-1FEF-F6CFBF6476A0}"/>
                            </a:ext>
                          </a:extLst>
                        </p:cNvPr>
                        <p:cNvSpPr>
                          <a:spLocks noChangeShapeType="1"/>
                        </p:cNvSpPr>
                        <p:nvPr/>
                      </p:nvSpPr>
                      <p:spPr bwMode="auto">
                        <a:xfrm flipV="1">
                          <a:off x="1220" y="3746"/>
                          <a:ext cx="57" cy="59"/>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296" name="Group 57">
                        <a:extLst>
                          <a:ext uri="{FF2B5EF4-FFF2-40B4-BE49-F238E27FC236}">
                            <a16:creationId xmlns:a16="http://schemas.microsoft.com/office/drawing/2014/main" id="{51187FD2-507B-FBFC-B406-EC1A638C933F}"/>
                          </a:ext>
                        </a:extLst>
                      </p:cNvPr>
                      <p:cNvGrpSpPr>
                        <a:grpSpLocks/>
                      </p:cNvGrpSpPr>
                      <p:nvPr/>
                    </p:nvGrpSpPr>
                    <p:grpSpPr bwMode="auto">
                      <a:xfrm>
                        <a:off x="1162" y="3745"/>
                        <a:ext cx="83" cy="77"/>
                        <a:chOff x="1162" y="3745"/>
                        <a:chExt cx="83" cy="77"/>
                      </a:xfrm>
                    </p:grpSpPr>
                    <p:sp>
                      <p:nvSpPr>
                        <p:cNvPr id="10297" name="Line 287">
                          <a:extLst>
                            <a:ext uri="{FF2B5EF4-FFF2-40B4-BE49-F238E27FC236}">
                              <a16:creationId xmlns:a16="http://schemas.microsoft.com/office/drawing/2014/main" id="{A839E977-E399-7C4C-C0A6-74DB58AFFCE5}"/>
                            </a:ext>
                          </a:extLst>
                        </p:cNvPr>
                        <p:cNvSpPr>
                          <a:spLocks noChangeShapeType="1"/>
                        </p:cNvSpPr>
                        <p:nvPr/>
                      </p:nvSpPr>
                      <p:spPr bwMode="auto">
                        <a:xfrm flipV="1">
                          <a:off x="1162" y="3801"/>
                          <a:ext cx="29" cy="21"/>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98" name="Line 288">
                          <a:extLst>
                            <a:ext uri="{FF2B5EF4-FFF2-40B4-BE49-F238E27FC236}">
                              <a16:creationId xmlns:a16="http://schemas.microsoft.com/office/drawing/2014/main" id="{E81BBCEC-689E-007B-065F-EA757C235440}"/>
                            </a:ext>
                          </a:extLst>
                        </p:cNvPr>
                        <p:cNvSpPr>
                          <a:spLocks noChangeShapeType="1"/>
                        </p:cNvSpPr>
                        <p:nvPr/>
                      </p:nvSpPr>
                      <p:spPr bwMode="auto">
                        <a:xfrm flipV="1">
                          <a:off x="1191" y="3745"/>
                          <a:ext cx="54" cy="56"/>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10291" name="Line 291">
                      <a:extLst>
                        <a:ext uri="{FF2B5EF4-FFF2-40B4-BE49-F238E27FC236}">
                          <a16:creationId xmlns:a16="http://schemas.microsoft.com/office/drawing/2014/main" id="{3D71CB18-8AD0-9015-FEF7-A347D66B3ABC}"/>
                        </a:ext>
                      </a:extLst>
                    </p:cNvPr>
                    <p:cNvSpPr>
                      <a:spLocks noChangeShapeType="1"/>
                    </p:cNvSpPr>
                    <p:nvPr/>
                  </p:nvSpPr>
                  <p:spPr bwMode="auto">
                    <a:xfrm>
                      <a:off x="706" y="3719"/>
                      <a:ext cx="604" cy="58"/>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92" name="Line 292">
                      <a:extLst>
                        <a:ext uri="{FF2B5EF4-FFF2-40B4-BE49-F238E27FC236}">
                          <a16:creationId xmlns:a16="http://schemas.microsoft.com/office/drawing/2014/main" id="{6A44B11B-ADD0-DA92-A991-7D927686CEBE}"/>
                        </a:ext>
                      </a:extLst>
                    </p:cNvPr>
                    <p:cNvSpPr>
                      <a:spLocks noChangeShapeType="1"/>
                    </p:cNvSpPr>
                    <p:nvPr/>
                  </p:nvSpPr>
                  <p:spPr bwMode="auto">
                    <a:xfrm>
                      <a:off x="684" y="3734"/>
                      <a:ext cx="616" cy="60"/>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93" name="Line 293">
                      <a:extLst>
                        <a:ext uri="{FF2B5EF4-FFF2-40B4-BE49-F238E27FC236}">
                          <a16:creationId xmlns:a16="http://schemas.microsoft.com/office/drawing/2014/main" id="{4FE9D963-668A-3B9C-899B-AD63DBDE2377}"/>
                        </a:ext>
                      </a:extLst>
                    </p:cNvPr>
                    <p:cNvSpPr>
                      <a:spLocks noChangeShapeType="1"/>
                    </p:cNvSpPr>
                    <p:nvPr/>
                  </p:nvSpPr>
                  <p:spPr bwMode="auto">
                    <a:xfrm>
                      <a:off x="661" y="3750"/>
                      <a:ext cx="622" cy="64"/>
                    </a:xfrm>
                    <a:prstGeom prst="line">
                      <a:avLst/>
                    </a:prstGeom>
                    <a:noFill/>
                    <a:ln w="12700">
                      <a:solidFill>
                        <a:srgbClr val="DFDFD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10284" name="Group 45">
                  <a:extLst>
                    <a:ext uri="{FF2B5EF4-FFF2-40B4-BE49-F238E27FC236}">
                      <a16:creationId xmlns:a16="http://schemas.microsoft.com/office/drawing/2014/main" id="{62E0BB0A-4E46-F788-0E59-8DEF96337567}"/>
                    </a:ext>
                  </a:extLst>
                </p:cNvPr>
                <p:cNvGrpSpPr>
                  <a:grpSpLocks/>
                </p:cNvGrpSpPr>
                <p:nvPr/>
              </p:nvGrpSpPr>
              <p:grpSpPr bwMode="auto">
                <a:xfrm>
                  <a:off x="1291" y="3762"/>
                  <a:ext cx="89" cy="91"/>
                  <a:chOff x="1291" y="3762"/>
                  <a:chExt cx="89" cy="91"/>
                </a:xfrm>
              </p:grpSpPr>
              <p:sp>
                <p:nvSpPr>
                  <p:cNvPr id="10285" name="Line 296">
                    <a:extLst>
                      <a:ext uri="{FF2B5EF4-FFF2-40B4-BE49-F238E27FC236}">
                        <a16:creationId xmlns:a16="http://schemas.microsoft.com/office/drawing/2014/main" id="{98B29DE8-F04D-009D-F295-3C5D5265C4CF}"/>
                      </a:ext>
                    </a:extLst>
                  </p:cNvPr>
                  <p:cNvSpPr>
                    <a:spLocks noChangeShapeType="1"/>
                  </p:cNvSpPr>
                  <p:nvPr/>
                </p:nvSpPr>
                <p:spPr bwMode="auto">
                  <a:xfrm flipV="1">
                    <a:off x="1291" y="3814"/>
                    <a:ext cx="47" cy="39"/>
                  </a:xfrm>
                  <a:prstGeom prst="line">
                    <a:avLst/>
                  </a:prstGeom>
                  <a:noFill/>
                  <a:ln w="12700">
                    <a:solidFill>
                      <a:srgbClr val="3F3F3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6" name="Line 297">
                    <a:extLst>
                      <a:ext uri="{FF2B5EF4-FFF2-40B4-BE49-F238E27FC236}">
                        <a16:creationId xmlns:a16="http://schemas.microsoft.com/office/drawing/2014/main" id="{0EE0FF16-5F78-AE8E-DEAB-5669D82A3706}"/>
                      </a:ext>
                    </a:extLst>
                  </p:cNvPr>
                  <p:cNvSpPr>
                    <a:spLocks noChangeShapeType="1"/>
                  </p:cNvSpPr>
                  <p:nvPr/>
                </p:nvSpPr>
                <p:spPr bwMode="auto">
                  <a:xfrm flipV="1">
                    <a:off x="1338" y="3762"/>
                    <a:ext cx="42" cy="52"/>
                  </a:xfrm>
                  <a:prstGeom prst="line">
                    <a:avLst/>
                  </a:prstGeom>
                  <a:noFill/>
                  <a:ln w="12700">
                    <a:solidFill>
                      <a:srgbClr val="3F3F3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pic>
        <p:nvPicPr>
          <p:cNvPr id="10249" name="Picture 10">
            <a:extLst>
              <a:ext uri="{FF2B5EF4-FFF2-40B4-BE49-F238E27FC236}">
                <a16:creationId xmlns:a16="http://schemas.microsoft.com/office/drawing/2014/main" id="{0FCBF168-3FD7-2739-E762-51A81B3A41C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4463" y="4398964"/>
            <a:ext cx="112395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0" name="Line 303">
            <a:extLst>
              <a:ext uri="{FF2B5EF4-FFF2-40B4-BE49-F238E27FC236}">
                <a16:creationId xmlns:a16="http://schemas.microsoft.com/office/drawing/2014/main" id="{0A066474-10F2-D64F-8264-E8BCCF76B3E3}"/>
              </a:ext>
            </a:extLst>
          </p:cNvPr>
          <p:cNvSpPr>
            <a:spLocks noChangeShapeType="1"/>
          </p:cNvSpPr>
          <p:nvPr/>
        </p:nvSpPr>
        <p:spPr bwMode="auto">
          <a:xfrm flipV="1">
            <a:off x="3592513" y="2641600"/>
            <a:ext cx="285750" cy="18288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1" name="Line 304">
            <a:extLst>
              <a:ext uri="{FF2B5EF4-FFF2-40B4-BE49-F238E27FC236}">
                <a16:creationId xmlns:a16="http://schemas.microsoft.com/office/drawing/2014/main" id="{34A05068-FA47-EB8D-6435-A566EEF51D7A}"/>
              </a:ext>
            </a:extLst>
          </p:cNvPr>
          <p:cNvSpPr>
            <a:spLocks noChangeShapeType="1"/>
          </p:cNvSpPr>
          <p:nvPr/>
        </p:nvSpPr>
        <p:spPr bwMode="auto">
          <a:xfrm flipH="1">
            <a:off x="4221163" y="3556000"/>
            <a:ext cx="400050" cy="9144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2" name="Line 305">
            <a:extLst>
              <a:ext uri="{FF2B5EF4-FFF2-40B4-BE49-F238E27FC236}">
                <a16:creationId xmlns:a16="http://schemas.microsoft.com/office/drawing/2014/main" id="{5988BA35-C02C-6126-F10A-C1A7967156E1}"/>
              </a:ext>
            </a:extLst>
          </p:cNvPr>
          <p:cNvSpPr>
            <a:spLocks noChangeShapeType="1"/>
          </p:cNvSpPr>
          <p:nvPr/>
        </p:nvSpPr>
        <p:spPr bwMode="auto">
          <a:xfrm>
            <a:off x="4621213" y="3556000"/>
            <a:ext cx="285750" cy="1143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3" name="Line 306">
            <a:extLst>
              <a:ext uri="{FF2B5EF4-FFF2-40B4-BE49-F238E27FC236}">
                <a16:creationId xmlns:a16="http://schemas.microsoft.com/office/drawing/2014/main" id="{DDE6A4B6-D311-9AF0-7AEF-9FDB99F89FD4}"/>
              </a:ext>
            </a:extLst>
          </p:cNvPr>
          <p:cNvSpPr>
            <a:spLocks noChangeShapeType="1"/>
          </p:cNvSpPr>
          <p:nvPr/>
        </p:nvSpPr>
        <p:spPr bwMode="auto">
          <a:xfrm flipV="1">
            <a:off x="5478463" y="3670300"/>
            <a:ext cx="457200" cy="10287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4" name="Line 307">
            <a:extLst>
              <a:ext uri="{FF2B5EF4-FFF2-40B4-BE49-F238E27FC236}">
                <a16:creationId xmlns:a16="http://schemas.microsoft.com/office/drawing/2014/main" id="{0FC6C85A-9707-908B-AF55-C6CDEB9557E3}"/>
              </a:ext>
            </a:extLst>
          </p:cNvPr>
          <p:cNvSpPr>
            <a:spLocks noChangeShapeType="1"/>
          </p:cNvSpPr>
          <p:nvPr/>
        </p:nvSpPr>
        <p:spPr bwMode="auto">
          <a:xfrm>
            <a:off x="5935663" y="3670300"/>
            <a:ext cx="571500" cy="97155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5" name="Line 308">
            <a:extLst>
              <a:ext uri="{FF2B5EF4-FFF2-40B4-BE49-F238E27FC236}">
                <a16:creationId xmlns:a16="http://schemas.microsoft.com/office/drawing/2014/main" id="{B6F853A9-6B4A-0A54-3482-0151BDE0D5B1}"/>
              </a:ext>
            </a:extLst>
          </p:cNvPr>
          <p:cNvSpPr>
            <a:spLocks noChangeShapeType="1"/>
          </p:cNvSpPr>
          <p:nvPr/>
        </p:nvSpPr>
        <p:spPr bwMode="auto">
          <a:xfrm flipV="1">
            <a:off x="7135813" y="3613150"/>
            <a:ext cx="342900" cy="10287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6" name="Line 309">
            <a:extLst>
              <a:ext uri="{FF2B5EF4-FFF2-40B4-BE49-F238E27FC236}">
                <a16:creationId xmlns:a16="http://schemas.microsoft.com/office/drawing/2014/main" id="{F3989845-BB6A-ADEF-B705-F6AA3FBA8BBC}"/>
              </a:ext>
            </a:extLst>
          </p:cNvPr>
          <p:cNvSpPr>
            <a:spLocks noChangeShapeType="1"/>
          </p:cNvSpPr>
          <p:nvPr/>
        </p:nvSpPr>
        <p:spPr bwMode="auto">
          <a:xfrm>
            <a:off x="7421563" y="3670300"/>
            <a:ext cx="514350" cy="9144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7" name="Line 310">
            <a:extLst>
              <a:ext uri="{FF2B5EF4-FFF2-40B4-BE49-F238E27FC236}">
                <a16:creationId xmlns:a16="http://schemas.microsoft.com/office/drawing/2014/main" id="{DA91C8DC-FCA5-542A-AF12-C917C5D962C6}"/>
              </a:ext>
            </a:extLst>
          </p:cNvPr>
          <p:cNvSpPr>
            <a:spLocks noChangeShapeType="1"/>
          </p:cNvSpPr>
          <p:nvPr/>
        </p:nvSpPr>
        <p:spPr bwMode="auto">
          <a:xfrm>
            <a:off x="8221663" y="2641600"/>
            <a:ext cx="457200" cy="18288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Rectangle 19">
            <a:extLst>
              <a:ext uri="{FF2B5EF4-FFF2-40B4-BE49-F238E27FC236}">
                <a16:creationId xmlns:a16="http://schemas.microsoft.com/office/drawing/2014/main" id="{A6C3ECCD-B163-2966-D213-9228EC4B28D3}"/>
              </a:ext>
            </a:extLst>
          </p:cNvPr>
          <p:cNvSpPr>
            <a:spLocks noChangeArrowheads="1"/>
          </p:cNvSpPr>
          <p:nvPr/>
        </p:nvSpPr>
        <p:spPr bwMode="auto">
          <a:xfrm>
            <a:off x="4494214" y="3705226"/>
            <a:ext cx="3076575" cy="436563"/>
          </a:xfrm>
          <a:prstGeom prst="rect">
            <a:avLst/>
          </a:prstGeom>
          <a:noFill/>
          <a:ln>
            <a:noFill/>
          </a:ln>
          <a:effectLst/>
        </p:spPr>
        <p:txBody>
          <a:bodyPr lIns="67866" tIns="33338" rIns="67866" bIns="333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defRPr/>
            </a:pPr>
            <a:r>
              <a:rPr lang="en-US" altLang="en-US" sz="2400" dirty="0">
                <a:solidFill>
                  <a:schemeClr val="hlink"/>
                </a:solidFill>
                <a:effectLst>
                  <a:outerShdw blurRad="38100" dist="38100" dir="2700000" algn="tl">
                    <a:srgbClr val="C0C0C0"/>
                  </a:outerShdw>
                </a:effectLst>
                <a:latin typeface="Times New Roman" panose="02020603050405020304" pitchFamily="18" charset="0"/>
              </a:rPr>
              <a:t>JAVA</a:t>
            </a:r>
          </a:p>
        </p:txBody>
      </p:sp>
      <p:sp>
        <p:nvSpPr>
          <p:cNvPr id="10259" name="Rectangle 20">
            <a:extLst>
              <a:ext uri="{FF2B5EF4-FFF2-40B4-BE49-F238E27FC236}">
                <a16:creationId xmlns:a16="http://schemas.microsoft.com/office/drawing/2014/main" id="{AA1C048A-912D-6D03-BB34-E55FAB591DA4}"/>
              </a:ext>
            </a:extLst>
          </p:cNvPr>
          <p:cNvSpPr>
            <a:spLocks noChangeArrowheads="1"/>
          </p:cNvSpPr>
          <p:nvPr/>
        </p:nvSpPr>
        <p:spPr bwMode="auto">
          <a:xfrm>
            <a:off x="3122613" y="5545138"/>
            <a:ext cx="1012682" cy="344326"/>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Windows</a:t>
            </a:r>
          </a:p>
        </p:txBody>
      </p:sp>
      <p:sp>
        <p:nvSpPr>
          <p:cNvPr id="10260" name="Rectangle 21">
            <a:extLst>
              <a:ext uri="{FF2B5EF4-FFF2-40B4-BE49-F238E27FC236}">
                <a16:creationId xmlns:a16="http://schemas.microsoft.com/office/drawing/2014/main" id="{679438C6-CF02-574A-C0F9-E12C92B6873B}"/>
              </a:ext>
            </a:extLst>
          </p:cNvPr>
          <p:cNvSpPr>
            <a:spLocks noChangeArrowheads="1"/>
          </p:cNvSpPr>
          <p:nvPr/>
        </p:nvSpPr>
        <p:spPr bwMode="auto">
          <a:xfrm>
            <a:off x="4837114" y="5545138"/>
            <a:ext cx="688491" cy="344326"/>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Linux</a:t>
            </a:r>
          </a:p>
        </p:txBody>
      </p:sp>
      <p:sp>
        <p:nvSpPr>
          <p:cNvPr id="10261" name="Rectangle 22">
            <a:extLst>
              <a:ext uri="{FF2B5EF4-FFF2-40B4-BE49-F238E27FC236}">
                <a16:creationId xmlns:a16="http://schemas.microsoft.com/office/drawing/2014/main" id="{06AA6768-5538-A390-3331-916343D31AD2}"/>
              </a:ext>
            </a:extLst>
          </p:cNvPr>
          <p:cNvSpPr>
            <a:spLocks noChangeArrowheads="1"/>
          </p:cNvSpPr>
          <p:nvPr/>
        </p:nvSpPr>
        <p:spPr bwMode="auto">
          <a:xfrm>
            <a:off x="6437313" y="5545138"/>
            <a:ext cx="547426" cy="344326"/>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Mac</a:t>
            </a:r>
          </a:p>
        </p:txBody>
      </p:sp>
      <p:sp>
        <p:nvSpPr>
          <p:cNvPr id="10262" name="Rectangle 23">
            <a:extLst>
              <a:ext uri="{FF2B5EF4-FFF2-40B4-BE49-F238E27FC236}">
                <a16:creationId xmlns:a16="http://schemas.microsoft.com/office/drawing/2014/main" id="{F0C75309-D683-3F42-4882-5A951627E5EC}"/>
              </a:ext>
            </a:extLst>
          </p:cNvPr>
          <p:cNvSpPr>
            <a:spLocks noChangeArrowheads="1"/>
          </p:cNvSpPr>
          <p:nvPr/>
        </p:nvSpPr>
        <p:spPr bwMode="auto">
          <a:xfrm>
            <a:off x="7694614" y="5545138"/>
            <a:ext cx="778259" cy="344326"/>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Solaris</a:t>
            </a:r>
          </a:p>
        </p:txBody>
      </p:sp>
      <p:sp>
        <p:nvSpPr>
          <p:cNvPr id="10263" name="Rectangle 24">
            <a:extLst>
              <a:ext uri="{FF2B5EF4-FFF2-40B4-BE49-F238E27FC236}">
                <a16:creationId xmlns:a16="http://schemas.microsoft.com/office/drawing/2014/main" id="{03230BC0-CE4B-2B85-FDFF-BCF087B1A27A}"/>
              </a:ext>
            </a:extLst>
          </p:cNvPr>
          <p:cNvSpPr>
            <a:spLocks noChangeArrowheads="1"/>
          </p:cNvSpPr>
          <p:nvPr/>
        </p:nvSpPr>
        <p:spPr bwMode="auto">
          <a:xfrm>
            <a:off x="5637214" y="2395538"/>
            <a:ext cx="1162979" cy="34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chemeClr val="bg1"/>
                </a:solidFill>
                <a:latin typeface="Times New Roman" panose="02020603050405020304" pitchFamily="18" charset="0"/>
              </a:rPr>
              <a:t>(translator)</a:t>
            </a:r>
          </a:p>
        </p:txBody>
      </p:sp>
      <p:sp>
        <p:nvSpPr>
          <p:cNvPr id="10264" name="Rectangle 25">
            <a:extLst>
              <a:ext uri="{FF2B5EF4-FFF2-40B4-BE49-F238E27FC236}">
                <a16:creationId xmlns:a16="http://schemas.microsoft.com/office/drawing/2014/main" id="{A67207DC-5666-C0B1-9062-783808BCEBA1}"/>
              </a:ext>
            </a:extLst>
          </p:cNvPr>
          <p:cNvSpPr>
            <a:spLocks noChangeArrowheads="1"/>
          </p:cNvSpPr>
          <p:nvPr/>
        </p:nvSpPr>
        <p:spPr bwMode="auto">
          <a:xfrm>
            <a:off x="5294313" y="3367088"/>
            <a:ext cx="2323554" cy="34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FAFD00"/>
                </a:solidFill>
                <a:latin typeface="Times New Roman" panose="02020603050405020304" pitchFamily="18" charset="0"/>
              </a:rPr>
              <a:t>(same for all platforms)</a:t>
            </a:r>
          </a:p>
        </p:txBody>
      </p:sp>
      <p:sp>
        <p:nvSpPr>
          <p:cNvPr id="10265" name="Rectangle 26">
            <a:extLst>
              <a:ext uri="{FF2B5EF4-FFF2-40B4-BE49-F238E27FC236}">
                <a16:creationId xmlns:a16="http://schemas.microsoft.com/office/drawing/2014/main" id="{302AAC2F-A1CC-5BF5-E7CA-A61941C66C1D}"/>
              </a:ext>
            </a:extLst>
          </p:cNvPr>
          <p:cNvSpPr>
            <a:spLocks noChangeArrowheads="1"/>
          </p:cNvSpPr>
          <p:nvPr/>
        </p:nvSpPr>
        <p:spPr bwMode="auto">
          <a:xfrm>
            <a:off x="4894264" y="4037013"/>
            <a:ext cx="2501231" cy="29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500">
                <a:solidFill>
                  <a:schemeClr val="hlink"/>
                </a:solidFill>
                <a:latin typeface="Times New Roman" panose="02020603050405020304" pitchFamily="18" charset="0"/>
              </a:rPr>
              <a:t>(one for each different system)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DC83-13D2-4064-9085-36D0AFF8E2FB}"/>
              </a:ext>
            </a:extLst>
          </p:cNvPr>
          <p:cNvSpPr>
            <a:spLocks noGrp="1"/>
          </p:cNvSpPr>
          <p:nvPr>
            <p:ph type="title"/>
          </p:nvPr>
        </p:nvSpPr>
        <p:spPr/>
        <p:txBody>
          <a:bodyPr/>
          <a:lstStyle/>
          <a:p>
            <a:r>
              <a:rPr lang="en-US" dirty="0"/>
              <a:t>What are Lambda’s good for</a:t>
            </a:r>
          </a:p>
        </p:txBody>
      </p:sp>
      <p:sp>
        <p:nvSpPr>
          <p:cNvPr id="3" name="Content Placeholder 2">
            <a:extLst>
              <a:ext uri="{FF2B5EF4-FFF2-40B4-BE49-F238E27FC236}">
                <a16:creationId xmlns:a16="http://schemas.microsoft.com/office/drawing/2014/main" id="{DA73E5F6-6E0A-495C-AECA-26DF60B858CC}"/>
              </a:ext>
            </a:extLst>
          </p:cNvPr>
          <p:cNvSpPr>
            <a:spLocks noGrp="1"/>
          </p:cNvSpPr>
          <p:nvPr>
            <p:ph idx="1"/>
          </p:nvPr>
        </p:nvSpPr>
        <p:spPr/>
        <p:txBody>
          <a:bodyPr/>
          <a:lstStyle/>
          <a:p>
            <a:r>
              <a:rPr lang="en-US" dirty="0"/>
              <a:t>Forms the basis of functional programming</a:t>
            </a:r>
          </a:p>
          <a:p>
            <a:r>
              <a:rPr lang="en-US" dirty="0"/>
              <a:t>Make parallel programming easier</a:t>
            </a:r>
          </a:p>
          <a:p>
            <a:r>
              <a:rPr lang="en-US" dirty="0"/>
              <a:t>Write more compact code</a:t>
            </a:r>
          </a:p>
          <a:p>
            <a:r>
              <a:rPr lang="en-US" dirty="0"/>
              <a:t>Richer data structure collection</a:t>
            </a:r>
          </a:p>
          <a:p>
            <a:r>
              <a:rPr lang="en-US" dirty="0"/>
              <a:t>Develop cleaner APIs</a:t>
            </a:r>
          </a:p>
        </p:txBody>
      </p:sp>
    </p:spTree>
    <p:extLst>
      <p:ext uri="{BB962C8B-B14F-4D97-AF65-F5344CB8AC3E}">
        <p14:creationId xmlns:p14="http://schemas.microsoft.com/office/powerpoint/2010/main" val="25340321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56C6-C663-4A61-94B4-4047C73688A9}"/>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0A648FAB-7DB4-4A4F-A78F-A1933127E989}"/>
              </a:ext>
            </a:extLst>
          </p:cNvPr>
          <p:cNvSpPr>
            <a:spLocks noGrp="1"/>
          </p:cNvSpPr>
          <p:nvPr>
            <p:ph idx="1"/>
          </p:nvPr>
        </p:nvSpPr>
        <p:spPr>
          <a:xfrm>
            <a:off x="534572" y="1234268"/>
            <a:ext cx="10888394" cy="4997719"/>
          </a:xfrm>
        </p:spPr>
        <p:txBody>
          <a:bodyPr>
            <a:normAutofit fontScale="77500" lnSpcReduction="20000"/>
          </a:bodyPr>
          <a:lstStyle/>
          <a:p>
            <a:r>
              <a:rPr lang="en-US" dirty="0"/>
              <a:t>Lambda expression is composed of </a:t>
            </a:r>
            <a:r>
              <a:rPr lang="en-US" dirty="0" err="1"/>
              <a:t>parameters,an</a:t>
            </a:r>
            <a:r>
              <a:rPr lang="en-US" dirty="0"/>
              <a:t> arrow and a body.</a:t>
            </a:r>
          </a:p>
          <a:p>
            <a:r>
              <a:rPr lang="en-US" dirty="0"/>
              <a:t>parameter -&gt; expression body</a:t>
            </a:r>
            <a:br>
              <a:rPr lang="en-US" dirty="0"/>
            </a:br>
            <a:r>
              <a:rPr lang="en-US" dirty="0"/>
              <a:t>Or</a:t>
            </a:r>
            <a:br>
              <a:rPr lang="en-US" dirty="0"/>
            </a:br>
            <a:r>
              <a:rPr lang="en-US" dirty="0"/>
              <a:t>(parameters) -&gt; { statements; }</a:t>
            </a:r>
            <a:br>
              <a:rPr lang="en-US" dirty="0"/>
            </a:br>
            <a:r>
              <a:rPr lang="en-US" dirty="0"/>
              <a:t>or</a:t>
            </a:r>
            <a:br>
              <a:rPr lang="en-US" dirty="0"/>
            </a:br>
            <a:r>
              <a:rPr lang="en-US" dirty="0"/>
              <a:t>() -&gt; expression</a:t>
            </a:r>
          </a:p>
          <a:p>
            <a:endParaRPr lang="en-US" dirty="0"/>
          </a:p>
          <a:p>
            <a:endParaRPr lang="en-US" dirty="0"/>
          </a:p>
          <a:p>
            <a:r>
              <a:rPr lang="en-US" dirty="0"/>
              <a:t>Following are Some examples of Lambda</a:t>
            </a:r>
          </a:p>
          <a:p>
            <a:endParaRPr lang="en-US" dirty="0"/>
          </a:p>
          <a:p>
            <a:pPr marL="0" indent="0">
              <a:buNone/>
            </a:pPr>
            <a:r>
              <a:rPr lang="en-US" b="1" dirty="0">
                <a:solidFill>
                  <a:schemeClr val="bg1"/>
                </a:solidFill>
              </a:rPr>
              <a:t>(</a:t>
            </a:r>
            <a:r>
              <a:rPr lang="en-US" b="1" dirty="0" err="1">
                <a:solidFill>
                  <a:schemeClr val="bg1"/>
                </a:solidFill>
              </a:rPr>
              <a:t>int</a:t>
            </a:r>
            <a:r>
              <a:rPr lang="en-US" b="1" dirty="0">
                <a:solidFill>
                  <a:schemeClr val="bg1"/>
                </a:solidFill>
              </a:rPr>
              <a:t> a, </a:t>
            </a:r>
            <a:r>
              <a:rPr lang="en-US" b="1" dirty="0" err="1">
                <a:solidFill>
                  <a:schemeClr val="bg1"/>
                </a:solidFill>
              </a:rPr>
              <a:t>int</a:t>
            </a:r>
            <a:r>
              <a:rPr lang="en-US" b="1" dirty="0">
                <a:solidFill>
                  <a:schemeClr val="bg1"/>
                </a:solidFill>
              </a:rPr>
              <a:t> b) -&gt;    a * b                           // takes two integers and returns their multiplication</a:t>
            </a:r>
          </a:p>
          <a:p>
            <a:pPr marL="0" indent="0">
              <a:buNone/>
            </a:pPr>
            <a:r>
              <a:rPr lang="en-US" b="1" dirty="0">
                <a:solidFill>
                  <a:schemeClr val="bg1"/>
                </a:solidFill>
              </a:rPr>
              <a:t>(a, b)          -&gt;   a - b                           // takes two numbers and returns their difference</a:t>
            </a:r>
          </a:p>
          <a:p>
            <a:pPr marL="0" indent="0">
              <a:buNone/>
            </a:pPr>
            <a:r>
              <a:rPr lang="en-US" b="1" dirty="0">
                <a:solidFill>
                  <a:schemeClr val="bg1"/>
                </a:solidFill>
              </a:rPr>
              <a:t>() -&gt; 99                                             // takes no values and returns 99</a:t>
            </a:r>
          </a:p>
          <a:p>
            <a:pPr marL="0" indent="0">
              <a:buNone/>
            </a:pPr>
            <a:r>
              <a:rPr lang="en-US" b="1" dirty="0">
                <a:solidFill>
                  <a:schemeClr val="bg1"/>
                </a:solidFill>
              </a:rPr>
              <a:t>(String a) -&gt; </a:t>
            </a:r>
            <a:r>
              <a:rPr lang="en-US" b="1" dirty="0" err="1">
                <a:solidFill>
                  <a:schemeClr val="bg1"/>
                </a:solidFill>
              </a:rPr>
              <a:t>System.out.println</a:t>
            </a:r>
            <a:r>
              <a:rPr lang="en-US" b="1" dirty="0">
                <a:solidFill>
                  <a:schemeClr val="bg1"/>
                </a:solidFill>
              </a:rPr>
              <a:t>(a)                  // takes a string, prints its value to the console, and returns nothing</a:t>
            </a:r>
          </a:p>
          <a:p>
            <a:pPr marL="0" indent="0">
              <a:buNone/>
            </a:pPr>
            <a:r>
              <a:rPr lang="en-US" b="1" dirty="0">
                <a:solidFill>
                  <a:schemeClr val="bg1"/>
                </a:solidFill>
              </a:rPr>
              <a:t>a -&gt; 2 * a                                       // takes a number and returns the result of doubling it</a:t>
            </a:r>
          </a:p>
          <a:p>
            <a:pPr marL="0" indent="0">
              <a:buNone/>
            </a:pPr>
            <a:r>
              <a:rPr lang="en-US" b="1" dirty="0">
                <a:solidFill>
                  <a:schemeClr val="bg1"/>
                </a:solidFill>
              </a:rPr>
              <a:t>c -&gt; { //some complex statements }               // takes a collection and do some </a:t>
            </a:r>
            <a:r>
              <a:rPr lang="en-US" b="1" dirty="0" err="1">
                <a:solidFill>
                  <a:schemeClr val="bg1"/>
                </a:solidFill>
              </a:rPr>
              <a:t>procesing</a:t>
            </a:r>
            <a:endParaRPr lang="en-US" b="1" dirty="0">
              <a:solidFill>
                <a:schemeClr val="bg1"/>
              </a:solidFill>
            </a:endParaRPr>
          </a:p>
          <a:p>
            <a:endParaRPr lang="en-US" dirty="0"/>
          </a:p>
        </p:txBody>
      </p:sp>
      <p:sp>
        <p:nvSpPr>
          <p:cNvPr id="4" name="Rectangle 3">
            <a:extLst>
              <a:ext uri="{FF2B5EF4-FFF2-40B4-BE49-F238E27FC236}">
                <a16:creationId xmlns:a16="http://schemas.microsoft.com/office/drawing/2014/main" id="{61A151EA-2F42-425D-997A-5E9A1DA943DB}"/>
              </a:ext>
            </a:extLst>
          </p:cNvPr>
          <p:cNvSpPr/>
          <p:nvPr/>
        </p:nvSpPr>
        <p:spPr>
          <a:xfrm>
            <a:off x="534572" y="3545058"/>
            <a:ext cx="10888394" cy="268692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5543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2314-5CA0-494A-AEDA-AD0CD6A1E931}"/>
              </a:ext>
            </a:extLst>
          </p:cNvPr>
          <p:cNvSpPr>
            <a:spLocks noGrp="1"/>
          </p:cNvSpPr>
          <p:nvPr>
            <p:ph type="title"/>
          </p:nvPr>
        </p:nvSpPr>
        <p:spPr/>
        <p:txBody>
          <a:bodyPr/>
          <a:lstStyle/>
          <a:p>
            <a:r>
              <a:rPr lang="en-US" dirty="0"/>
              <a:t>Rules for writing lambda expressions</a:t>
            </a:r>
          </a:p>
        </p:txBody>
      </p:sp>
      <p:sp>
        <p:nvSpPr>
          <p:cNvPr id="3" name="Content Placeholder 2">
            <a:extLst>
              <a:ext uri="{FF2B5EF4-FFF2-40B4-BE49-F238E27FC236}">
                <a16:creationId xmlns:a16="http://schemas.microsoft.com/office/drawing/2014/main" id="{C6DB3A6C-5D6F-4D37-ADB8-F75C00D756EE}"/>
              </a:ext>
            </a:extLst>
          </p:cNvPr>
          <p:cNvSpPr>
            <a:spLocks noGrp="1"/>
          </p:cNvSpPr>
          <p:nvPr>
            <p:ph idx="1"/>
          </p:nvPr>
        </p:nvSpPr>
        <p:spPr>
          <a:xfrm>
            <a:off x="1103312" y="1434905"/>
            <a:ext cx="10442577" cy="5190977"/>
          </a:xfrm>
        </p:spPr>
        <p:txBody>
          <a:bodyPr>
            <a:normAutofit/>
          </a:bodyPr>
          <a:lstStyle/>
          <a:p>
            <a:r>
              <a:rPr lang="en-US" dirty="0"/>
              <a:t>A lambda expression can have zero, one or more parameters.</a:t>
            </a:r>
          </a:p>
          <a:p>
            <a:r>
              <a:rPr lang="en-US" dirty="0"/>
              <a:t>The type of the parameters can be explicitly declared or it can be inferred from the context.</a:t>
            </a:r>
          </a:p>
          <a:p>
            <a:r>
              <a:rPr lang="en-US" dirty="0"/>
              <a:t>Multiple parameters are enclosed in mandatory parentheses and separated by commas. Empty parentheses are used to represent an empty set of parameters.</a:t>
            </a:r>
          </a:p>
          <a:p>
            <a:r>
              <a:rPr lang="en-US" dirty="0"/>
              <a:t>When there is a single parameter, if its type is inferred, it is not mandatory to use parentheses. e.g. a -&gt; return a*a.</a:t>
            </a:r>
          </a:p>
          <a:p>
            <a:r>
              <a:rPr lang="en-US" dirty="0"/>
              <a:t>The body of the lambda expressions can contain zero, one or more statements.</a:t>
            </a:r>
          </a:p>
          <a:p>
            <a:r>
              <a:rPr lang="en-US" dirty="0"/>
              <a:t>If body of lambda expression has single statement curly brackets are not mandatory and the return type of the anonymous function is the same as that of the body expression. When there is more than one statement in body than these must be enclosed in curly brackets.</a:t>
            </a:r>
          </a:p>
        </p:txBody>
      </p:sp>
    </p:spTree>
    <p:extLst>
      <p:ext uri="{BB962C8B-B14F-4D97-AF65-F5344CB8AC3E}">
        <p14:creationId xmlns:p14="http://schemas.microsoft.com/office/powerpoint/2010/main" val="3796455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99D5-D0D9-4DE3-804C-177CDD019672}"/>
              </a:ext>
            </a:extLst>
          </p:cNvPr>
          <p:cNvSpPr>
            <a:spLocks noGrp="1"/>
          </p:cNvSpPr>
          <p:nvPr>
            <p:ph type="title"/>
          </p:nvPr>
        </p:nvSpPr>
        <p:spPr>
          <a:xfrm>
            <a:off x="646111" y="2647278"/>
            <a:ext cx="9404723" cy="1400530"/>
          </a:xfrm>
        </p:spPr>
        <p:txBody>
          <a:bodyPr/>
          <a:lstStyle/>
          <a:p>
            <a:pPr algn="ctr"/>
            <a:r>
              <a:rPr lang="en-US" sz="5400" dirty="0"/>
              <a:t>Functional Interface</a:t>
            </a:r>
          </a:p>
        </p:txBody>
      </p:sp>
    </p:spTree>
    <p:extLst>
      <p:ext uri="{BB962C8B-B14F-4D97-AF65-F5344CB8AC3E}">
        <p14:creationId xmlns:p14="http://schemas.microsoft.com/office/powerpoint/2010/main" val="30925912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315A-9C0A-4706-8A31-22F93B3C4245}"/>
              </a:ext>
            </a:extLst>
          </p:cNvPr>
          <p:cNvSpPr>
            <a:spLocks noGrp="1"/>
          </p:cNvSpPr>
          <p:nvPr>
            <p:ph type="title"/>
          </p:nvPr>
        </p:nvSpPr>
        <p:spPr/>
        <p:txBody>
          <a:bodyPr/>
          <a:lstStyle/>
          <a:p>
            <a:r>
              <a:rPr lang="en-US" dirty="0"/>
              <a:t>Functional Interfaces in Java 8</a:t>
            </a:r>
          </a:p>
        </p:txBody>
      </p:sp>
      <p:sp>
        <p:nvSpPr>
          <p:cNvPr id="3" name="Content Placeholder 2">
            <a:extLst>
              <a:ext uri="{FF2B5EF4-FFF2-40B4-BE49-F238E27FC236}">
                <a16:creationId xmlns:a16="http://schemas.microsoft.com/office/drawing/2014/main" id="{FA973A1E-1B66-48FB-A997-2D467C37E027}"/>
              </a:ext>
            </a:extLst>
          </p:cNvPr>
          <p:cNvSpPr>
            <a:spLocks noGrp="1"/>
          </p:cNvSpPr>
          <p:nvPr>
            <p:ph idx="1"/>
          </p:nvPr>
        </p:nvSpPr>
        <p:spPr>
          <a:xfrm>
            <a:off x="1103312" y="1457740"/>
            <a:ext cx="10571853" cy="5075582"/>
          </a:xfrm>
        </p:spPr>
        <p:txBody>
          <a:bodyPr/>
          <a:lstStyle/>
          <a:p>
            <a:r>
              <a:rPr lang="en-US" b="1" dirty="0"/>
              <a:t>A functional interface,</a:t>
            </a:r>
            <a:r>
              <a:rPr lang="en-US" dirty="0"/>
              <a:t> is an interface which has only a single abstract method. </a:t>
            </a:r>
            <a:br>
              <a:rPr lang="en-US" dirty="0"/>
            </a:br>
            <a:endParaRPr lang="en-US" dirty="0"/>
          </a:p>
          <a:p>
            <a:r>
              <a:rPr lang="en-US" b="1" dirty="0"/>
              <a:t>@</a:t>
            </a:r>
            <a:r>
              <a:rPr lang="en-US" b="1" dirty="0" err="1"/>
              <a:t>FunctionalInterface</a:t>
            </a:r>
            <a:r>
              <a:rPr lang="en-US" b="1" dirty="0"/>
              <a:t> annotation</a:t>
            </a:r>
            <a:r>
              <a:rPr lang="en-US" dirty="0">
                <a:solidFill>
                  <a:schemeClr val="bg1"/>
                </a:solidFill>
              </a:rPr>
              <a:t> </a:t>
            </a:r>
          </a:p>
          <a:p>
            <a:pPr lvl="1"/>
            <a:r>
              <a:rPr lang="en-US" dirty="0"/>
              <a:t>used to </a:t>
            </a:r>
            <a:r>
              <a:rPr lang="en-US" dirty="0" err="1"/>
              <a:t>explicitely</a:t>
            </a:r>
            <a:r>
              <a:rPr lang="en-US" dirty="0"/>
              <a:t> specify that a given interface is to be treated as a functional interface.</a:t>
            </a:r>
          </a:p>
          <a:p>
            <a:pPr lvl="1"/>
            <a:r>
              <a:rPr lang="en-US" dirty="0"/>
              <a:t> is an </a:t>
            </a:r>
            <a:r>
              <a:rPr lang="en-US" i="1" dirty="0"/>
              <a:t>informative annotation.</a:t>
            </a:r>
          </a:p>
          <a:p>
            <a:pPr lvl="1"/>
            <a:endParaRPr lang="en-US" i="1" dirty="0">
              <a:solidFill>
                <a:schemeClr val="bg1"/>
              </a:solidFill>
            </a:endParaRPr>
          </a:p>
          <a:p>
            <a:pPr lvl="1"/>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407397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1C73-57FC-4C77-AF09-FC61D9659EB6}"/>
              </a:ext>
            </a:extLst>
          </p:cNvPr>
          <p:cNvSpPr>
            <a:spLocks noGrp="1"/>
          </p:cNvSpPr>
          <p:nvPr>
            <p:ph type="title"/>
          </p:nvPr>
        </p:nvSpPr>
        <p:spPr/>
        <p:txBody>
          <a:bodyPr/>
          <a:lstStyle/>
          <a:p>
            <a:r>
              <a:rPr lang="en-US" dirty="0"/>
              <a:t>Custom Or User defined Functional Interfaces</a:t>
            </a:r>
          </a:p>
        </p:txBody>
      </p:sp>
      <p:sp>
        <p:nvSpPr>
          <p:cNvPr id="3" name="Content Placeholder 2">
            <a:extLst>
              <a:ext uri="{FF2B5EF4-FFF2-40B4-BE49-F238E27FC236}">
                <a16:creationId xmlns:a16="http://schemas.microsoft.com/office/drawing/2014/main" id="{52DB71C0-53B5-4733-AA05-6335168C4E3B}"/>
              </a:ext>
            </a:extLst>
          </p:cNvPr>
          <p:cNvSpPr>
            <a:spLocks noGrp="1"/>
          </p:cNvSpPr>
          <p:nvPr>
            <p:ph idx="1"/>
          </p:nvPr>
        </p:nvSpPr>
        <p:spPr/>
        <p:txBody>
          <a:bodyPr>
            <a:normAutofit/>
          </a:bodyPr>
          <a:lstStyle/>
          <a:p>
            <a:r>
              <a:rPr lang="en-US" dirty="0"/>
              <a:t>Interfaces defined by the user and have a single abstract method. These may/may not be annotated by @</a:t>
            </a:r>
            <a:r>
              <a:rPr lang="en-US" dirty="0" err="1"/>
              <a:t>FunctionalInterface</a:t>
            </a:r>
            <a:r>
              <a:rPr lang="en-US" dirty="0"/>
              <a:t>.</a:t>
            </a:r>
          </a:p>
          <a:p>
            <a:endParaRPr lang="en-US" dirty="0"/>
          </a:p>
          <a:p>
            <a:pPr marL="0" indent="0">
              <a:buNone/>
            </a:pPr>
            <a:r>
              <a:rPr lang="en-US" sz="1600" b="1" dirty="0">
                <a:solidFill>
                  <a:schemeClr val="bg1"/>
                </a:solidFill>
              </a:rPr>
              <a:t>                       package com.sujata.java8training;</a:t>
            </a:r>
          </a:p>
          <a:p>
            <a:pPr marL="0" indent="0">
              <a:buNone/>
            </a:pPr>
            <a:r>
              <a:rPr lang="en-US" sz="1600" b="1" dirty="0">
                <a:solidFill>
                  <a:schemeClr val="bg1"/>
                </a:solidFill>
              </a:rPr>
              <a:t>                      @</a:t>
            </a:r>
            <a:r>
              <a:rPr lang="en-US" sz="1600" b="1" dirty="0" err="1">
                <a:solidFill>
                  <a:schemeClr val="bg1"/>
                </a:solidFill>
              </a:rPr>
              <a:t>FunctionalInterface</a:t>
            </a:r>
            <a:r>
              <a:rPr lang="en-US" sz="1600" b="1" dirty="0">
                <a:solidFill>
                  <a:schemeClr val="bg1"/>
                </a:solidFill>
              </a:rPr>
              <a:t>								                       </a:t>
            </a:r>
            <a:br>
              <a:rPr lang="en-US" sz="1600" b="1" dirty="0">
                <a:solidFill>
                  <a:schemeClr val="bg1"/>
                </a:solidFill>
              </a:rPr>
            </a:br>
            <a:r>
              <a:rPr lang="en-US" sz="1600" b="1" dirty="0">
                <a:solidFill>
                  <a:schemeClr val="bg1"/>
                </a:solidFill>
              </a:rPr>
              <a:t>                      public interface </a:t>
            </a:r>
            <a:r>
              <a:rPr lang="en-US" sz="1600" b="1" dirty="0" err="1">
                <a:solidFill>
                  <a:schemeClr val="bg1"/>
                </a:solidFill>
              </a:rPr>
              <a:t>MyCustomFunctionalInterface</a:t>
            </a:r>
            <a:r>
              <a:rPr lang="en-US" sz="1600" b="1" dirty="0">
                <a:solidFill>
                  <a:schemeClr val="bg1"/>
                </a:solidFill>
              </a:rPr>
              <a:t> {</a:t>
            </a:r>
          </a:p>
          <a:p>
            <a:pPr marL="0" indent="0">
              <a:buNone/>
            </a:pPr>
            <a:r>
              <a:rPr lang="en-US" sz="1600" b="1" dirty="0">
                <a:solidFill>
                  <a:schemeClr val="bg1"/>
                </a:solidFill>
              </a:rPr>
              <a:t>                             //This is the only abstract </a:t>
            </a:r>
            <a:r>
              <a:rPr lang="en-US" sz="1600" b="1" dirty="0" err="1">
                <a:solidFill>
                  <a:schemeClr val="bg1"/>
                </a:solidFill>
              </a:rPr>
              <a:t>method.Hence</a:t>
            </a:r>
            <a:r>
              <a:rPr lang="en-US" sz="1600" b="1" dirty="0">
                <a:solidFill>
                  <a:schemeClr val="bg1"/>
                </a:solidFill>
              </a:rPr>
              <a:t>, this</a:t>
            </a:r>
          </a:p>
          <a:p>
            <a:pPr marL="0" indent="0">
              <a:buNone/>
            </a:pPr>
            <a:r>
              <a:rPr lang="en-US" sz="1600" b="1" dirty="0">
                <a:solidFill>
                  <a:schemeClr val="bg1"/>
                </a:solidFill>
              </a:rPr>
              <a:t>                            //interface qualifies as a Functional Interface     </a:t>
            </a:r>
          </a:p>
          <a:p>
            <a:pPr marL="0" indent="0">
              <a:buNone/>
            </a:pPr>
            <a:r>
              <a:rPr lang="en-US" sz="1600" b="1" dirty="0">
                <a:solidFill>
                  <a:schemeClr val="bg1"/>
                </a:solidFill>
              </a:rPr>
              <a:t>                            public void </a:t>
            </a:r>
            <a:r>
              <a:rPr lang="en-US" sz="1600" b="1" dirty="0" err="1">
                <a:solidFill>
                  <a:schemeClr val="bg1"/>
                </a:solidFill>
              </a:rPr>
              <a:t>firstMethod</a:t>
            </a:r>
            <a:r>
              <a:rPr lang="en-US" sz="1600" b="1" dirty="0">
                <a:solidFill>
                  <a:schemeClr val="bg1"/>
                </a:solidFill>
              </a:rPr>
              <a:t>();</a:t>
            </a:r>
          </a:p>
          <a:p>
            <a:pPr marL="0" indent="0">
              <a:buNone/>
            </a:pPr>
            <a:r>
              <a:rPr lang="en-US" sz="1600" b="1" dirty="0">
                <a:solidFill>
                  <a:schemeClr val="bg1"/>
                </a:solidFill>
              </a:rPr>
              <a:t>                       }</a:t>
            </a:r>
          </a:p>
        </p:txBody>
      </p:sp>
      <p:sp>
        <p:nvSpPr>
          <p:cNvPr id="4" name="Rectangle 3">
            <a:extLst>
              <a:ext uri="{FF2B5EF4-FFF2-40B4-BE49-F238E27FC236}">
                <a16:creationId xmlns:a16="http://schemas.microsoft.com/office/drawing/2014/main" id="{9A80319B-3D0F-4272-BCF0-6168EC80578B}"/>
              </a:ext>
            </a:extLst>
          </p:cNvPr>
          <p:cNvSpPr/>
          <p:nvPr/>
        </p:nvSpPr>
        <p:spPr>
          <a:xfrm>
            <a:off x="2136981" y="2955235"/>
            <a:ext cx="5986603" cy="329316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3303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53EF-F631-4CED-8734-0F4667F1B9B4}"/>
              </a:ext>
            </a:extLst>
          </p:cNvPr>
          <p:cNvSpPr>
            <a:spLocks noGrp="1"/>
          </p:cNvSpPr>
          <p:nvPr>
            <p:ph type="title"/>
          </p:nvPr>
        </p:nvSpPr>
        <p:spPr/>
        <p:txBody>
          <a:bodyPr/>
          <a:lstStyle/>
          <a:p>
            <a:r>
              <a:rPr lang="en-US" dirty="0"/>
              <a:t>Pre-existing functional interfaces in Java prior to Java 8</a:t>
            </a:r>
          </a:p>
        </p:txBody>
      </p:sp>
      <p:sp>
        <p:nvSpPr>
          <p:cNvPr id="3" name="Content Placeholder 2">
            <a:extLst>
              <a:ext uri="{FF2B5EF4-FFF2-40B4-BE49-F238E27FC236}">
                <a16:creationId xmlns:a16="http://schemas.microsoft.com/office/drawing/2014/main" id="{EACC8814-D824-4F1D-A01A-7FD8681D07AC}"/>
              </a:ext>
            </a:extLst>
          </p:cNvPr>
          <p:cNvSpPr>
            <a:spLocks noGrp="1"/>
          </p:cNvSpPr>
          <p:nvPr>
            <p:ph idx="1"/>
          </p:nvPr>
        </p:nvSpPr>
        <p:spPr/>
        <p:txBody>
          <a:bodyPr/>
          <a:lstStyle/>
          <a:p>
            <a:r>
              <a:rPr lang="en-US" dirty="0"/>
              <a:t>interface </a:t>
            </a:r>
            <a:r>
              <a:rPr lang="en-US" dirty="0" err="1"/>
              <a:t>java.lang.Runnable</a:t>
            </a:r>
            <a:r>
              <a:rPr lang="en-US" dirty="0"/>
              <a:t>{</a:t>
            </a:r>
            <a:br>
              <a:rPr lang="en-US" dirty="0"/>
            </a:br>
            <a:r>
              <a:rPr lang="en-US" dirty="0"/>
              <a:t>       void run();</a:t>
            </a:r>
            <a:br>
              <a:rPr lang="en-US" dirty="0"/>
            </a:br>
            <a:r>
              <a:rPr lang="en-US" dirty="0"/>
              <a:t>}</a:t>
            </a:r>
          </a:p>
          <a:p>
            <a:r>
              <a:rPr lang="en-US" dirty="0"/>
              <a:t>interface </a:t>
            </a:r>
            <a:r>
              <a:rPr lang="en-US" dirty="0" err="1"/>
              <a:t>java.util.Comparator</a:t>
            </a:r>
            <a:r>
              <a:rPr lang="en-US" dirty="0"/>
              <a:t>&lt;T&gt;{</a:t>
            </a:r>
            <a:br>
              <a:rPr lang="en-US" dirty="0"/>
            </a:br>
            <a:r>
              <a:rPr lang="en-US" dirty="0"/>
              <a:t>       </a:t>
            </a:r>
            <a:r>
              <a:rPr lang="en-US" dirty="0" err="1"/>
              <a:t>int</a:t>
            </a:r>
            <a:r>
              <a:rPr lang="en-US" dirty="0"/>
              <a:t> compare(T o1,T o2)</a:t>
            </a:r>
            <a:br>
              <a:rPr lang="en-US" dirty="0"/>
            </a:br>
            <a:r>
              <a:rPr lang="en-US" dirty="0"/>
              <a:t>}</a:t>
            </a:r>
          </a:p>
        </p:txBody>
      </p:sp>
    </p:spTree>
    <p:extLst>
      <p:ext uri="{BB962C8B-B14F-4D97-AF65-F5344CB8AC3E}">
        <p14:creationId xmlns:p14="http://schemas.microsoft.com/office/powerpoint/2010/main" val="31783984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94A1-352A-4EE2-8609-AC4B4AF00D21}"/>
              </a:ext>
            </a:extLst>
          </p:cNvPr>
          <p:cNvSpPr>
            <a:spLocks noGrp="1"/>
          </p:cNvSpPr>
          <p:nvPr>
            <p:ph type="title"/>
          </p:nvPr>
        </p:nvSpPr>
        <p:spPr/>
        <p:txBody>
          <a:bodyPr/>
          <a:lstStyle/>
          <a:p>
            <a:r>
              <a:rPr lang="en-US" dirty="0"/>
              <a:t>Newly defined functional interfaces in Java 8</a:t>
            </a:r>
          </a:p>
        </p:txBody>
      </p:sp>
      <p:sp>
        <p:nvSpPr>
          <p:cNvPr id="3" name="Content Placeholder 2">
            <a:extLst>
              <a:ext uri="{FF2B5EF4-FFF2-40B4-BE49-F238E27FC236}">
                <a16:creationId xmlns:a16="http://schemas.microsoft.com/office/drawing/2014/main" id="{99B43C83-0F6D-48F3-8C14-208B33D97CD7}"/>
              </a:ext>
            </a:extLst>
          </p:cNvPr>
          <p:cNvSpPr>
            <a:spLocks noGrp="1"/>
          </p:cNvSpPr>
          <p:nvPr>
            <p:ph idx="1"/>
          </p:nvPr>
        </p:nvSpPr>
        <p:spPr/>
        <p:txBody>
          <a:bodyPr>
            <a:normAutofit fontScale="92500" lnSpcReduction="20000"/>
          </a:bodyPr>
          <a:lstStyle/>
          <a:p>
            <a:r>
              <a:rPr lang="en-US" dirty="0"/>
              <a:t>These are pre-defined Functional Interfaces introduced in Java 8 in </a:t>
            </a:r>
            <a:r>
              <a:rPr lang="en-US" dirty="0" err="1"/>
              <a:t>java.util.function</a:t>
            </a:r>
            <a:r>
              <a:rPr lang="en-US" dirty="0"/>
              <a:t> package.</a:t>
            </a:r>
          </a:p>
          <a:p>
            <a:r>
              <a:rPr lang="en-US" dirty="0"/>
              <a:t>They are defined with generic types and are re-usable for specific use cases. </a:t>
            </a:r>
          </a:p>
          <a:p>
            <a:r>
              <a:rPr lang="en-US" dirty="0"/>
              <a:t>One such Functional Interface is the Predicate&lt;T&gt; interface which is defined as follows –</a:t>
            </a:r>
          </a:p>
          <a:p>
            <a:pPr marL="0" indent="0">
              <a:buNone/>
            </a:pPr>
            <a:endParaRPr lang="en-US" dirty="0"/>
          </a:p>
          <a:p>
            <a:pPr marL="0" indent="0">
              <a:buNone/>
            </a:pPr>
            <a:br>
              <a:rPr lang="en-US" dirty="0"/>
            </a:br>
            <a:r>
              <a:rPr lang="en-US" dirty="0"/>
              <a:t>			  </a:t>
            </a:r>
            <a:r>
              <a:rPr lang="en-US" sz="1900" b="1" dirty="0">
                <a:solidFill>
                  <a:schemeClr val="bg1"/>
                </a:solidFill>
              </a:rPr>
              <a:t>//</a:t>
            </a:r>
            <a:r>
              <a:rPr lang="en-US" sz="1900" b="1" dirty="0" err="1">
                <a:solidFill>
                  <a:schemeClr val="bg1"/>
                </a:solidFill>
              </a:rPr>
              <a:t>java.util.function.Predicate</a:t>
            </a:r>
            <a:r>
              <a:rPr lang="en-US" sz="1900" b="1" dirty="0">
                <a:solidFill>
                  <a:schemeClr val="bg1"/>
                </a:solidFill>
              </a:rPr>
              <a:t>&lt;T&gt;</a:t>
            </a:r>
          </a:p>
          <a:p>
            <a:pPr marL="0" indent="0">
              <a:buNone/>
            </a:pPr>
            <a:r>
              <a:rPr lang="en-US" sz="1900" b="1" dirty="0">
                <a:solidFill>
                  <a:schemeClr val="bg1"/>
                </a:solidFill>
              </a:rPr>
              <a:t>                       @</a:t>
            </a:r>
            <a:r>
              <a:rPr lang="en-US" sz="1900" b="1" dirty="0" err="1">
                <a:solidFill>
                  <a:schemeClr val="bg1"/>
                </a:solidFill>
              </a:rPr>
              <a:t>FunctionalInterface</a:t>
            </a:r>
            <a:endParaRPr lang="en-US" sz="1900" b="1" dirty="0">
              <a:solidFill>
                <a:schemeClr val="bg1"/>
              </a:solidFill>
            </a:endParaRPr>
          </a:p>
          <a:p>
            <a:pPr marL="0" indent="0">
              <a:buNone/>
            </a:pPr>
            <a:r>
              <a:rPr lang="en-US" sz="1900" b="1" dirty="0">
                <a:solidFill>
                  <a:schemeClr val="bg1"/>
                </a:solidFill>
              </a:rPr>
              <a:t>                       public interface Predicate&lt;T&gt; {</a:t>
            </a:r>
          </a:p>
          <a:p>
            <a:pPr marL="0" indent="0">
              <a:buNone/>
            </a:pPr>
            <a:r>
              <a:rPr lang="en-US" sz="1900" b="1" dirty="0">
                <a:solidFill>
                  <a:schemeClr val="bg1"/>
                </a:solidFill>
              </a:rPr>
              <a:t>                           </a:t>
            </a:r>
            <a:r>
              <a:rPr lang="en-US" sz="1900" b="1" dirty="0" err="1">
                <a:solidFill>
                  <a:schemeClr val="bg1"/>
                </a:solidFill>
              </a:rPr>
              <a:t>boolean</a:t>
            </a:r>
            <a:r>
              <a:rPr lang="en-US" sz="1900" b="1" dirty="0">
                <a:solidFill>
                  <a:schemeClr val="bg1"/>
                </a:solidFill>
              </a:rPr>
              <a:t> test(T t);</a:t>
            </a:r>
          </a:p>
          <a:p>
            <a:pPr marL="0" indent="0">
              <a:buNone/>
            </a:pPr>
            <a:r>
              <a:rPr lang="en-US" sz="1900" b="1" dirty="0">
                <a:solidFill>
                  <a:schemeClr val="bg1"/>
                </a:solidFill>
              </a:rPr>
              <a:t>                       }</a:t>
            </a:r>
          </a:p>
        </p:txBody>
      </p:sp>
      <p:sp>
        <p:nvSpPr>
          <p:cNvPr id="4" name="Rectangle 3">
            <a:extLst>
              <a:ext uri="{FF2B5EF4-FFF2-40B4-BE49-F238E27FC236}">
                <a16:creationId xmlns:a16="http://schemas.microsoft.com/office/drawing/2014/main" id="{4FB95754-7055-4A42-808C-575487288B4F}"/>
              </a:ext>
            </a:extLst>
          </p:cNvPr>
          <p:cNvSpPr/>
          <p:nvPr/>
        </p:nvSpPr>
        <p:spPr>
          <a:xfrm>
            <a:off x="2510082" y="4041913"/>
            <a:ext cx="5058336" cy="2363369"/>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46877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E52D-2C35-4D1C-B476-3BFADEE93EC0}"/>
              </a:ext>
            </a:extLst>
          </p:cNvPr>
          <p:cNvSpPr>
            <a:spLocks noGrp="1"/>
          </p:cNvSpPr>
          <p:nvPr>
            <p:ph type="title"/>
          </p:nvPr>
        </p:nvSpPr>
        <p:spPr/>
        <p:txBody>
          <a:bodyPr/>
          <a:lstStyle/>
          <a:p>
            <a:r>
              <a:rPr lang="en-US" dirty="0"/>
              <a:t>Java 8 </a:t>
            </a:r>
            <a:r>
              <a:rPr lang="en-US" dirty="0" err="1"/>
              <a:t>java.util.function</a:t>
            </a:r>
            <a:r>
              <a:rPr lang="en-US" dirty="0"/>
              <a:t> package</a:t>
            </a:r>
          </a:p>
        </p:txBody>
      </p:sp>
      <p:sp>
        <p:nvSpPr>
          <p:cNvPr id="3" name="Content Placeholder 2">
            <a:extLst>
              <a:ext uri="{FF2B5EF4-FFF2-40B4-BE49-F238E27FC236}">
                <a16:creationId xmlns:a16="http://schemas.microsoft.com/office/drawing/2014/main" id="{831B774A-C6BF-44A5-A6A8-A59642720076}"/>
              </a:ext>
            </a:extLst>
          </p:cNvPr>
          <p:cNvSpPr>
            <a:spLocks noGrp="1"/>
          </p:cNvSpPr>
          <p:nvPr>
            <p:ph idx="1"/>
          </p:nvPr>
        </p:nvSpPr>
        <p:spPr>
          <a:xfrm>
            <a:off x="858130" y="1336431"/>
            <a:ext cx="10803988" cy="5190977"/>
          </a:xfrm>
        </p:spPr>
        <p:txBody>
          <a:bodyPr>
            <a:normAutofit/>
          </a:bodyPr>
          <a:lstStyle/>
          <a:p>
            <a:r>
              <a:rPr lang="en-US" dirty="0"/>
              <a:t>Provides a set of re-usable common functional interfaces( and their corresponding lambda) definitions which can be used by the programmer in his code instead of creating brand new functional interfaces.</a:t>
            </a:r>
          </a:p>
          <a:p>
            <a:r>
              <a:rPr lang="en-US" dirty="0"/>
              <a:t>4 major Categories </a:t>
            </a:r>
          </a:p>
          <a:p>
            <a:pPr lvl="1"/>
            <a:r>
              <a:rPr lang="en-US" dirty="0"/>
              <a:t>Consumer&lt;T&gt; </a:t>
            </a:r>
          </a:p>
          <a:p>
            <a:pPr lvl="2"/>
            <a:r>
              <a:rPr lang="en-US" dirty="0"/>
              <a:t> Used in all contexts where an object T needs to be </a:t>
            </a:r>
            <a:r>
              <a:rPr lang="en-US" dirty="0" err="1"/>
              <a:t>consumed,i.e</a:t>
            </a:r>
            <a:r>
              <a:rPr lang="en-US" dirty="0"/>
              <a:t>. taken as input, and some operation is to be performed on the object without returning any result.</a:t>
            </a:r>
          </a:p>
          <a:p>
            <a:pPr lvl="1"/>
            <a:r>
              <a:rPr lang="en-US" dirty="0"/>
              <a:t>Function&lt;T,R&gt;</a:t>
            </a:r>
          </a:p>
          <a:p>
            <a:pPr lvl="2"/>
            <a:r>
              <a:rPr lang="en-US" dirty="0"/>
              <a:t>Used when an object of a type T is taken as input and it is converted(or mapped) to another type R.</a:t>
            </a:r>
          </a:p>
          <a:p>
            <a:pPr lvl="1"/>
            <a:r>
              <a:rPr lang="en-US" dirty="0"/>
              <a:t>Predicate&lt;T&gt;</a:t>
            </a:r>
          </a:p>
          <a:p>
            <a:pPr lvl="2"/>
            <a:r>
              <a:rPr lang="en-US" dirty="0"/>
              <a:t>Used wherever an object T needs to be evaluated and a </a:t>
            </a:r>
            <a:r>
              <a:rPr lang="en-US" dirty="0" err="1"/>
              <a:t>boolean</a:t>
            </a:r>
            <a:r>
              <a:rPr lang="en-US" dirty="0"/>
              <a:t> value needs to be returned</a:t>
            </a:r>
          </a:p>
          <a:p>
            <a:pPr lvl="1"/>
            <a:r>
              <a:rPr lang="en-US" dirty="0"/>
              <a:t>Supplier&lt;T&gt;</a:t>
            </a:r>
          </a:p>
          <a:p>
            <a:pPr lvl="2"/>
            <a:r>
              <a:rPr lang="en-US" dirty="0"/>
              <a:t>Used in all contexts where there is no input but an output T is expected.</a:t>
            </a:r>
          </a:p>
          <a:p>
            <a:endParaRPr lang="en-US" dirty="0"/>
          </a:p>
        </p:txBody>
      </p:sp>
    </p:spTree>
    <p:extLst>
      <p:ext uri="{BB962C8B-B14F-4D97-AF65-F5344CB8AC3E}">
        <p14:creationId xmlns:p14="http://schemas.microsoft.com/office/powerpoint/2010/main" val="31357184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BDD9-3262-414D-9DF6-AD6A9E5FBEF1}"/>
              </a:ext>
            </a:extLst>
          </p:cNvPr>
          <p:cNvSpPr>
            <a:spLocks noGrp="1"/>
          </p:cNvSpPr>
          <p:nvPr>
            <p:ph type="title"/>
          </p:nvPr>
        </p:nvSpPr>
        <p:spPr/>
        <p:txBody>
          <a:bodyPr/>
          <a:lstStyle/>
          <a:p>
            <a:r>
              <a:rPr lang="en-US" sz="3600" dirty="0"/>
              <a:t>Common Functional Interfaces in Java8</a:t>
            </a:r>
          </a:p>
        </p:txBody>
      </p:sp>
      <p:graphicFrame>
        <p:nvGraphicFramePr>
          <p:cNvPr id="7" name="Table 6">
            <a:extLst>
              <a:ext uri="{FF2B5EF4-FFF2-40B4-BE49-F238E27FC236}">
                <a16:creationId xmlns:a16="http://schemas.microsoft.com/office/drawing/2014/main" id="{3314EB5F-2979-4083-A0A8-39437D540A2B}"/>
              </a:ext>
            </a:extLst>
          </p:cNvPr>
          <p:cNvGraphicFramePr>
            <a:graphicFrameLocks noGrp="1"/>
          </p:cNvGraphicFramePr>
          <p:nvPr/>
        </p:nvGraphicFramePr>
        <p:xfrm>
          <a:off x="544262" y="1126921"/>
          <a:ext cx="11145990" cy="5278359"/>
        </p:xfrm>
        <a:graphic>
          <a:graphicData uri="http://schemas.openxmlformats.org/drawingml/2006/table">
            <a:tbl>
              <a:tblPr firstRow="1" bandRow="1">
                <a:tableStyleId>{5C22544A-7EE6-4342-B048-85BDC9FD1C3A}</a:tableStyleId>
              </a:tblPr>
              <a:tblGrid>
                <a:gridCol w="2691307">
                  <a:extLst>
                    <a:ext uri="{9D8B030D-6E8A-4147-A177-3AD203B41FA5}">
                      <a16:colId xmlns:a16="http://schemas.microsoft.com/office/drawing/2014/main" val="1544730577"/>
                    </a:ext>
                  </a:extLst>
                </a:gridCol>
                <a:gridCol w="2672861">
                  <a:extLst>
                    <a:ext uri="{9D8B030D-6E8A-4147-A177-3AD203B41FA5}">
                      <a16:colId xmlns:a16="http://schemas.microsoft.com/office/drawing/2014/main" val="221826921"/>
                    </a:ext>
                  </a:extLst>
                </a:gridCol>
                <a:gridCol w="5781822">
                  <a:extLst>
                    <a:ext uri="{9D8B030D-6E8A-4147-A177-3AD203B41FA5}">
                      <a16:colId xmlns:a16="http://schemas.microsoft.com/office/drawing/2014/main" val="1692991386"/>
                    </a:ext>
                  </a:extLst>
                </a:gridCol>
              </a:tblGrid>
              <a:tr h="684776">
                <a:tc>
                  <a:txBody>
                    <a:bodyPr/>
                    <a:lstStyle/>
                    <a:p>
                      <a:r>
                        <a:rPr lang="en-US" sz="1800" dirty="0"/>
                        <a:t>Functional Interface</a:t>
                      </a:r>
                    </a:p>
                  </a:txBody>
                  <a:tcPr>
                    <a:noFill/>
                  </a:tcPr>
                </a:tc>
                <a:tc>
                  <a:txBody>
                    <a:bodyPr/>
                    <a:lstStyle/>
                    <a:p>
                      <a:r>
                        <a:rPr lang="en-US" sz="1800" dirty="0"/>
                        <a:t>Functional Descriptor</a:t>
                      </a:r>
                    </a:p>
                  </a:txBody>
                  <a:tcPr>
                    <a:noFill/>
                  </a:tcPr>
                </a:tc>
                <a:tc>
                  <a:txBody>
                    <a:bodyPr/>
                    <a:lstStyle/>
                    <a:p>
                      <a:r>
                        <a:rPr lang="en-US" sz="1800" dirty="0"/>
                        <a:t>Primitives Specializations</a:t>
                      </a:r>
                    </a:p>
                  </a:txBody>
                  <a:tcPr>
                    <a:noFill/>
                  </a:tcPr>
                </a:tc>
                <a:extLst>
                  <a:ext uri="{0D108BD9-81ED-4DB2-BD59-A6C34878D82A}">
                    <a16:rowId xmlns:a16="http://schemas.microsoft.com/office/drawing/2014/main" val="3502150794"/>
                  </a:ext>
                </a:extLst>
              </a:tr>
              <a:tr h="684776">
                <a:tc>
                  <a:txBody>
                    <a:bodyPr/>
                    <a:lstStyle/>
                    <a:p>
                      <a:r>
                        <a:rPr lang="en-US" sz="1800" b="0" i="0" u="none" strike="noStrike" kern="1200" baseline="0" dirty="0">
                          <a:solidFill>
                            <a:schemeClr val="tx1"/>
                          </a:solidFill>
                          <a:latin typeface="+mn-lt"/>
                          <a:ea typeface="+mn-ea"/>
                          <a:cs typeface="+mn-cs"/>
                        </a:rPr>
                        <a:t>Predicate&lt;T&gt;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-&gt; Boolean</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IntPredicate</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LongPredicate</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DoublePredicate</a:t>
                      </a:r>
                      <a:endParaRPr lang="en-US" sz="1800" dirty="0">
                        <a:solidFill>
                          <a:schemeClr val="tx1"/>
                        </a:solidFill>
                      </a:endParaRPr>
                    </a:p>
                  </a:txBody>
                  <a:tcPr>
                    <a:noFill/>
                  </a:tcPr>
                </a:tc>
                <a:extLst>
                  <a:ext uri="{0D108BD9-81ED-4DB2-BD59-A6C34878D82A}">
                    <a16:rowId xmlns:a16="http://schemas.microsoft.com/office/drawing/2014/main" val="2560036989"/>
                  </a:ext>
                </a:extLst>
              </a:tr>
              <a:tr h="684776">
                <a:tc>
                  <a:txBody>
                    <a:bodyPr/>
                    <a:lstStyle/>
                    <a:p>
                      <a:r>
                        <a:rPr lang="en-US" sz="1800" dirty="0">
                          <a:solidFill>
                            <a:schemeClr val="tx1"/>
                          </a:solidFill>
                        </a:rPr>
                        <a:t>Consumer&lt;T&gt;</a:t>
                      </a:r>
                    </a:p>
                  </a:txBody>
                  <a:tcPr>
                    <a:noFill/>
                  </a:tcPr>
                </a:tc>
                <a:tc>
                  <a:txBody>
                    <a:bodyPr/>
                    <a:lstStyle/>
                    <a:p>
                      <a:r>
                        <a:rPr lang="en-US" sz="1800" b="0" i="0" u="none" strike="noStrike" kern="1200" baseline="0" dirty="0">
                          <a:solidFill>
                            <a:schemeClr val="tx1"/>
                          </a:solidFill>
                          <a:latin typeface="+mn-lt"/>
                          <a:ea typeface="+mn-ea"/>
                          <a:cs typeface="+mn-cs"/>
                        </a:rPr>
                        <a:t>T -&gt; void</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IntConsumer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LongConsumer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DoubleConsumer</a:t>
                      </a:r>
                      <a:endParaRPr lang="en-US" sz="1800" dirty="0">
                        <a:solidFill>
                          <a:schemeClr val="tx1"/>
                        </a:solidFill>
                      </a:endParaRPr>
                    </a:p>
                  </a:txBody>
                  <a:tcPr>
                    <a:noFill/>
                  </a:tcPr>
                </a:tc>
                <a:extLst>
                  <a:ext uri="{0D108BD9-81ED-4DB2-BD59-A6C34878D82A}">
                    <a16:rowId xmlns:a16="http://schemas.microsoft.com/office/drawing/2014/main" val="3024292763"/>
                  </a:ext>
                </a:extLst>
              </a:tr>
              <a:tr h="1860357">
                <a:tc>
                  <a:txBody>
                    <a:bodyPr/>
                    <a:lstStyle/>
                    <a:p>
                      <a:r>
                        <a:rPr lang="en-US" sz="1800" b="0" i="0" u="none" strike="noStrike" kern="1200" baseline="0" dirty="0">
                          <a:solidFill>
                            <a:schemeClr val="tx1"/>
                          </a:solidFill>
                          <a:latin typeface="+mn-lt"/>
                          <a:ea typeface="+mn-ea"/>
                          <a:cs typeface="+mn-cs"/>
                        </a:rPr>
                        <a:t>Function&lt;T, R&gt;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-&gt; R</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IntFunction</a:t>
                      </a:r>
                      <a:r>
                        <a:rPr lang="en-US" sz="1800" b="0" i="0" u="none" strike="noStrike" kern="1200" baseline="0" dirty="0">
                          <a:solidFill>
                            <a:schemeClr val="tx1"/>
                          </a:solidFill>
                          <a:latin typeface="+mn-lt"/>
                          <a:ea typeface="+mn-ea"/>
                          <a:cs typeface="+mn-cs"/>
                        </a:rPr>
                        <a:t>&lt;R&gt;, </a:t>
                      </a:r>
                      <a:r>
                        <a:rPr lang="en-US" sz="1800" b="0" i="0" u="none" strike="noStrike" kern="1200" baseline="0" dirty="0" err="1">
                          <a:solidFill>
                            <a:schemeClr val="tx1"/>
                          </a:solidFill>
                          <a:latin typeface="+mn-lt"/>
                          <a:ea typeface="+mn-ea"/>
                          <a:cs typeface="+mn-cs"/>
                        </a:rPr>
                        <a:t>IntToDoubleFunction</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IntToLongFunction</a:t>
                      </a:r>
                      <a:r>
                        <a:rPr lang="en-US" sz="1800" b="0" i="0" u="none" strike="noStrike" kern="1200" baseline="0" dirty="0">
                          <a:solidFill>
                            <a:schemeClr val="tx1"/>
                          </a:solidFill>
                          <a:latin typeface="+mn-lt"/>
                          <a:ea typeface="+mn-ea"/>
                          <a:cs typeface="+mn-cs"/>
                        </a:rPr>
                        <a:t>,</a:t>
                      </a:r>
                    </a:p>
                    <a:p>
                      <a:r>
                        <a:rPr lang="en-US" sz="1800" b="0" i="0" u="none" strike="noStrike" kern="1200" baseline="0" dirty="0" err="1">
                          <a:solidFill>
                            <a:schemeClr val="tx1"/>
                          </a:solidFill>
                          <a:latin typeface="+mn-lt"/>
                          <a:ea typeface="+mn-ea"/>
                          <a:cs typeface="+mn-cs"/>
                        </a:rPr>
                        <a:t>LongFunction</a:t>
                      </a:r>
                      <a:r>
                        <a:rPr lang="en-US" sz="1800" b="0" i="0" u="none" strike="noStrike" kern="1200" baseline="0" dirty="0">
                          <a:solidFill>
                            <a:schemeClr val="tx1"/>
                          </a:solidFill>
                          <a:latin typeface="+mn-lt"/>
                          <a:ea typeface="+mn-ea"/>
                          <a:cs typeface="+mn-cs"/>
                        </a:rPr>
                        <a:t>&lt;R&gt;, </a:t>
                      </a:r>
                      <a:r>
                        <a:rPr lang="en-US" sz="1800" b="0" i="0" u="none" strike="noStrike" kern="1200" baseline="0" dirty="0" err="1">
                          <a:solidFill>
                            <a:schemeClr val="tx1"/>
                          </a:solidFill>
                          <a:latin typeface="+mn-lt"/>
                          <a:ea typeface="+mn-ea"/>
                          <a:cs typeface="+mn-cs"/>
                        </a:rPr>
                        <a:t>LongToDoubleFunction</a:t>
                      </a:r>
                      <a:r>
                        <a:rPr lang="en-US" sz="1800" b="0" i="0" u="none" strike="noStrike" kern="1200" baseline="0" dirty="0">
                          <a:solidFill>
                            <a:schemeClr val="tx1"/>
                          </a:solidFill>
                          <a:latin typeface="+mn-lt"/>
                          <a:ea typeface="+mn-ea"/>
                          <a:cs typeface="+mn-cs"/>
                        </a:rPr>
                        <a:t>,</a:t>
                      </a:r>
                    </a:p>
                    <a:p>
                      <a:r>
                        <a:rPr lang="fr-FR" sz="1800" b="0" i="0" u="none" strike="noStrike" kern="1200" baseline="0" dirty="0" err="1">
                          <a:solidFill>
                            <a:schemeClr val="tx1"/>
                          </a:solidFill>
                          <a:latin typeface="+mn-lt"/>
                          <a:ea typeface="+mn-ea"/>
                          <a:cs typeface="+mn-cs"/>
                        </a:rPr>
                        <a:t>LongToIntFunction</a:t>
                      </a:r>
                      <a:r>
                        <a:rPr lang="fr-FR" sz="1800" b="0" i="0" u="none" strike="noStrike" kern="1200" baseline="0" dirty="0">
                          <a:solidFill>
                            <a:schemeClr val="tx1"/>
                          </a:solidFill>
                          <a:latin typeface="+mn-lt"/>
                          <a:ea typeface="+mn-ea"/>
                          <a:cs typeface="+mn-cs"/>
                        </a:rPr>
                        <a:t>, </a:t>
                      </a:r>
                      <a:r>
                        <a:rPr lang="fr-FR" sz="1800" b="0" i="0" u="none" strike="noStrike" kern="1200" baseline="0" dirty="0" err="1">
                          <a:solidFill>
                            <a:schemeClr val="tx1"/>
                          </a:solidFill>
                          <a:latin typeface="+mn-lt"/>
                          <a:ea typeface="+mn-ea"/>
                          <a:cs typeface="+mn-cs"/>
                        </a:rPr>
                        <a:t>DoubleFunction</a:t>
                      </a:r>
                      <a:r>
                        <a:rPr lang="fr-FR" sz="1800" b="0" i="0" u="none" strike="noStrike" kern="1200" baseline="0" dirty="0">
                          <a:solidFill>
                            <a:schemeClr val="tx1"/>
                          </a:solidFill>
                          <a:latin typeface="+mn-lt"/>
                          <a:ea typeface="+mn-ea"/>
                          <a:cs typeface="+mn-cs"/>
                        </a:rPr>
                        <a:t>&lt;R&gt;, </a:t>
                      </a:r>
                      <a:r>
                        <a:rPr lang="fr-FR" sz="1800" b="0" i="0" u="none" strike="noStrike" kern="1200" baseline="0" dirty="0" err="1">
                          <a:solidFill>
                            <a:schemeClr val="tx1"/>
                          </a:solidFill>
                          <a:latin typeface="+mn-lt"/>
                          <a:ea typeface="+mn-ea"/>
                          <a:cs typeface="+mn-cs"/>
                        </a:rPr>
                        <a:t>ToIntFunction</a:t>
                      </a:r>
                      <a:r>
                        <a:rPr lang="fr-FR" sz="1800" b="0" i="0" u="none" strike="noStrike" kern="1200" baseline="0" dirty="0">
                          <a:solidFill>
                            <a:schemeClr val="tx1"/>
                          </a:solidFill>
                          <a:latin typeface="+mn-lt"/>
                          <a:ea typeface="+mn-ea"/>
                          <a:cs typeface="+mn-cs"/>
                        </a:rPr>
                        <a:t>&lt;T&gt;,</a:t>
                      </a:r>
                    </a:p>
                    <a:p>
                      <a:r>
                        <a:rPr lang="en-US" sz="1800" b="0" i="0" u="none" strike="noStrike" kern="1200" baseline="0" dirty="0" err="1">
                          <a:solidFill>
                            <a:schemeClr val="tx1"/>
                          </a:solidFill>
                          <a:latin typeface="+mn-lt"/>
                          <a:ea typeface="+mn-ea"/>
                          <a:cs typeface="+mn-cs"/>
                        </a:rPr>
                        <a:t>ToDoubleFunction</a:t>
                      </a:r>
                      <a:r>
                        <a:rPr lang="en-US" sz="1800" b="0" i="0" u="none" strike="noStrike" kern="1200" baseline="0" dirty="0">
                          <a:solidFill>
                            <a:schemeClr val="tx1"/>
                          </a:solidFill>
                          <a:latin typeface="+mn-lt"/>
                          <a:ea typeface="+mn-ea"/>
                          <a:cs typeface="+mn-cs"/>
                        </a:rPr>
                        <a:t>&lt;T&gt;, </a:t>
                      </a:r>
                      <a:r>
                        <a:rPr lang="en-US" sz="1800" b="0" i="0" u="none" strike="noStrike" kern="1200" baseline="0" dirty="0" err="1">
                          <a:solidFill>
                            <a:schemeClr val="tx1"/>
                          </a:solidFill>
                          <a:latin typeface="+mn-lt"/>
                          <a:ea typeface="+mn-ea"/>
                          <a:cs typeface="+mn-cs"/>
                        </a:rPr>
                        <a:t>ToLongFunction</a:t>
                      </a:r>
                      <a:r>
                        <a:rPr lang="en-US" sz="1800" b="0" i="0" u="none" strike="noStrike" kern="1200" baseline="0" dirty="0">
                          <a:solidFill>
                            <a:schemeClr val="tx1"/>
                          </a:solidFill>
                          <a:latin typeface="+mn-lt"/>
                          <a:ea typeface="+mn-ea"/>
                          <a:cs typeface="+mn-cs"/>
                        </a:rPr>
                        <a:t>&lt;T&gt;</a:t>
                      </a:r>
                      <a:endParaRPr lang="en-US" sz="1800" dirty="0">
                        <a:solidFill>
                          <a:schemeClr val="tx1"/>
                        </a:solidFill>
                      </a:endParaRPr>
                    </a:p>
                  </a:txBody>
                  <a:tcPr>
                    <a:noFill/>
                  </a:tcPr>
                </a:tc>
                <a:extLst>
                  <a:ext uri="{0D108BD9-81ED-4DB2-BD59-A6C34878D82A}">
                    <a16:rowId xmlns:a16="http://schemas.microsoft.com/office/drawing/2014/main" val="3065706610"/>
                  </a:ext>
                </a:extLst>
              </a:tr>
              <a:tr h="684776">
                <a:tc>
                  <a:txBody>
                    <a:bodyPr/>
                    <a:lstStyle/>
                    <a:p>
                      <a:r>
                        <a:rPr lang="en-US" sz="1800" b="0" i="0" u="none" strike="noStrike" kern="1200" baseline="0" dirty="0">
                          <a:solidFill>
                            <a:schemeClr val="tx1"/>
                          </a:solidFill>
                          <a:latin typeface="+mn-lt"/>
                          <a:ea typeface="+mn-ea"/>
                          <a:cs typeface="+mn-cs"/>
                        </a:rPr>
                        <a:t>Supplier&lt;T&gt;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 -&gt; T</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BooleanSupplier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IntSupplier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LongSupplier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DoubleSupplier</a:t>
                      </a:r>
                      <a:endParaRPr lang="en-US" sz="1800" dirty="0">
                        <a:solidFill>
                          <a:schemeClr val="tx1"/>
                        </a:solidFill>
                      </a:endParaRPr>
                    </a:p>
                  </a:txBody>
                  <a:tcPr>
                    <a:noFill/>
                  </a:tcPr>
                </a:tc>
                <a:extLst>
                  <a:ext uri="{0D108BD9-81ED-4DB2-BD59-A6C34878D82A}">
                    <a16:rowId xmlns:a16="http://schemas.microsoft.com/office/drawing/2014/main" val="1581767129"/>
                  </a:ext>
                </a:extLst>
              </a:tr>
              <a:tr h="678898">
                <a:tc>
                  <a:txBody>
                    <a:bodyPr/>
                    <a:lstStyle/>
                    <a:p>
                      <a:r>
                        <a:rPr lang="en-US" sz="1800" b="0" i="0" u="none" strike="noStrike" kern="1200" baseline="0" dirty="0" err="1">
                          <a:solidFill>
                            <a:schemeClr val="tx1"/>
                          </a:solidFill>
                          <a:latin typeface="+mn-lt"/>
                          <a:ea typeface="+mn-ea"/>
                          <a:cs typeface="+mn-cs"/>
                        </a:rPr>
                        <a:t>UnaryOperator</a:t>
                      </a:r>
                      <a:r>
                        <a:rPr lang="en-US" sz="1800" b="0" i="0" u="none" strike="noStrike" kern="1200" baseline="0" dirty="0">
                          <a:solidFill>
                            <a:schemeClr val="tx1"/>
                          </a:solidFill>
                          <a:latin typeface="+mn-lt"/>
                          <a:ea typeface="+mn-ea"/>
                          <a:cs typeface="+mn-cs"/>
                        </a:rPr>
                        <a:t>&lt;T&gt;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-&gt; T</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IntUnaryOperator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LongUnaryOperator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DoubleUnaryOperator</a:t>
                      </a:r>
                      <a:endParaRPr lang="en-US" sz="1800" dirty="0">
                        <a:solidFill>
                          <a:schemeClr val="tx1"/>
                        </a:solidFill>
                      </a:endParaRPr>
                    </a:p>
                  </a:txBody>
                  <a:tcPr>
                    <a:noFill/>
                  </a:tcPr>
                </a:tc>
                <a:extLst>
                  <a:ext uri="{0D108BD9-81ED-4DB2-BD59-A6C34878D82A}">
                    <a16:rowId xmlns:a16="http://schemas.microsoft.com/office/drawing/2014/main" val="2261386983"/>
                  </a:ext>
                </a:extLst>
              </a:tr>
            </a:tbl>
          </a:graphicData>
        </a:graphic>
      </p:graphicFrame>
    </p:spTree>
    <p:extLst>
      <p:ext uri="{BB962C8B-B14F-4D97-AF65-F5344CB8AC3E}">
        <p14:creationId xmlns:p14="http://schemas.microsoft.com/office/powerpoint/2010/main" val="2539081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ACB8DCA-0D17-FC68-0219-A3F1ECF90497}"/>
              </a:ext>
            </a:extLst>
          </p:cNvPr>
          <p:cNvSpPr>
            <a:spLocks noGrp="1" noChangeArrowheads="1"/>
          </p:cNvSpPr>
          <p:nvPr>
            <p:ph type="title"/>
          </p:nvPr>
        </p:nvSpPr>
        <p:spPr/>
        <p:txBody>
          <a:bodyPr/>
          <a:lstStyle/>
          <a:p>
            <a:r>
              <a:rPr lang="en-US" altLang="en-US"/>
              <a:t>JDK,JVM and JRE</a:t>
            </a:r>
          </a:p>
        </p:txBody>
      </p:sp>
      <p:pic>
        <p:nvPicPr>
          <p:cNvPr id="11267" name="Content Placeholder 4" descr="jvm-jre-jdk1.png">
            <a:extLst>
              <a:ext uri="{FF2B5EF4-FFF2-40B4-BE49-F238E27FC236}">
                <a16:creationId xmlns:a16="http://schemas.microsoft.com/office/drawing/2014/main" id="{F048BE39-9870-1B8C-C925-12E1718DE8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81222" y="1632320"/>
            <a:ext cx="8229600" cy="5002213"/>
          </a:xfrm>
        </p:spPr>
      </p:pic>
      <p:sp>
        <p:nvSpPr>
          <p:cNvPr id="11268" name="Slide Number Placeholder 3">
            <a:extLst>
              <a:ext uri="{FF2B5EF4-FFF2-40B4-BE49-F238E27FC236}">
                <a16:creationId xmlns:a16="http://schemas.microsoft.com/office/drawing/2014/main" id="{7DD57806-4CBF-137E-E4AD-1CB7BADF88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CEC7982-45A7-42CA-A23A-95B41EB7039C}" type="slidenum">
              <a:rPr lang="en-US" altLang="en-US" sz="1400"/>
              <a:pPr>
                <a:spcBef>
                  <a:spcPct val="0"/>
                </a:spcBef>
                <a:buFontTx/>
                <a:buNone/>
              </a:pPr>
              <a:t>6</a:t>
            </a:fld>
            <a:endParaRPr lang="en-US" altLang="en-US" sz="1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BDD9-3262-414D-9DF6-AD6A9E5FBEF1}"/>
              </a:ext>
            </a:extLst>
          </p:cNvPr>
          <p:cNvSpPr>
            <a:spLocks noGrp="1"/>
          </p:cNvSpPr>
          <p:nvPr>
            <p:ph type="title"/>
          </p:nvPr>
        </p:nvSpPr>
        <p:spPr/>
        <p:txBody>
          <a:bodyPr/>
          <a:lstStyle/>
          <a:p>
            <a:r>
              <a:rPr lang="en-US" sz="3600" dirty="0"/>
              <a:t>Common Functional Interfaces in Java8</a:t>
            </a:r>
          </a:p>
        </p:txBody>
      </p:sp>
      <p:graphicFrame>
        <p:nvGraphicFramePr>
          <p:cNvPr id="7" name="Table 6">
            <a:extLst>
              <a:ext uri="{FF2B5EF4-FFF2-40B4-BE49-F238E27FC236}">
                <a16:creationId xmlns:a16="http://schemas.microsoft.com/office/drawing/2014/main" id="{3314EB5F-2979-4083-A0A8-39437D540A2B}"/>
              </a:ext>
            </a:extLst>
          </p:cNvPr>
          <p:cNvGraphicFramePr>
            <a:graphicFrameLocks noGrp="1"/>
          </p:cNvGraphicFramePr>
          <p:nvPr/>
        </p:nvGraphicFramePr>
        <p:xfrm>
          <a:off x="544262" y="1731828"/>
          <a:ext cx="11145990" cy="3524944"/>
        </p:xfrm>
        <a:graphic>
          <a:graphicData uri="http://schemas.openxmlformats.org/drawingml/2006/table">
            <a:tbl>
              <a:tblPr firstRow="1" bandRow="1">
                <a:tableStyleId>{5C22544A-7EE6-4342-B048-85BDC9FD1C3A}</a:tableStyleId>
              </a:tblPr>
              <a:tblGrid>
                <a:gridCol w="2691307">
                  <a:extLst>
                    <a:ext uri="{9D8B030D-6E8A-4147-A177-3AD203B41FA5}">
                      <a16:colId xmlns:a16="http://schemas.microsoft.com/office/drawing/2014/main" val="1544730577"/>
                    </a:ext>
                  </a:extLst>
                </a:gridCol>
                <a:gridCol w="2672861">
                  <a:extLst>
                    <a:ext uri="{9D8B030D-6E8A-4147-A177-3AD203B41FA5}">
                      <a16:colId xmlns:a16="http://schemas.microsoft.com/office/drawing/2014/main" val="221826921"/>
                    </a:ext>
                  </a:extLst>
                </a:gridCol>
                <a:gridCol w="5781822">
                  <a:extLst>
                    <a:ext uri="{9D8B030D-6E8A-4147-A177-3AD203B41FA5}">
                      <a16:colId xmlns:a16="http://schemas.microsoft.com/office/drawing/2014/main" val="1692991386"/>
                    </a:ext>
                  </a:extLst>
                </a:gridCol>
              </a:tblGrid>
              <a:tr h="684776">
                <a:tc>
                  <a:txBody>
                    <a:bodyPr/>
                    <a:lstStyle/>
                    <a:p>
                      <a:r>
                        <a:rPr lang="en-US" sz="1800" dirty="0">
                          <a:solidFill>
                            <a:schemeClr val="tx1"/>
                          </a:solidFill>
                        </a:rPr>
                        <a:t>Functional Interface</a:t>
                      </a:r>
                    </a:p>
                  </a:txBody>
                  <a:tcPr>
                    <a:noFill/>
                  </a:tcPr>
                </a:tc>
                <a:tc>
                  <a:txBody>
                    <a:bodyPr/>
                    <a:lstStyle/>
                    <a:p>
                      <a:r>
                        <a:rPr lang="en-US" sz="1800" dirty="0">
                          <a:solidFill>
                            <a:schemeClr val="tx1"/>
                          </a:solidFill>
                        </a:rPr>
                        <a:t>Functional Descriptor</a:t>
                      </a:r>
                    </a:p>
                  </a:txBody>
                  <a:tcPr>
                    <a:noFill/>
                  </a:tcPr>
                </a:tc>
                <a:tc>
                  <a:txBody>
                    <a:bodyPr/>
                    <a:lstStyle/>
                    <a:p>
                      <a:r>
                        <a:rPr lang="en-US" sz="1800" dirty="0">
                          <a:solidFill>
                            <a:schemeClr val="tx1"/>
                          </a:solidFill>
                        </a:rPr>
                        <a:t>Primitives Specializations</a:t>
                      </a:r>
                    </a:p>
                  </a:txBody>
                  <a:tcPr>
                    <a:noFill/>
                  </a:tcPr>
                </a:tc>
                <a:extLst>
                  <a:ext uri="{0D108BD9-81ED-4DB2-BD59-A6C34878D82A}">
                    <a16:rowId xmlns:a16="http://schemas.microsoft.com/office/drawing/2014/main" val="3502150794"/>
                  </a:ext>
                </a:extLst>
              </a:tr>
              <a:tr h="684776">
                <a:tc>
                  <a:txBody>
                    <a:bodyPr/>
                    <a:lstStyle/>
                    <a:p>
                      <a:r>
                        <a:rPr lang="en-US" sz="1800" b="0" i="0" u="none" strike="noStrike" kern="1200" baseline="0" dirty="0" err="1">
                          <a:solidFill>
                            <a:schemeClr val="tx1"/>
                          </a:solidFill>
                          <a:latin typeface="+mn-lt"/>
                          <a:ea typeface="+mn-ea"/>
                          <a:cs typeface="+mn-cs"/>
                        </a:rPr>
                        <a:t>BinaryOperator</a:t>
                      </a:r>
                      <a:r>
                        <a:rPr lang="en-US" sz="1800" b="0" i="0" u="none" strike="noStrike" kern="1200" baseline="0" dirty="0">
                          <a:solidFill>
                            <a:schemeClr val="tx1"/>
                          </a:solidFill>
                          <a:latin typeface="+mn-lt"/>
                          <a:ea typeface="+mn-ea"/>
                          <a:cs typeface="+mn-cs"/>
                        </a:rPr>
                        <a:t>&lt;T&gt;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T) -&gt; T</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IntBinaryOperator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LongBinaryOperator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DoubleBinaryOperator</a:t>
                      </a:r>
                      <a:r>
                        <a:rPr lang="en-US" sz="1800" b="0" i="0" u="none" strike="noStrike" kern="1200" baseline="0" dirty="0">
                          <a:solidFill>
                            <a:schemeClr val="tx1"/>
                          </a:solidFill>
                          <a:latin typeface="+mn-lt"/>
                          <a:ea typeface="+mn-ea"/>
                          <a:cs typeface="+mn-cs"/>
                        </a:rPr>
                        <a:t> </a:t>
                      </a:r>
                      <a:endParaRPr lang="en-US" sz="1800" dirty="0">
                        <a:solidFill>
                          <a:schemeClr val="tx1"/>
                        </a:solidFill>
                      </a:endParaRPr>
                    </a:p>
                  </a:txBody>
                  <a:tcPr>
                    <a:noFill/>
                  </a:tcPr>
                </a:tc>
                <a:extLst>
                  <a:ext uri="{0D108BD9-81ED-4DB2-BD59-A6C34878D82A}">
                    <a16:rowId xmlns:a16="http://schemas.microsoft.com/office/drawing/2014/main" val="2560036989"/>
                  </a:ext>
                </a:extLst>
              </a:tr>
              <a:tr h="684776">
                <a:tc>
                  <a:txBody>
                    <a:bodyPr/>
                    <a:lstStyle/>
                    <a:p>
                      <a:r>
                        <a:rPr lang="en-US" sz="1800" b="0" i="0" u="none" strike="noStrike" kern="1200" baseline="0" dirty="0" err="1">
                          <a:solidFill>
                            <a:schemeClr val="tx1"/>
                          </a:solidFill>
                          <a:latin typeface="+mn-lt"/>
                          <a:ea typeface="+mn-ea"/>
                          <a:cs typeface="+mn-cs"/>
                        </a:rPr>
                        <a:t>BiPredicate</a:t>
                      </a:r>
                      <a:r>
                        <a:rPr lang="en-US" sz="1800" b="0" i="0" u="none" strike="noStrike" kern="1200" baseline="0" dirty="0">
                          <a:solidFill>
                            <a:schemeClr val="tx1"/>
                          </a:solidFill>
                          <a:latin typeface="+mn-lt"/>
                          <a:ea typeface="+mn-ea"/>
                          <a:cs typeface="+mn-cs"/>
                        </a:rPr>
                        <a:t>&lt;L, R&gt;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(L, R) -&gt;</a:t>
                      </a:r>
                      <a:r>
                        <a:rPr lang="en-US" sz="1800" b="0" i="0" u="none" strike="noStrike" kern="1200" baseline="0" dirty="0" err="1">
                          <a:solidFill>
                            <a:schemeClr val="tx1"/>
                          </a:solidFill>
                          <a:latin typeface="+mn-lt"/>
                          <a:ea typeface="+mn-ea"/>
                          <a:cs typeface="+mn-cs"/>
                        </a:rPr>
                        <a:t>boolean</a:t>
                      </a:r>
                      <a:endParaRPr lang="en-US" sz="1800" dirty="0">
                        <a:solidFill>
                          <a:schemeClr val="tx1"/>
                        </a:solidFill>
                      </a:endParaRPr>
                    </a:p>
                  </a:txBody>
                  <a:tcPr>
                    <a:noFill/>
                  </a:tcPr>
                </a:tc>
                <a:tc>
                  <a:txBody>
                    <a:bodyPr/>
                    <a:lstStyle/>
                    <a:p>
                      <a:endParaRPr lang="en-US" sz="1800" dirty="0">
                        <a:solidFill>
                          <a:schemeClr val="tx1"/>
                        </a:solidFill>
                      </a:endParaRPr>
                    </a:p>
                  </a:txBody>
                  <a:tcPr>
                    <a:noFill/>
                  </a:tcPr>
                </a:tc>
                <a:extLst>
                  <a:ext uri="{0D108BD9-81ED-4DB2-BD59-A6C34878D82A}">
                    <a16:rowId xmlns:a16="http://schemas.microsoft.com/office/drawing/2014/main" val="3024292763"/>
                  </a:ext>
                </a:extLst>
              </a:tr>
              <a:tr h="785840">
                <a:tc>
                  <a:txBody>
                    <a:bodyPr/>
                    <a:lstStyle/>
                    <a:p>
                      <a:r>
                        <a:rPr lang="en-US" sz="1800" b="0" i="0" u="none" strike="noStrike" kern="1200" baseline="0" dirty="0" err="1">
                          <a:solidFill>
                            <a:schemeClr val="tx1"/>
                          </a:solidFill>
                          <a:latin typeface="+mn-lt"/>
                          <a:ea typeface="+mn-ea"/>
                          <a:cs typeface="+mn-cs"/>
                        </a:rPr>
                        <a:t>BiConsumer</a:t>
                      </a:r>
                      <a:r>
                        <a:rPr lang="en-US" sz="1800" b="0" i="0" u="none" strike="noStrike" kern="1200" baseline="0" dirty="0">
                          <a:solidFill>
                            <a:schemeClr val="tx1"/>
                          </a:solidFill>
                          <a:latin typeface="+mn-lt"/>
                          <a:ea typeface="+mn-ea"/>
                          <a:cs typeface="+mn-cs"/>
                        </a:rPr>
                        <a:t>&lt;T, U&gt;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U) -&gt; void</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ObjIntConsumer</a:t>
                      </a:r>
                      <a:r>
                        <a:rPr lang="en-US" sz="1800" b="0" i="0" u="none" strike="noStrike" kern="1200" baseline="0" dirty="0">
                          <a:solidFill>
                            <a:schemeClr val="tx1"/>
                          </a:solidFill>
                          <a:latin typeface="+mn-lt"/>
                          <a:ea typeface="+mn-ea"/>
                          <a:cs typeface="+mn-cs"/>
                        </a:rPr>
                        <a:t>&lt;T&gt;, </a:t>
                      </a:r>
                      <a:r>
                        <a:rPr lang="en-US" sz="1800" b="0" i="0" u="none" strike="noStrike" kern="1200" baseline="0" dirty="0" err="1">
                          <a:solidFill>
                            <a:schemeClr val="tx1"/>
                          </a:solidFill>
                          <a:latin typeface="+mn-lt"/>
                          <a:ea typeface="+mn-ea"/>
                          <a:cs typeface="+mn-cs"/>
                        </a:rPr>
                        <a:t>ObjLongConsumer</a:t>
                      </a:r>
                      <a:r>
                        <a:rPr lang="en-US" sz="1800" b="0" i="0" u="none" strike="noStrike" kern="1200" baseline="0" dirty="0">
                          <a:solidFill>
                            <a:schemeClr val="tx1"/>
                          </a:solidFill>
                          <a:latin typeface="+mn-lt"/>
                          <a:ea typeface="+mn-ea"/>
                          <a:cs typeface="+mn-cs"/>
                        </a:rPr>
                        <a:t>&lt;T&gt;,</a:t>
                      </a:r>
                    </a:p>
                    <a:p>
                      <a:r>
                        <a:rPr lang="en-US" sz="1800" b="0" i="0" u="none" strike="noStrike" kern="1200" baseline="0" dirty="0" err="1">
                          <a:solidFill>
                            <a:schemeClr val="tx1"/>
                          </a:solidFill>
                          <a:latin typeface="+mn-lt"/>
                          <a:ea typeface="+mn-ea"/>
                          <a:cs typeface="+mn-cs"/>
                        </a:rPr>
                        <a:t>ObjDoubleConsumer</a:t>
                      </a:r>
                      <a:r>
                        <a:rPr lang="en-US" sz="1800" b="0" i="0" u="none" strike="noStrike" kern="1200" baseline="0" dirty="0">
                          <a:solidFill>
                            <a:schemeClr val="tx1"/>
                          </a:solidFill>
                          <a:latin typeface="+mn-lt"/>
                          <a:ea typeface="+mn-ea"/>
                          <a:cs typeface="+mn-cs"/>
                        </a:rPr>
                        <a:t>&lt;T&gt;</a:t>
                      </a:r>
                      <a:endParaRPr lang="en-US" sz="1800" dirty="0">
                        <a:solidFill>
                          <a:schemeClr val="tx1"/>
                        </a:solidFill>
                      </a:endParaRPr>
                    </a:p>
                  </a:txBody>
                  <a:tcPr>
                    <a:noFill/>
                  </a:tcPr>
                </a:tc>
                <a:extLst>
                  <a:ext uri="{0D108BD9-81ED-4DB2-BD59-A6C34878D82A}">
                    <a16:rowId xmlns:a16="http://schemas.microsoft.com/office/drawing/2014/main" val="3065706610"/>
                  </a:ext>
                </a:extLst>
              </a:tr>
              <a:tr h="684776">
                <a:tc>
                  <a:txBody>
                    <a:bodyPr/>
                    <a:lstStyle/>
                    <a:p>
                      <a:r>
                        <a:rPr lang="en-US" sz="1800" b="0" i="0" u="none" strike="noStrike" kern="1200" baseline="0" dirty="0" err="1">
                          <a:solidFill>
                            <a:schemeClr val="tx1"/>
                          </a:solidFill>
                          <a:latin typeface="+mn-lt"/>
                          <a:ea typeface="+mn-ea"/>
                          <a:cs typeface="+mn-cs"/>
                        </a:rPr>
                        <a:t>BiFunction</a:t>
                      </a:r>
                      <a:r>
                        <a:rPr lang="en-US" sz="1800" b="0" i="0" u="none" strike="noStrike" kern="1200" baseline="0" dirty="0">
                          <a:solidFill>
                            <a:schemeClr val="tx1"/>
                          </a:solidFill>
                          <a:latin typeface="+mn-lt"/>
                          <a:ea typeface="+mn-ea"/>
                          <a:cs typeface="+mn-cs"/>
                        </a:rPr>
                        <a:t>&lt;T, U, R&gt;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U) -&gt; R</a:t>
                      </a:r>
                      <a:endParaRPr lang="en-US" sz="1800" dirty="0">
                        <a:solidFill>
                          <a:schemeClr val="tx1"/>
                        </a:solidFill>
                      </a:endParaRPr>
                    </a:p>
                  </a:txBody>
                  <a:tcPr>
                    <a:noFill/>
                  </a:tcPr>
                </a:tc>
                <a:tc>
                  <a:txBody>
                    <a:bodyPr/>
                    <a:lstStyle/>
                    <a:p>
                      <a:r>
                        <a:rPr lang="fr-FR" sz="1800" b="0" i="0" u="none" strike="noStrike" kern="1200" baseline="0" dirty="0" err="1">
                          <a:solidFill>
                            <a:schemeClr val="tx1"/>
                          </a:solidFill>
                          <a:latin typeface="+mn-lt"/>
                          <a:ea typeface="+mn-ea"/>
                          <a:cs typeface="+mn-cs"/>
                        </a:rPr>
                        <a:t>ToIntBiFunction</a:t>
                      </a:r>
                      <a:r>
                        <a:rPr lang="fr-FR" sz="1800" b="0" i="0" u="none" strike="noStrike" kern="1200" baseline="0" dirty="0">
                          <a:solidFill>
                            <a:schemeClr val="tx1"/>
                          </a:solidFill>
                          <a:latin typeface="+mn-lt"/>
                          <a:ea typeface="+mn-ea"/>
                          <a:cs typeface="+mn-cs"/>
                        </a:rPr>
                        <a:t>&lt;T, U&gt;, </a:t>
                      </a:r>
                      <a:r>
                        <a:rPr lang="fr-FR" sz="1800" b="0" i="0" u="none" strike="noStrike" kern="1200" baseline="0" dirty="0" err="1">
                          <a:solidFill>
                            <a:schemeClr val="tx1"/>
                          </a:solidFill>
                          <a:latin typeface="+mn-lt"/>
                          <a:ea typeface="+mn-ea"/>
                          <a:cs typeface="+mn-cs"/>
                        </a:rPr>
                        <a:t>ToLongBiFunction</a:t>
                      </a:r>
                      <a:r>
                        <a:rPr lang="fr-FR" sz="1800" b="0" i="0" u="none" strike="noStrike" kern="1200" baseline="0" dirty="0">
                          <a:solidFill>
                            <a:schemeClr val="tx1"/>
                          </a:solidFill>
                          <a:latin typeface="+mn-lt"/>
                          <a:ea typeface="+mn-ea"/>
                          <a:cs typeface="+mn-cs"/>
                        </a:rPr>
                        <a:t>&lt;T, U&gt;,</a:t>
                      </a:r>
                    </a:p>
                    <a:p>
                      <a:r>
                        <a:rPr lang="en-US" sz="1800" b="0" i="0" u="none" strike="noStrike" kern="1200" baseline="0" dirty="0" err="1">
                          <a:solidFill>
                            <a:schemeClr val="tx1"/>
                          </a:solidFill>
                          <a:latin typeface="+mn-lt"/>
                          <a:ea typeface="+mn-ea"/>
                          <a:cs typeface="+mn-cs"/>
                        </a:rPr>
                        <a:t>ToDoubleBiFunction</a:t>
                      </a:r>
                      <a:r>
                        <a:rPr lang="en-US" sz="1800" b="0" i="0" u="none" strike="noStrike" kern="1200" baseline="0" dirty="0">
                          <a:solidFill>
                            <a:schemeClr val="tx1"/>
                          </a:solidFill>
                          <a:latin typeface="+mn-lt"/>
                          <a:ea typeface="+mn-ea"/>
                          <a:cs typeface="+mn-cs"/>
                        </a:rPr>
                        <a:t>&lt;T, U&gt;</a:t>
                      </a:r>
                      <a:endParaRPr lang="en-US" sz="1800" dirty="0">
                        <a:solidFill>
                          <a:schemeClr val="tx1"/>
                        </a:solidFill>
                      </a:endParaRPr>
                    </a:p>
                  </a:txBody>
                  <a:tcPr>
                    <a:noFill/>
                  </a:tcPr>
                </a:tc>
                <a:extLst>
                  <a:ext uri="{0D108BD9-81ED-4DB2-BD59-A6C34878D82A}">
                    <a16:rowId xmlns:a16="http://schemas.microsoft.com/office/drawing/2014/main" val="1581767129"/>
                  </a:ext>
                </a:extLst>
              </a:tr>
            </a:tbl>
          </a:graphicData>
        </a:graphic>
      </p:graphicFrame>
    </p:spTree>
    <p:extLst>
      <p:ext uri="{BB962C8B-B14F-4D97-AF65-F5344CB8AC3E}">
        <p14:creationId xmlns:p14="http://schemas.microsoft.com/office/powerpoint/2010/main" val="19625117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4D97D-E85D-492B-BE94-E0C8A1E294AB}"/>
              </a:ext>
            </a:extLst>
          </p:cNvPr>
          <p:cNvSpPr>
            <a:spLocks noGrp="1"/>
          </p:cNvSpPr>
          <p:nvPr>
            <p:ph type="title"/>
          </p:nvPr>
        </p:nvSpPr>
        <p:spPr>
          <a:xfrm>
            <a:off x="1265089" y="2703549"/>
            <a:ext cx="9404723" cy="1400530"/>
          </a:xfrm>
        </p:spPr>
        <p:txBody>
          <a:bodyPr/>
          <a:lstStyle/>
          <a:p>
            <a:pPr algn="ctr"/>
            <a:r>
              <a:rPr lang="en-US" sz="5400" dirty="0"/>
              <a:t>Method References</a:t>
            </a:r>
          </a:p>
        </p:txBody>
      </p:sp>
    </p:spTree>
    <p:extLst>
      <p:ext uri="{BB962C8B-B14F-4D97-AF65-F5344CB8AC3E}">
        <p14:creationId xmlns:p14="http://schemas.microsoft.com/office/powerpoint/2010/main" val="6688158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9CF7-D4DD-478C-AAF7-9E777BFA9F4D}"/>
              </a:ext>
            </a:extLst>
          </p:cNvPr>
          <p:cNvSpPr>
            <a:spLocks noGrp="1"/>
          </p:cNvSpPr>
          <p:nvPr>
            <p:ph type="title"/>
          </p:nvPr>
        </p:nvSpPr>
        <p:spPr/>
        <p:txBody>
          <a:bodyPr/>
          <a:lstStyle/>
          <a:p>
            <a:r>
              <a:rPr lang="en-US" dirty="0"/>
              <a:t>Types of Method Reference</a:t>
            </a:r>
          </a:p>
        </p:txBody>
      </p:sp>
      <p:sp>
        <p:nvSpPr>
          <p:cNvPr id="3" name="Content Placeholder 2">
            <a:extLst>
              <a:ext uri="{FF2B5EF4-FFF2-40B4-BE49-F238E27FC236}">
                <a16:creationId xmlns:a16="http://schemas.microsoft.com/office/drawing/2014/main" id="{C66D81B9-8318-4E3E-AB37-312013B2225C}"/>
              </a:ext>
            </a:extLst>
          </p:cNvPr>
          <p:cNvSpPr>
            <a:spLocks noGrp="1"/>
          </p:cNvSpPr>
          <p:nvPr>
            <p:ph idx="1"/>
          </p:nvPr>
        </p:nvSpPr>
        <p:spPr>
          <a:xfrm>
            <a:off x="773724" y="1659988"/>
            <a:ext cx="9608234" cy="4588411"/>
          </a:xfrm>
        </p:spPr>
        <p:txBody>
          <a:bodyPr/>
          <a:lstStyle/>
          <a:p>
            <a:r>
              <a:rPr lang="en-US" dirty="0"/>
              <a:t>Reference to a static method. </a:t>
            </a:r>
            <a:br>
              <a:rPr lang="en-US" dirty="0"/>
            </a:br>
            <a:endParaRPr lang="en-US" dirty="0"/>
          </a:p>
          <a:p>
            <a:r>
              <a:rPr lang="en-US" dirty="0"/>
              <a:t>Reference to an instance method.</a:t>
            </a:r>
            <a:br>
              <a:rPr lang="en-US" dirty="0"/>
            </a:br>
            <a:endParaRPr lang="en-US" dirty="0"/>
          </a:p>
          <a:p>
            <a:r>
              <a:rPr lang="en-US" dirty="0"/>
              <a:t>Reference to a constructor.</a:t>
            </a:r>
          </a:p>
        </p:txBody>
      </p:sp>
    </p:spTree>
    <p:extLst>
      <p:ext uri="{BB962C8B-B14F-4D97-AF65-F5344CB8AC3E}">
        <p14:creationId xmlns:p14="http://schemas.microsoft.com/office/powerpoint/2010/main" val="2548346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58BC-50F3-49DC-A66F-2B6F9F9363CD}"/>
              </a:ext>
            </a:extLst>
          </p:cNvPr>
          <p:cNvSpPr>
            <a:spLocks noGrp="1"/>
          </p:cNvSpPr>
          <p:nvPr>
            <p:ph type="title"/>
          </p:nvPr>
        </p:nvSpPr>
        <p:spPr>
          <a:xfrm>
            <a:off x="646111" y="452718"/>
            <a:ext cx="10411095" cy="1400530"/>
          </a:xfrm>
        </p:spPr>
        <p:txBody>
          <a:bodyPr/>
          <a:lstStyle/>
          <a:p>
            <a:r>
              <a:rPr lang="en-US" dirty="0"/>
              <a:t>Type 1: Reference to a static method</a:t>
            </a:r>
          </a:p>
        </p:txBody>
      </p:sp>
      <p:sp>
        <p:nvSpPr>
          <p:cNvPr id="3" name="Content Placeholder 2">
            <a:extLst>
              <a:ext uri="{FF2B5EF4-FFF2-40B4-BE49-F238E27FC236}">
                <a16:creationId xmlns:a16="http://schemas.microsoft.com/office/drawing/2014/main" id="{E529B9A5-D2C7-4DA0-9A2C-0F88F5272D42}"/>
              </a:ext>
            </a:extLst>
          </p:cNvPr>
          <p:cNvSpPr>
            <a:spLocks noGrp="1"/>
          </p:cNvSpPr>
          <p:nvPr>
            <p:ph idx="1"/>
          </p:nvPr>
        </p:nvSpPr>
        <p:spPr>
          <a:xfrm>
            <a:off x="646111" y="1505244"/>
            <a:ext cx="10899777" cy="4900038"/>
          </a:xfrm>
        </p:spPr>
        <p:txBody>
          <a:bodyPr/>
          <a:lstStyle/>
          <a:p>
            <a:r>
              <a:rPr lang="en-US" b="1" dirty="0"/>
              <a:t>Lambda Syntax:</a:t>
            </a:r>
            <a:r>
              <a:rPr lang="en-US" dirty="0"/>
              <a:t> </a:t>
            </a:r>
          </a:p>
          <a:p>
            <a:pPr lvl="1"/>
            <a:r>
              <a:rPr lang="en-US" dirty="0"/>
              <a:t>(arguments) -&gt; &lt;</a:t>
            </a:r>
            <a:r>
              <a:rPr lang="en-US" dirty="0" err="1"/>
              <a:t>ClassName</a:t>
            </a:r>
            <a:r>
              <a:rPr lang="en-US" dirty="0"/>
              <a:t>&gt;.&lt;</a:t>
            </a:r>
            <a:r>
              <a:rPr lang="en-US" dirty="0" err="1"/>
              <a:t>staticMethodName</a:t>
            </a:r>
            <a:r>
              <a:rPr lang="en-US" dirty="0"/>
              <a:t>&gt;(arguments);</a:t>
            </a:r>
          </a:p>
          <a:p>
            <a:r>
              <a:rPr lang="en-US" b="1" dirty="0"/>
              <a:t>Equivalent Method Reference:</a:t>
            </a:r>
            <a:r>
              <a:rPr lang="en-US" dirty="0"/>
              <a:t> </a:t>
            </a:r>
          </a:p>
          <a:p>
            <a:pPr lvl="1"/>
            <a:r>
              <a:rPr lang="en-US" dirty="0"/>
              <a:t>&lt;</a:t>
            </a:r>
            <a:r>
              <a:rPr lang="en-US" dirty="0" err="1"/>
              <a:t>ClassName</a:t>
            </a:r>
            <a:r>
              <a:rPr lang="en-US" dirty="0"/>
              <a:t>&gt; :: &lt;</a:t>
            </a:r>
            <a:r>
              <a:rPr lang="en-US" dirty="0" err="1"/>
              <a:t>staticMethodName</a:t>
            </a:r>
            <a:r>
              <a:rPr lang="en-US" dirty="0"/>
              <a:t>&gt;</a:t>
            </a:r>
          </a:p>
          <a:p>
            <a:pPr lvl="1"/>
            <a:endParaRPr lang="en-US" dirty="0"/>
          </a:p>
          <a:p>
            <a:pPr marL="0" indent="0">
              <a:buNone/>
            </a:pPr>
            <a:r>
              <a:rPr lang="en-US" dirty="0"/>
              <a:t>Example</a:t>
            </a:r>
          </a:p>
          <a:p>
            <a:pPr marL="0" indent="0">
              <a:buNone/>
            </a:pPr>
            <a:r>
              <a:rPr lang="en-US" sz="1800" b="1" dirty="0">
                <a:solidFill>
                  <a:schemeClr val="bg1"/>
                </a:solidFill>
              </a:rPr>
              <a:t>//Lambda </a:t>
            </a:r>
            <a:r>
              <a:rPr lang="en-US" sz="1800" b="1" dirty="0" err="1">
                <a:solidFill>
                  <a:schemeClr val="bg1"/>
                </a:solidFill>
              </a:rPr>
              <a:t>Expession</a:t>
            </a:r>
            <a:endParaRPr lang="en-US" sz="1800" b="1" dirty="0">
              <a:solidFill>
                <a:schemeClr val="bg1"/>
              </a:solidFill>
            </a:endParaRPr>
          </a:p>
          <a:p>
            <a:pPr marL="0" indent="0">
              <a:buNone/>
            </a:pPr>
            <a:r>
              <a:rPr lang="en-US" sz="1800" b="1" dirty="0">
                <a:solidFill>
                  <a:schemeClr val="bg1"/>
                </a:solidFill>
              </a:rPr>
              <a:t>Function&lt;String, Double&gt; </a:t>
            </a:r>
            <a:r>
              <a:rPr lang="en-US" sz="1800" b="1" dirty="0" err="1">
                <a:solidFill>
                  <a:schemeClr val="bg1"/>
                </a:solidFill>
              </a:rPr>
              <a:t>doubleConvertorLambda</a:t>
            </a:r>
            <a:r>
              <a:rPr lang="en-US" sz="1800" b="1" dirty="0">
                <a:solidFill>
                  <a:schemeClr val="bg1"/>
                </a:solidFill>
              </a:rPr>
              <a:t>=(String s) -&gt;</a:t>
            </a:r>
            <a:r>
              <a:rPr lang="en-US" sz="1800" b="1" dirty="0" err="1">
                <a:solidFill>
                  <a:schemeClr val="bg1"/>
                </a:solidFill>
              </a:rPr>
              <a:t>Double.parseDouble</a:t>
            </a:r>
            <a:r>
              <a:rPr lang="en-US" sz="1800" b="1" dirty="0">
                <a:solidFill>
                  <a:schemeClr val="bg1"/>
                </a:solidFill>
              </a:rPr>
              <a:t>(s);</a:t>
            </a:r>
          </a:p>
          <a:p>
            <a:pPr marL="0" indent="0">
              <a:buNone/>
            </a:pPr>
            <a:r>
              <a:rPr lang="en-US" sz="1800" b="1" dirty="0">
                <a:solidFill>
                  <a:schemeClr val="bg1"/>
                </a:solidFill>
              </a:rPr>
              <a:t>//Equivalent Method Reference</a:t>
            </a:r>
          </a:p>
          <a:p>
            <a:pPr marL="0" indent="0">
              <a:buNone/>
            </a:pPr>
            <a:r>
              <a:rPr lang="en-US" sz="1800" b="1" dirty="0">
                <a:solidFill>
                  <a:schemeClr val="bg1"/>
                </a:solidFill>
              </a:rPr>
              <a:t>Function&lt;String, Double&gt; </a:t>
            </a:r>
            <a:r>
              <a:rPr lang="en-US" sz="1800" b="1" dirty="0" err="1">
                <a:solidFill>
                  <a:schemeClr val="bg1"/>
                </a:solidFill>
              </a:rPr>
              <a:t>doubleConvertor</a:t>
            </a:r>
            <a:r>
              <a:rPr lang="en-US" sz="1800" b="1" dirty="0">
                <a:solidFill>
                  <a:schemeClr val="bg1"/>
                </a:solidFill>
              </a:rPr>
              <a:t>=Double::</a:t>
            </a:r>
            <a:r>
              <a:rPr lang="en-US" sz="1800" b="1" dirty="0" err="1">
                <a:solidFill>
                  <a:schemeClr val="bg1"/>
                </a:solidFill>
              </a:rPr>
              <a:t>parseDouble</a:t>
            </a:r>
            <a:r>
              <a:rPr lang="en-US" sz="1800" b="1" dirty="0">
                <a:solidFill>
                  <a:schemeClr val="bg1"/>
                </a:solidFill>
              </a:rPr>
              <a:t>;</a:t>
            </a:r>
          </a:p>
          <a:p>
            <a:pPr marL="0" indent="0">
              <a:buNone/>
            </a:pPr>
            <a:endParaRPr lang="en-US" sz="1800" b="1" dirty="0">
              <a:solidFill>
                <a:schemeClr val="bg1"/>
              </a:solidFill>
            </a:endParaRPr>
          </a:p>
        </p:txBody>
      </p:sp>
      <p:sp>
        <p:nvSpPr>
          <p:cNvPr id="4" name="Rectangle 3">
            <a:extLst>
              <a:ext uri="{FF2B5EF4-FFF2-40B4-BE49-F238E27FC236}">
                <a16:creationId xmlns:a16="http://schemas.microsoft.com/office/drawing/2014/main" id="{A5109154-72A9-4239-9BE5-108E0C198D56}"/>
              </a:ext>
            </a:extLst>
          </p:cNvPr>
          <p:cNvSpPr/>
          <p:nvPr/>
        </p:nvSpPr>
        <p:spPr>
          <a:xfrm>
            <a:off x="647111" y="3967089"/>
            <a:ext cx="10522637" cy="203981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40574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4213-B500-4B34-AAAC-A7DED664EBFE}"/>
              </a:ext>
            </a:extLst>
          </p:cNvPr>
          <p:cNvSpPr>
            <a:spLocks noGrp="1"/>
          </p:cNvSpPr>
          <p:nvPr>
            <p:ph type="title"/>
          </p:nvPr>
        </p:nvSpPr>
        <p:spPr>
          <a:xfrm>
            <a:off x="646111" y="452718"/>
            <a:ext cx="10790923" cy="1400530"/>
          </a:xfrm>
        </p:spPr>
        <p:txBody>
          <a:bodyPr/>
          <a:lstStyle/>
          <a:p>
            <a:r>
              <a:rPr lang="en-US" sz="3600" dirty="0"/>
              <a:t>Type 2: Reference to an instance method of an arbitrary type</a:t>
            </a:r>
          </a:p>
        </p:txBody>
      </p:sp>
      <p:sp>
        <p:nvSpPr>
          <p:cNvPr id="3" name="Content Placeholder 2">
            <a:extLst>
              <a:ext uri="{FF2B5EF4-FFF2-40B4-BE49-F238E27FC236}">
                <a16:creationId xmlns:a16="http://schemas.microsoft.com/office/drawing/2014/main" id="{98E02E96-131D-4852-A18A-753E5D4691BA}"/>
              </a:ext>
            </a:extLst>
          </p:cNvPr>
          <p:cNvSpPr>
            <a:spLocks noGrp="1"/>
          </p:cNvSpPr>
          <p:nvPr>
            <p:ph idx="1"/>
          </p:nvPr>
        </p:nvSpPr>
        <p:spPr/>
        <p:txBody>
          <a:bodyPr/>
          <a:lstStyle/>
          <a:p>
            <a:r>
              <a:rPr lang="en-US" dirty="0"/>
              <a:t>Lambda Syntax</a:t>
            </a:r>
          </a:p>
          <a:p>
            <a:pPr lvl="1"/>
            <a:r>
              <a:rPr lang="en-US" dirty="0"/>
              <a:t>(arg0,rest)-&gt;arg0.instanceMethod(rest)</a:t>
            </a:r>
          </a:p>
          <a:p>
            <a:pPr marL="457200" lvl="1" indent="0">
              <a:buNone/>
            </a:pPr>
            <a:r>
              <a:rPr lang="en-US" dirty="0"/>
              <a:t>Note: arg0 is of type </a:t>
            </a:r>
            <a:r>
              <a:rPr lang="en-US" dirty="0" err="1"/>
              <a:t>ClassName</a:t>
            </a:r>
            <a:endParaRPr lang="en-US" dirty="0"/>
          </a:p>
          <a:p>
            <a:r>
              <a:rPr lang="en-US" b="1" dirty="0"/>
              <a:t>Equivalent Method Reference:</a:t>
            </a:r>
          </a:p>
          <a:p>
            <a:pPr lvl="1"/>
            <a:r>
              <a:rPr lang="en-US" dirty="0" err="1"/>
              <a:t>ClassName</a:t>
            </a:r>
            <a:r>
              <a:rPr lang="en-US" dirty="0"/>
              <a:t> </a:t>
            </a:r>
            <a:r>
              <a:rPr lang="en-US"/>
              <a:t>of arg0 ::</a:t>
            </a:r>
            <a:r>
              <a:rPr lang="en-US" dirty="0" err="1"/>
              <a:t>instanceMethod</a:t>
            </a:r>
            <a:endParaRPr lang="en-US" dirty="0"/>
          </a:p>
          <a:p>
            <a:endParaRPr lang="en-US" dirty="0"/>
          </a:p>
        </p:txBody>
      </p:sp>
    </p:spTree>
    <p:extLst>
      <p:ext uri="{BB962C8B-B14F-4D97-AF65-F5344CB8AC3E}">
        <p14:creationId xmlns:p14="http://schemas.microsoft.com/office/powerpoint/2010/main" val="5698363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2FF4-1A44-4726-9560-06C9917DDBF9}"/>
              </a:ext>
            </a:extLst>
          </p:cNvPr>
          <p:cNvSpPr>
            <a:spLocks noGrp="1"/>
          </p:cNvSpPr>
          <p:nvPr>
            <p:ph type="title"/>
          </p:nvPr>
        </p:nvSpPr>
        <p:spPr/>
        <p:txBody>
          <a:bodyPr/>
          <a:lstStyle/>
          <a:p>
            <a:r>
              <a:rPr lang="en-US" dirty="0"/>
              <a:t>Type 2: Example</a:t>
            </a:r>
          </a:p>
        </p:txBody>
      </p:sp>
      <p:sp>
        <p:nvSpPr>
          <p:cNvPr id="3" name="Content Placeholder 2">
            <a:extLst>
              <a:ext uri="{FF2B5EF4-FFF2-40B4-BE49-F238E27FC236}">
                <a16:creationId xmlns:a16="http://schemas.microsoft.com/office/drawing/2014/main" id="{4F11EB1A-9CCB-44F3-8E85-F90ABEDC0B0D}"/>
              </a:ext>
            </a:extLst>
          </p:cNvPr>
          <p:cNvSpPr>
            <a:spLocks noGrp="1"/>
          </p:cNvSpPr>
          <p:nvPr>
            <p:ph idx="1"/>
          </p:nvPr>
        </p:nvSpPr>
        <p:spPr/>
        <p:txBody>
          <a:bodyPr/>
          <a:lstStyle/>
          <a:p>
            <a:pPr marL="0" indent="0">
              <a:buNone/>
            </a:pPr>
            <a:r>
              <a:rPr lang="en-US" dirty="0"/>
              <a:t>List &lt;String&gt; </a:t>
            </a:r>
            <a:r>
              <a:rPr lang="en-US" dirty="0" err="1"/>
              <a:t>str</a:t>
            </a:r>
            <a:r>
              <a:rPr lang="en-US" dirty="0"/>
              <a:t>=</a:t>
            </a:r>
            <a:r>
              <a:rPr lang="en-US" dirty="0" err="1"/>
              <a:t>Arrays.asList</a:t>
            </a:r>
            <a:r>
              <a:rPr lang="en-US" dirty="0"/>
              <a:t>(“</a:t>
            </a:r>
            <a:r>
              <a:rPr lang="en-US" dirty="0" err="1"/>
              <a:t>a”,”b”,”A”,”B</a:t>
            </a:r>
            <a:r>
              <a:rPr lang="en-US" dirty="0"/>
              <a:t>”);</a:t>
            </a:r>
          </a:p>
          <a:p>
            <a:pPr marL="0" indent="0">
              <a:buNone/>
            </a:pPr>
            <a:r>
              <a:rPr lang="en-US" dirty="0"/>
              <a:t>//</a:t>
            </a:r>
            <a:r>
              <a:rPr lang="en-US" b="1" dirty="0"/>
              <a:t>Lambda</a:t>
            </a:r>
          </a:p>
          <a:p>
            <a:pPr marL="0" indent="0">
              <a:buNone/>
            </a:pPr>
            <a:r>
              <a:rPr lang="en-US" dirty="0" err="1"/>
              <a:t>str.sort</a:t>
            </a:r>
            <a:r>
              <a:rPr lang="en-US" dirty="0"/>
              <a:t>((s1,s2)-&gt;s1.compareToIgnoreCase(s2));</a:t>
            </a:r>
          </a:p>
          <a:p>
            <a:pPr marL="0" indent="0">
              <a:buNone/>
            </a:pPr>
            <a:endParaRPr lang="en-US" dirty="0"/>
          </a:p>
          <a:p>
            <a:pPr marL="0" indent="0">
              <a:buNone/>
            </a:pPr>
            <a:r>
              <a:rPr lang="en-US" dirty="0"/>
              <a:t>//</a:t>
            </a:r>
            <a:r>
              <a:rPr lang="en-US" b="1" dirty="0"/>
              <a:t>Equivalent Method Reference</a:t>
            </a:r>
          </a:p>
          <a:p>
            <a:pPr marL="0" indent="0">
              <a:buNone/>
            </a:pPr>
            <a:r>
              <a:rPr lang="en-US" dirty="0" err="1"/>
              <a:t>str.sort</a:t>
            </a:r>
            <a:r>
              <a:rPr lang="en-US" dirty="0"/>
              <a:t>(String::</a:t>
            </a:r>
            <a:r>
              <a:rPr lang="en-US" dirty="0" err="1"/>
              <a:t>compareToIgnoreCase</a:t>
            </a:r>
            <a:r>
              <a:rPr lang="en-US" dirty="0"/>
              <a:t>);</a:t>
            </a:r>
          </a:p>
        </p:txBody>
      </p:sp>
    </p:spTree>
    <p:extLst>
      <p:ext uri="{BB962C8B-B14F-4D97-AF65-F5344CB8AC3E}">
        <p14:creationId xmlns:p14="http://schemas.microsoft.com/office/powerpoint/2010/main" val="544528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F15A-8435-4C00-A9FB-DF4310B64A75}"/>
              </a:ext>
            </a:extLst>
          </p:cNvPr>
          <p:cNvSpPr>
            <a:spLocks noGrp="1"/>
          </p:cNvSpPr>
          <p:nvPr>
            <p:ph type="title"/>
          </p:nvPr>
        </p:nvSpPr>
        <p:spPr>
          <a:xfrm>
            <a:off x="436099" y="452718"/>
            <a:ext cx="11015004" cy="1400530"/>
          </a:xfrm>
        </p:spPr>
        <p:txBody>
          <a:bodyPr/>
          <a:lstStyle/>
          <a:p>
            <a:r>
              <a:rPr lang="en-US" dirty="0"/>
              <a:t>Type 2: Reference to an instance method </a:t>
            </a:r>
          </a:p>
        </p:txBody>
      </p:sp>
      <p:sp>
        <p:nvSpPr>
          <p:cNvPr id="3" name="Content Placeholder 2">
            <a:extLst>
              <a:ext uri="{FF2B5EF4-FFF2-40B4-BE49-F238E27FC236}">
                <a16:creationId xmlns:a16="http://schemas.microsoft.com/office/drawing/2014/main" id="{8617389E-F7A8-4BB2-859A-F09D6FA90B7F}"/>
              </a:ext>
            </a:extLst>
          </p:cNvPr>
          <p:cNvSpPr>
            <a:spLocks noGrp="1"/>
          </p:cNvSpPr>
          <p:nvPr>
            <p:ph idx="1"/>
          </p:nvPr>
        </p:nvSpPr>
        <p:spPr>
          <a:xfrm>
            <a:off x="740898" y="1547446"/>
            <a:ext cx="11015004" cy="4700953"/>
          </a:xfrm>
        </p:spPr>
        <p:txBody>
          <a:bodyPr/>
          <a:lstStyle/>
          <a:p>
            <a:r>
              <a:rPr lang="en-US" b="1" dirty="0"/>
              <a:t>Lambda Syntax:</a:t>
            </a:r>
            <a:r>
              <a:rPr lang="en-US" dirty="0"/>
              <a:t> </a:t>
            </a:r>
          </a:p>
          <a:p>
            <a:pPr lvl="1"/>
            <a:r>
              <a:rPr lang="en-US" dirty="0"/>
              <a:t>(arguments) -&gt; &lt;expression&gt;.&lt;</a:t>
            </a:r>
            <a:r>
              <a:rPr lang="en-US" dirty="0" err="1"/>
              <a:t>instanceMethodName</a:t>
            </a:r>
            <a:r>
              <a:rPr lang="en-US" dirty="0"/>
              <a:t>&gt;(arguments)</a:t>
            </a:r>
          </a:p>
          <a:p>
            <a:r>
              <a:rPr lang="en-US" b="1" dirty="0"/>
              <a:t>Equivalent Method Reference:</a:t>
            </a:r>
            <a:r>
              <a:rPr lang="en-US" dirty="0"/>
              <a:t> </a:t>
            </a:r>
          </a:p>
          <a:p>
            <a:pPr lvl="1"/>
            <a:r>
              <a:rPr lang="en-US" dirty="0"/>
              <a:t>&lt;expression&gt; :: &lt;</a:t>
            </a:r>
            <a:r>
              <a:rPr lang="en-US" dirty="0" err="1"/>
              <a:t>instanceMethodName</a:t>
            </a:r>
            <a:r>
              <a:rPr lang="en-US" dirty="0"/>
              <a:t>&gt;</a:t>
            </a:r>
          </a:p>
        </p:txBody>
      </p:sp>
    </p:spTree>
    <p:extLst>
      <p:ext uri="{BB962C8B-B14F-4D97-AF65-F5344CB8AC3E}">
        <p14:creationId xmlns:p14="http://schemas.microsoft.com/office/powerpoint/2010/main" val="28749080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65B8-6C72-49AD-B17B-FFF32EB4CF49}"/>
              </a:ext>
            </a:extLst>
          </p:cNvPr>
          <p:cNvSpPr>
            <a:spLocks noGrp="1"/>
          </p:cNvSpPr>
          <p:nvPr>
            <p:ph type="title"/>
          </p:nvPr>
        </p:nvSpPr>
        <p:spPr>
          <a:xfrm>
            <a:off x="646111" y="199498"/>
            <a:ext cx="9404723" cy="1400530"/>
          </a:xfrm>
        </p:spPr>
        <p:txBody>
          <a:bodyPr/>
          <a:lstStyle/>
          <a:p>
            <a:r>
              <a:rPr lang="en-US" sz="3600" dirty="0"/>
              <a:t>Type 2 :Example</a:t>
            </a:r>
          </a:p>
        </p:txBody>
      </p:sp>
      <p:sp>
        <p:nvSpPr>
          <p:cNvPr id="3" name="Content Placeholder 2">
            <a:extLst>
              <a:ext uri="{FF2B5EF4-FFF2-40B4-BE49-F238E27FC236}">
                <a16:creationId xmlns:a16="http://schemas.microsoft.com/office/drawing/2014/main" id="{A609CA5B-4651-4201-8E16-C5E399316436}"/>
              </a:ext>
            </a:extLst>
          </p:cNvPr>
          <p:cNvSpPr>
            <a:spLocks noGrp="1"/>
          </p:cNvSpPr>
          <p:nvPr>
            <p:ph idx="1"/>
          </p:nvPr>
        </p:nvSpPr>
        <p:spPr>
          <a:xfrm>
            <a:off x="422030" y="801858"/>
            <a:ext cx="11123859" cy="6056142"/>
          </a:xfrm>
        </p:spPr>
        <p:txBody>
          <a:bodyPr>
            <a:normAutofit fontScale="62500" lnSpcReduction="20000"/>
          </a:bodyPr>
          <a:lstStyle/>
          <a:p>
            <a:pPr marL="0" indent="0">
              <a:buNone/>
            </a:pPr>
            <a:r>
              <a:rPr lang="en-US" dirty="0"/>
              <a:t>interface </a:t>
            </a:r>
            <a:r>
              <a:rPr lang="en-US" dirty="0" err="1"/>
              <a:t>Sayable</a:t>
            </a:r>
            <a:r>
              <a:rPr lang="en-US" dirty="0"/>
              <a:t>{  </a:t>
            </a:r>
          </a:p>
          <a:p>
            <a:pPr marL="0" indent="0">
              <a:buNone/>
            </a:pPr>
            <a:r>
              <a:rPr lang="en-US" dirty="0"/>
              <a:t>    void say();  </a:t>
            </a:r>
          </a:p>
          <a:p>
            <a:pPr marL="0" indent="0">
              <a:buNone/>
            </a:pPr>
            <a:r>
              <a:rPr lang="en-US" dirty="0"/>
              <a:t>}  </a:t>
            </a:r>
          </a:p>
          <a:p>
            <a:pPr marL="0" indent="0">
              <a:buNone/>
            </a:pPr>
            <a:r>
              <a:rPr lang="en-US" dirty="0"/>
              <a:t>public class </a:t>
            </a:r>
            <a:r>
              <a:rPr lang="en-US" dirty="0" err="1"/>
              <a:t>InstanceMethodReference</a:t>
            </a:r>
            <a:r>
              <a:rPr lang="en-US" dirty="0"/>
              <a:t> {  </a:t>
            </a:r>
          </a:p>
          <a:p>
            <a:pPr marL="0" indent="0">
              <a:buNone/>
            </a:pPr>
            <a:r>
              <a:rPr lang="en-US" dirty="0"/>
              <a:t>    public void </a:t>
            </a:r>
            <a:r>
              <a:rPr lang="en-US" dirty="0" err="1"/>
              <a:t>saySomething</a:t>
            </a:r>
            <a:r>
              <a:rPr lang="en-US" dirty="0"/>
              <a:t>(){  </a:t>
            </a:r>
          </a:p>
          <a:p>
            <a:pPr marL="0" indent="0">
              <a:buNone/>
            </a:pPr>
            <a:r>
              <a:rPr lang="en-US" dirty="0"/>
              <a:t>        </a:t>
            </a:r>
            <a:r>
              <a:rPr lang="en-US" dirty="0" err="1"/>
              <a:t>System.out.println</a:t>
            </a:r>
            <a:r>
              <a:rPr lang="en-US" dirty="0"/>
              <a:t>("Hello, this is non-static method.");  </a:t>
            </a:r>
          </a:p>
          <a:p>
            <a:pPr marL="0" indent="0">
              <a:buNone/>
            </a:pPr>
            <a:r>
              <a:rPr lang="en-US" dirty="0"/>
              <a:t>    }  </a:t>
            </a:r>
          </a:p>
          <a:p>
            <a:pPr marL="0" indent="0">
              <a:buNone/>
            </a:pPr>
            <a:r>
              <a:rPr lang="en-US" dirty="0"/>
              <a:t>    public static void main(String[] </a:t>
            </a:r>
            <a:r>
              <a:rPr lang="en-US" dirty="0" err="1"/>
              <a:t>args</a:t>
            </a:r>
            <a:r>
              <a:rPr lang="en-US" dirty="0"/>
              <a:t>) {  </a:t>
            </a:r>
          </a:p>
          <a:p>
            <a:pPr marL="0" indent="0">
              <a:buNone/>
            </a:pPr>
            <a:r>
              <a:rPr lang="en-US" dirty="0"/>
              <a:t>        </a:t>
            </a:r>
            <a:r>
              <a:rPr lang="en-US" dirty="0" err="1"/>
              <a:t>InstanceMethodReference</a:t>
            </a:r>
            <a:r>
              <a:rPr lang="en-US" dirty="0"/>
              <a:t> </a:t>
            </a:r>
            <a:r>
              <a:rPr lang="en-US" dirty="0" err="1"/>
              <a:t>methodReference</a:t>
            </a:r>
            <a:r>
              <a:rPr lang="en-US" dirty="0"/>
              <a:t> = new </a:t>
            </a:r>
            <a:r>
              <a:rPr lang="en-US" dirty="0" err="1"/>
              <a:t>InstanceMethodReference</a:t>
            </a:r>
            <a:r>
              <a:rPr lang="en-US" dirty="0"/>
              <a:t>(); // Creating object  </a:t>
            </a:r>
          </a:p>
          <a:p>
            <a:pPr marL="0" indent="0">
              <a:buNone/>
            </a:pPr>
            <a:r>
              <a:rPr lang="en-US" dirty="0"/>
              <a:t>       //lambda</a:t>
            </a:r>
          </a:p>
          <a:p>
            <a:pPr marL="0" indent="0">
              <a:buNone/>
            </a:pPr>
            <a:r>
              <a:rPr lang="en-US" dirty="0"/>
              <a:t>        </a:t>
            </a:r>
            <a:r>
              <a:rPr lang="en-US" dirty="0" err="1"/>
              <a:t>Sayable</a:t>
            </a:r>
            <a:r>
              <a:rPr lang="en-US" dirty="0"/>
              <a:t> </a:t>
            </a:r>
            <a:r>
              <a:rPr lang="en-US" dirty="0" err="1"/>
              <a:t>sayablex</a:t>
            </a:r>
            <a:r>
              <a:rPr lang="en-US" dirty="0"/>
              <a:t>=()-&gt;{</a:t>
            </a:r>
            <a:r>
              <a:rPr lang="en-US" dirty="0" err="1"/>
              <a:t>methodReference.saySomething</a:t>
            </a:r>
            <a:r>
              <a:rPr lang="en-US" dirty="0"/>
              <a:t>()};</a:t>
            </a:r>
          </a:p>
          <a:p>
            <a:pPr marL="0" indent="0">
              <a:buNone/>
            </a:pPr>
            <a:r>
              <a:rPr lang="en-US" dirty="0"/>
              <a:t>        // Referring non-static method using reference  </a:t>
            </a:r>
          </a:p>
          <a:p>
            <a:pPr marL="0" indent="0">
              <a:buNone/>
            </a:pPr>
            <a:r>
              <a:rPr lang="en-US" dirty="0"/>
              <a:t>            </a:t>
            </a:r>
            <a:r>
              <a:rPr lang="en-US" dirty="0" err="1"/>
              <a:t>Sayable</a:t>
            </a:r>
            <a:r>
              <a:rPr lang="en-US" dirty="0"/>
              <a:t> </a:t>
            </a:r>
            <a:r>
              <a:rPr lang="en-US" dirty="0" err="1"/>
              <a:t>sayable</a:t>
            </a:r>
            <a:r>
              <a:rPr lang="en-US" dirty="0"/>
              <a:t> = </a:t>
            </a:r>
            <a:r>
              <a:rPr lang="en-US" dirty="0" err="1"/>
              <a:t>methodReference</a:t>
            </a:r>
            <a:r>
              <a:rPr lang="en-US" dirty="0"/>
              <a:t>::</a:t>
            </a:r>
            <a:r>
              <a:rPr lang="en-US" dirty="0" err="1"/>
              <a:t>saySomething</a:t>
            </a:r>
            <a:r>
              <a:rPr lang="en-US" dirty="0"/>
              <a:t>;  </a:t>
            </a:r>
          </a:p>
          <a:p>
            <a:pPr marL="0" indent="0">
              <a:buNone/>
            </a:pPr>
            <a:r>
              <a:rPr lang="en-US" dirty="0"/>
              <a:t>        // Calling interface method  </a:t>
            </a:r>
          </a:p>
          <a:p>
            <a:pPr marL="0" indent="0">
              <a:buNone/>
            </a:pPr>
            <a:r>
              <a:rPr lang="en-US" dirty="0"/>
              <a:t>            </a:t>
            </a:r>
            <a:r>
              <a:rPr lang="en-US" dirty="0" err="1"/>
              <a:t>sayable.say</a:t>
            </a:r>
            <a:r>
              <a:rPr lang="en-US" dirty="0"/>
              <a:t>();  </a:t>
            </a:r>
          </a:p>
          <a:p>
            <a:pPr marL="0" indent="0">
              <a:buNone/>
            </a:pPr>
            <a:r>
              <a:rPr lang="en-US" dirty="0"/>
              <a:t>            // Referring non-static method using anonymous object  </a:t>
            </a:r>
          </a:p>
          <a:p>
            <a:pPr marL="0" indent="0">
              <a:buNone/>
            </a:pPr>
            <a:r>
              <a:rPr lang="en-US" dirty="0"/>
              <a:t>            </a:t>
            </a:r>
            <a:r>
              <a:rPr lang="en-US" dirty="0" err="1"/>
              <a:t>Sayable</a:t>
            </a:r>
            <a:r>
              <a:rPr lang="en-US" dirty="0"/>
              <a:t> sayable2 = new </a:t>
            </a:r>
            <a:r>
              <a:rPr lang="en-US" dirty="0" err="1"/>
              <a:t>InstanceMethodReference</a:t>
            </a:r>
            <a:r>
              <a:rPr lang="en-US" dirty="0"/>
              <a:t>()::</a:t>
            </a:r>
            <a:r>
              <a:rPr lang="en-US" dirty="0" err="1"/>
              <a:t>saySomething</a:t>
            </a:r>
            <a:r>
              <a:rPr lang="en-US" dirty="0"/>
              <a:t>; // You can use anonymous object also  </a:t>
            </a:r>
          </a:p>
          <a:p>
            <a:pPr marL="0" indent="0">
              <a:buNone/>
            </a:pPr>
            <a:r>
              <a:rPr lang="en-US" dirty="0"/>
              <a:t>            // Calling interface method  </a:t>
            </a:r>
          </a:p>
          <a:p>
            <a:pPr marL="0" indent="0">
              <a:buNone/>
            </a:pPr>
            <a:r>
              <a:rPr lang="en-US" dirty="0"/>
              <a:t>            sayable2.say();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9791970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FE2E-CB05-4D83-B64A-48AB34D3D773}"/>
              </a:ext>
            </a:extLst>
          </p:cNvPr>
          <p:cNvSpPr>
            <a:spLocks noGrp="1"/>
          </p:cNvSpPr>
          <p:nvPr>
            <p:ph type="title"/>
          </p:nvPr>
        </p:nvSpPr>
        <p:spPr/>
        <p:txBody>
          <a:bodyPr/>
          <a:lstStyle/>
          <a:p>
            <a:r>
              <a:rPr lang="en-US" dirty="0"/>
              <a:t>Type 3:Reference to a Constructor</a:t>
            </a:r>
          </a:p>
        </p:txBody>
      </p:sp>
      <p:sp>
        <p:nvSpPr>
          <p:cNvPr id="3" name="Content Placeholder 2">
            <a:extLst>
              <a:ext uri="{FF2B5EF4-FFF2-40B4-BE49-F238E27FC236}">
                <a16:creationId xmlns:a16="http://schemas.microsoft.com/office/drawing/2014/main" id="{08F50007-8874-4F31-A654-502A237E4888}"/>
              </a:ext>
            </a:extLst>
          </p:cNvPr>
          <p:cNvSpPr>
            <a:spLocks noGrp="1"/>
          </p:cNvSpPr>
          <p:nvPr>
            <p:ph idx="1"/>
          </p:nvPr>
        </p:nvSpPr>
        <p:spPr>
          <a:xfrm>
            <a:off x="478302" y="1364566"/>
            <a:ext cx="11067587" cy="5040715"/>
          </a:xfrm>
        </p:spPr>
        <p:txBody>
          <a:bodyPr>
            <a:normAutofit fontScale="92500" lnSpcReduction="10000"/>
          </a:bodyPr>
          <a:lstStyle/>
          <a:p>
            <a:r>
              <a:rPr lang="en-US" b="1" dirty="0"/>
              <a:t>Syntax of Constructor References:</a:t>
            </a:r>
            <a:r>
              <a:rPr lang="en-US" dirty="0"/>
              <a:t> </a:t>
            </a:r>
          </a:p>
          <a:p>
            <a:pPr lvl="1"/>
            <a:r>
              <a:rPr lang="en-US" dirty="0"/>
              <a:t>&lt;</a:t>
            </a:r>
            <a:r>
              <a:rPr lang="en-US" dirty="0" err="1"/>
              <a:t>ClassName</a:t>
            </a:r>
            <a:r>
              <a:rPr lang="en-US" dirty="0"/>
              <a:t>&gt;::new </a:t>
            </a:r>
          </a:p>
          <a:p>
            <a:pPr lvl="1"/>
            <a:endParaRPr lang="en-US" dirty="0"/>
          </a:p>
          <a:p>
            <a:r>
              <a:rPr lang="en-US" dirty="0"/>
              <a:t>Type 3: Example</a:t>
            </a:r>
          </a:p>
          <a:p>
            <a:pPr marL="0" indent="0">
              <a:buNone/>
            </a:pPr>
            <a:r>
              <a:rPr lang="en-US" dirty="0"/>
              <a:t>public class Employee{</a:t>
            </a:r>
          </a:p>
          <a:p>
            <a:pPr marL="0" indent="0">
              <a:buNone/>
            </a:pPr>
            <a:r>
              <a:rPr lang="en-US" dirty="0"/>
              <a:t> String name;</a:t>
            </a:r>
          </a:p>
          <a:p>
            <a:pPr marL="0" indent="0">
              <a:buNone/>
            </a:pPr>
            <a:r>
              <a:rPr lang="en-US" dirty="0"/>
              <a:t> Integer age;</a:t>
            </a:r>
          </a:p>
          <a:p>
            <a:pPr marL="0" indent="0">
              <a:buNone/>
            </a:pPr>
            <a:r>
              <a:rPr lang="en-US" dirty="0"/>
              <a:t> //</a:t>
            </a:r>
            <a:r>
              <a:rPr lang="en-US" dirty="0" err="1"/>
              <a:t>Contructor</a:t>
            </a:r>
            <a:r>
              <a:rPr lang="en-US" dirty="0"/>
              <a:t> of employee</a:t>
            </a:r>
          </a:p>
          <a:p>
            <a:pPr marL="0" indent="0">
              <a:buNone/>
            </a:pPr>
            <a:r>
              <a:rPr lang="en-US" dirty="0"/>
              <a:t> public Employee(String name, Integer age){</a:t>
            </a:r>
          </a:p>
          <a:p>
            <a:pPr marL="0" indent="0">
              <a:buNone/>
            </a:pPr>
            <a:r>
              <a:rPr lang="en-US" dirty="0"/>
              <a:t>  this.name=name;</a:t>
            </a:r>
          </a:p>
          <a:p>
            <a:pPr marL="0" indent="0">
              <a:buNone/>
            </a:pPr>
            <a:r>
              <a:rPr lang="en-US" dirty="0"/>
              <a:t>  </a:t>
            </a:r>
            <a:r>
              <a:rPr lang="en-US" dirty="0" err="1"/>
              <a:t>this.age</a:t>
            </a:r>
            <a:r>
              <a:rPr lang="en-US" dirty="0"/>
              <a:t>=age;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47372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0A7F-9263-4899-83D9-49375279C42E}"/>
              </a:ext>
            </a:extLst>
          </p:cNvPr>
          <p:cNvSpPr>
            <a:spLocks noGrp="1"/>
          </p:cNvSpPr>
          <p:nvPr>
            <p:ph type="title"/>
          </p:nvPr>
        </p:nvSpPr>
        <p:spPr>
          <a:xfrm>
            <a:off x="646111" y="452718"/>
            <a:ext cx="9404723" cy="939984"/>
          </a:xfrm>
        </p:spPr>
        <p:txBody>
          <a:bodyPr/>
          <a:lstStyle/>
          <a:p>
            <a:r>
              <a:rPr lang="en-US" dirty="0"/>
              <a:t>Type 3 : Example</a:t>
            </a:r>
          </a:p>
        </p:txBody>
      </p:sp>
      <p:sp>
        <p:nvSpPr>
          <p:cNvPr id="3" name="Content Placeholder 2">
            <a:extLst>
              <a:ext uri="{FF2B5EF4-FFF2-40B4-BE49-F238E27FC236}">
                <a16:creationId xmlns:a16="http://schemas.microsoft.com/office/drawing/2014/main" id="{61F0DF54-C21F-4E4C-8F90-2F3FB2E8B06C}"/>
              </a:ext>
            </a:extLst>
          </p:cNvPr>
          <p:cNvSpPr>
            <a:spLocks noGrp="1"/>
          </p:cNvSpPr>
          <p:nvPr>
            <p:ph idx="1"/>
          </p:nvPr>
        </p:nvSpPr>
        <p:spPr>
          <a:xfrm>
            <a:off x="407963" y="1266092"/>
            <a:ext cx="11507371" cy="5275385"/>
          </a:xfrm>
        </p:spPr>
        <p:txBody>
          <a:bodyPr/>
          <a:lstStyle/>
          <a:p>
            <a:pPr marL="0" indent="0">
              <a:buNone/>
            </a:pPr>
            <a:r>
              <a:rPr lang="en-US" dirty="0"/>
              <a:t>public interface </a:t>
            </a:r>
            <a:r>
              <a:rPr lang="en-US" dirty="0" err="1"/>
              <a:t>EmployeeFactory</a:t>
            </a:r>
            <a:r>
              <a:rPr lang="en-US" dirty="0"/>
              <a:t>{</a:t>
            </a:r>
          </a:p>
          <a:p>
            <a:pPr marL="0" indent="0">
              <a:buNone/>
            </a:pPr>
            <a:r>
              <a:rPr lang="en-US" dirty="0"/>
              <a:t>     public Employee </a:t>
            </a:r>
            <a:r>
              <a:rPr lang="en-US" dirty="0" err="1"/>
              <a:t>getEmployee</a:t>
            </a:r>
            <a:r>
              <a:rPr lang="en-US" dirty="0"/>
              <a:t>(String </a:t>
            </a:r>
            <a:r>
              <a:rPr lang="en-US" dirty="0" err="1"/>
              <a:t>name,Integer</a:t>
            </a:r>
            <a:r>
              <a:rPr lang="en-US" dirty="0"/>
              <a:t> age);</a:t>
            </a:r>
          </a:p>
          <a:p>
            <a:pPr marL="0" indent="0">
              <a:buNone/>
            </a:pPr>
            <a:r>
              <a:rPr lang="en-US" dirty="0"/>
              <a:t>}</a:t>
            </a:r>
          </a:p>
          <a:p>
            <a:pPr marL="0" indent="0">
              <a:buNone/>
            </a:pPr>
            <a:endParaRPr lang="en-US" dirty="0"/>
          </a:p>
          <a:p>
            <a:pPr marL="0" indent="0">
              <a:buNone/>
            </a:pPr>
            <a:r>
              <a:rPr lang="en-US" sz="2400" b="1" dirty="0"/>
              <a:t>//Client Code for invoking Factory Interface</a:t>
            </a:r>
          </a:p>
          <a:p>
            <a:pPr marL="0" indent="0">
              <a:buNone/>
            </a:pPr>
            <a:r>
              <a:rPr lang="en-US" b="1" dirty="0"/>
              <a:t>//lambda Example</a:t>
            </a:r>
          </a:p>
          <a:p>
            <a:pPr marL="0" indent="0">
              <a:buNone/>
            </a:pPr>
            <a:r>
              <a:rPr lang="en-US" dirty="0" err="1"/>
              <a:t>EmployeeFactory</a:t>
            </a:r>
            <a:r>
              <a:rPr lang="en-US" dirty="0"/>
              <a:t> </a:t>
            </a:r>
            <a:r>
              <a:rPr lang="en-US" dirty="0" err="1"/>
              <a:t>empFactory</a:t>
            </a:r>
            <a:r>
              <a:rPr lang="en-US"/>
              <a:t>=(name</a:t>
            </a:r>
            <a:r>
              <a:rPr lang="en-US" dirty="0" err="1"/>
              <a:t>,age</a:t>
            </a:r>
            <a:r>
              <a:rPr lang="en-US" dirty="0"/>
              <a:t>)-&gt; new Employee(</a:t>
            </a:r>
            <a:r>
              <a:rPr lang="en-US" dirty="0" err="1"/>
              <a:t>name,age</a:t>
            </a:r>
            <a:r>
              <a:rPr lang="en-US" dirty="0"/>
              <a:t>);</a:t>
            </a:r>
          </a:p>
          <a:p>
            <a:pPr marL="0" indent="0">
              <a:buNone/>
            </a:pPr>
            <a:r>
              <a:rPr lang="en-US" b="1" dirty="0"/>
              <a:t>//Equivalent Method Reference</a:t>
            </a:r>
          </a:p>
          <a:p>
            <a:pPr marL="0" indent="0">
              <a:buNone/>
            </a:pPr>
            <a:r>
              <a:rPr lang="en-US" dirty="0" err="1"/>
              <a:t>EmployeeFactory</a:t>
            </a:r>
            <a:r>
              <a:rPr lang="en-US" dirty="0"/>
              <a:t> </a:t>
            </a:r>
            <a:r>
              <a:rPr lang="en-US" dirty="0" err="1"/>
              <a:t>empFactory</a:t>
            </a:r>
            <a:r>
              <a:rPr lang="en-US" dirty="0"/>
              <a:t>=Employee::new;</a:t>
            </a:r>
          </a:p>
          <a:p>
            <a:pPr marL="0" indent="0">
              <a:buNone/>
            </a:pPr>
            <a:endParaRPr lang="en-US" dirty="0"/>
          </a:p>
          <a:p>
            <a:pPr marL="0" indent="0">
              <a:buNone/>
            </a:pPr>
            <a:r>
              <a:rPr lang="en-US" dirty="0"/>
              <a:t>Employee </a:t>
            </a:r>
            <a:r>
              <a:rPr lang="en-US" dirty="0" err="1"/>
              <a:t>emp</a:t>
            </a:r>
            <a:r>
              <a:rPr lang="en-US" dirty="0"/>
              <a:t>= </a:t>
            </a:r>
            <a:r>
              <a:rPr lang="en-US" dirty="0" err="1"/>
              <a:t>empFactory.getEmployee</a:t>
            </a:r>
            <a:r>
              <a:rPr lang="en-US" dirty="0"/>
              <a:t>("John Hammond", 25);</a:t>
            </a:r>
          </a:p>
        </p:txBody>
      </p:sp>
    </p:spTree>
    <p:extLst>
      <p:ext uri="{BB962C8B-B14F-4D97-AF65-F5344CB8AC3E}">
        <p14:creationId xmlns:p14="http://schemas.microsoft.com/office/powerpoint/2010/main" val="346279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BC02D2D-D67D-1ACF-8CE3-8D53C0C10A38}"/>
              </a:ext>
            </a:extLst>
          </p:cNvPr>
          <p:cNvSpPr>
            <a:spLocks noGrp="1" noChangeArrowheads="1"/>
          </p:cNvSpPr>
          <p:nvPr>
            <p:ph type="title"/>
          </p:nvPr>
        </p:nvSpPr>
        <p:spPr/>
        <p:txBody>
          <a:bodyPr/>
          <a:lstStyle/>
          <a:p>
            <a:r>
              <a:rPr lang="en-US" altLang="en-US"/>
              <a:t>When to Use Java</a:t>
            </a:r>
            <a:endParaRPr lang="en-IN" altLang="en-US"/>
          </a:p>
        </p:txBody>
      </p:sp>
      <p:sp>
        <p:nvSpPr>
          <p:cNvPr id="12291" name="Content Placeholder 2">
            <a:extLst>
              <a:ext uri="{FF2B5EF4-FFF2-40B4-BE49-F238E27FC236}">
                <a16:creationId xmlns:a16="http://schemas.microsoft.com/office/drawing/2014/main" id="{4A24E41F-A6BC-ACFF-56A9-88FE42C7FBB0}"/>
              </a:ext>
            </a:extLst>
          </p:cNvPr>
          <p:cNvSpPr>
            <a:spLocks noGrp="1" noChangeArrowheads="1"/>
          </p:cNvSpPr>
          <p:nvPr>
            <p:ph idx="1"/>
          </p:nvPr>
        </p:nvSpPr>
        <p:spPr>
          <a:xfrm>
            <a:off x="1103312" y="1456660"/>
            <a:ext cx="8946541" cy="4791739"/>
          </a:xfrm>
        </p:spPr>
        <p:txBody>
          <a:bodyPr/>
          <a:lstStyle/>
          <a:p>
            <a:pPr>
              <a:lnSpc>
                <a:spcPct val="150000"/>
              </a:lnSpc>
              <a:buFont typeface="Arial" panose="020B0604020202020204" pitchFamily="34" charset="0"/>
              <a:buAutoNum type="arabicPeriod"/>
            </a:pPr>
            <a:r>
              <a:rPr lang="en-US" altLang="en-US" dirty="0"/>
              <a:t>Java is truly portable. </a:t>
            </a:r>
          </a:p>
          <a:p>
            <a:pPr>
              <a:lnSpc>
                <a:spcPct val="150000"/>
              </a:lnSpc>
              <a:buFont typeface="Arial" panose="020B0604020202020204" pitchFamily="34" charset="0"/>
              <a:buAutoNum type="arabicPeriod"/>
            </a:pPr>
            <a:r>
              <a:rPr lang="en-US" altLang="en-US" dirty="0"/>
              <a:t>Software libraries and software components like web servers</a:t>
            </a:r>
          </a:p>
          <a:p>
            <a:pPr>
              <a:lnSpc>
                <a:spcPct val="150000"/>
              </a:lnSpc>
              <a:buFont typeface="Arial" panose="020B0604020202020204" pitchFamily="34" charset="0"/>
              <a:buAutoNum type="arabicPeriod"/>
            </a:pPr>
            <a:r>
              <a:rPr lang="en-US" altLang="en-US" dirty="0"/>
              <a:t>Good Development environment</a:t>
            </a:r>
          </a:p>
          <a:p>
            <a:pPr>
              <a:lnSpc>
                <a:spcPct val="150000"/>
              </a:lnSpc>
              <a:buFont typeface="Arial" panose="020B0604020202020204" pitchFamily="34" charset="0"/>
              <a:buAutoNum type="arabicPeriod"/>
            </a:pPr>
            <a:r>
              <a:rPr lang="en-US" altLang="en-US" dirty="0"/>
              <a:t>To Create Web Services or distributed applications </a:t>
            </a:r>
          </a:p>
          <a:p>
            <a:pPr>
              <a:lnSpc>
                <a:spcPct val="150000"/>
              </a:lnSpc>
              <a:buFont typeface="Arial" panose="020B0604020202020204" pitchFamily="34" charset="0"/>
              <a:buAutoNum type="arabicPeriod"/>
            </a:pPr>
            <a:r>
              <a:rPr lang="en-US" altLang="en-US" dirty="0"/>
              <a:t>Good Database support</a:t>
            </a:r>
          </a:p>
          <a:p>
            <a:pPr>
              <a:lnSpc>
                <a:spcPct val="150000"/>
              </a:lnSpc>
              <a:buFont typeface="Arial" panose="020B0604020202020204" pitchFamily="34" charset="0"/>
              <a:buAutoNum type="arabicPeriod"/>
            </a:pPr>
            <a:r>
              <a:rPr lang="en-US" altLang="en-US" dirty="0"/>
              <a:t>Networking support</a:t>
            </a:r>
          </a:p>
          <a:p>
            <a:pPr>
              <a:lnSpc>
                <a:spcPct val="150000"/>
              </a:lnSpc>
              <a:buFont typeface="Arial" panose="020B0604020202020204" pitchFamily="34" charset="0"/>
              <a:buChar char="•"/>
            </a:pPr>
            <a:endParaRPr lang="en-IN" altLang="en-US" dirty="0"/>
          </a:p>
        </p:txBody>
      </p:sp>
      <p:sp>
        <p:nvSpPr>
          <p:cNvPr id="12292" name="Slide Number Placeholder 3">
            <a:extLst>
              <a:ext uri="{FF2B5EF4-FFF2-40B4-BE49-F238E27FC236}">
                <a16:creationId xmlns:a16="http://schemas.microsoft.com/office/drawing/2014/main" id="{BB2DF933-4852-7F30-C00A-FFD3B9FEA0F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2B7E3CA-BCC0-4C7C-A17E-78E4744B1190}" type="slidenum">
              <a:rPr lang="en-US" altLang="en-US" sz="1400"/>
              <a:pPr>
                <a:spcBef>
                  <a:spcPct val="0"/>
                </a:spcBef>
                <a:buFontTx/>
                <a:buNone/>
              </a:pPr>
              <a:t>7</a:t>
            </a:fld>
            <a:endParaRPr lang="en-US" altLang="en-US" sz="1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B210-072C-486E-A470-A3DDFB792AA1}"/>
              </a:ext>
            </a:extLst>
          </p:cNvPr>
          <p:cNvSpPr>
            <a:spLocks noGrp="1"/>
          </p:cNvSpPr>
          <p:nvPr>
            <p:ph type="title"/>
          </p:nvPr>
        </p:nvSpPr>
        <p:spPr>
          <a:xfrm>
            <a:off x="1574577" y="2759818"/>
            <a:ext cx="9404723" cy="1400530"/>
          </a:xfrm>
        </p:spPr>
        <p:txBody>
          <a:bodyPr/>
          <a:lstStyle/>
          <a:p>
            <a:pPr algn="ctr"/>
            <a:r>
              <a:rPr lang="en-US" sz="5400" dirty="0"/>
              <a:t>Streams</a:t>
            </a:r>
          </a:p>
        </p:txBody>
      </p:sp>
    </p:spTree>
    <p:extLst>
      <p:ext uri="{BB962C8B-B14F-4D97-AF65-F5344CB8AC3E}">
        <p14:creationId xmlns:p14="http://schemas.microsoft.com/office/powerpoint/2010/main" val="14214909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64A29-BFE8-4E70-A13F-1FE12E9C7CAE}"/>
              </a:ext>
            </a:extLst>
          </p:cNvPr>
          <p:cNvSpPr>
            <a:spLocks noGrp="1"/>
          </p:cNvSpPr>
          <p:nvPr>
            <p:ph type="title"/>
          </p:nvPr>
        </p:nvSpPr>
        <p:spPr/>
        <p:txBody>
          <a:bodyPr/>
          <a:lstStyle/>
          <a:p>
            <a:r>
              <a:rPr lang="en-US" dirty="0"/>
              <a:t>Stream API in JAVA 8</a:t>
            </a:r>
          </a:p>
        </p:txBody>
      </p:sp>
      <p:sp>
        <p:nvSpPr>
          <p:cNvPr id="3" name="Content Placeholder 2">
            <a:extLst>
              <a:ext uri="{FF2B5EF4-FFF2-40B4-BE49-F238E27FC236}">
                <a16:creationId xmlns:a16="http://schemas.microsoft.com/office/drawing/2014/main" id="{F5D259CF-1728-4F16-9408-4E9D71F12119}"/>
              </a:ext>
            </a:extLst>
          </p:cNvPr>
          <p:cNvSpPr>
            <a:spLocks noGrp="1"/>
          </p:cNvSpPr>
          <p:nvPr>
            <p:ph idx="1"/>
          </p:nvPr>
        </p:nvSpPr>
        <p:spPr/>
        <p:txBody>
          <a:bodyPr/>
          <a:lstStyle/>
          <a:p>
            <a:r>
              <a:rPr lang="en-US" dirty="0"/>
              <a:t>The Stream API in Java 8 lets you write code that’s </a:t>
            </a:r>
          </a:p>
          <a:p>
            <a:pPr lvl="1"/>
            <a:r>
              <a:rPr lang="en-US" b="1" dirty="0"/>
              <a:t>Declarative </a:t>
            </a:r>
            <a:r>
              <a:rPr lang="en-US" dirty="0"/>
              <a:t>: More concise and readable</a:t>
            </a:r>
          </a:p>
          <a:p>
            <a:pPr lvl="1"/>
            <a:r>
              <a:rPr lang="en-US" b="1" dirty="0"/>
              <a:t>Composable</a:t>
            </a:r>
            <a:r>
              <a:rPr lang="en-US" dirty="0"/>
              <a:t> : Greater Flexibility</a:t>
            </a:r>
          </a:p>
          <a:p>
            <a:pPr lvl="1"/>
            <a:r>
              <a:rPr lang="en-US" b="1" dirty="0"/>
              <a:t>Parallelizable</a:t>
            </a:r>
            <a:r>
              <a:rPr lang="en-US" dirty="0"/>
              <a:t> : Better performance</a:t>
            </a:r>
          </a:p>
          <a:p>
            <a:pPr marL="0" indent="0">
              <a:buNone/>
            </a:pPr>
            <a:r>
              <a:rPr lang="en-US" dirty="0"/>
              <a:t>  </a:t>
            </a:r>
          </a:p>
        </p:txBody>
      </p:sp>
    </p:spTree>
    <p:extLst>
      <p:ext uri="{BB962C8B-B14F-4D97-AF65-F5344CB8AC3E}">
        <p14:creationId xmlns:p14="http://schemas.microsoft.com/office/powerpoint/2010/main" val="42469136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8254-6EDB-40BB-A06A-AA6CFBDDC500}"/>
              </a:ext>
            </a:extLst>
          </p:cNvPr>
          <p:cNvSpPr>
            <a:spLocks noGrp="1"/>
          </p:cNvSpPr>
          <p:nvPr>
            <p:ph type="title"/>
          </p:nvPr>
        </p:nvSpPr>
        <p:spPr>
          <a:xfrm>
            <a:off x="646111" y="452718"/>
            <a:ext cx="9404723" cy="1066593"/>
          </a:xfrm>
        </p:spPr>
        <p:txBody>
          <a:bodyPr/>
          <a:lstStyle/>
          <a:p>
            <a:r>
              <a:rPr lang="en-US" dirty="0"/>
              <a:t>What is Stream</a:t>
            </a:r>
          </a:p>
        </p:txBody>
      </p:sp>
      <p:sp>
        <p:nvSpPr>
          <p:cNvPr id="3" name="Content Placeholder 2">
            <a:extLst>
              <a:ext uri="{FF2B5EF4-FFF2-40B4-BE49-F238E27FC236}">
                <a16:creationId xmlns:a16="http://schemas.microsoft.com/office/drawing/2014/main" id="{537CAD4B-A8CF-4C4D-948A-6FFE2138C149}"/>
              </a:ext>
            </a:extLst>
          </p:cNvPr>
          <p:cNvSpPr>
            <a:spLocks noGrp="1"/>
          </p:cNvSpPr>
          <p:nvPr>
            <p:ph idx="1"/>
          </p:nvPr>
        </p:nvSpPr>
        <p:spPr>
          <a:xfrm>
            <a:off x="407963" y="1392702"/>
            <a:ext cx="11137925" cy="4855697"/>
          </a:xfrm>
        </p:spPr>
        <p:txBody>
          <a:bodyPr/>
          <a:lstStyle/>
          <a:p>
            <a:pPr marL="0" indent="0">
              <a:buNone/>
            </a:pPr>
            <a:r>
              <a:rPr lang="en-US" dirty="0"/>
              <a:t>A </a:t>
            </a:r>
            <a:r>
              <a:rPr lang="en-US" sz="2400" b="1" dirty="0"/>
              <a:t>sequence of elements</a:t>
            </a:r>
            <a:r>
              <a:rPr lang="en-US" dirty="0"/>
              <a:t> from a </a:t>
            </a:r>
            <a:r>
              <a:rPr lang="en-US" sz="2400" b="1" dirty="0"/>
              <a:t>source</a:t>
            </a:r>
            <a:r>
              <a:rPr lang="en-US" dirty="0"/>
              <a:t> that supports </a:t>
            </a:r>
            <a:r>
              <a:rPr lang="en-US" sz="2400" b="1" dirty="0"/>
              <a:t>data processing operations</a:t>
            </a:r>
            <a:r>
              <a:rPr lang="en-US" dirty="0"/>
              <a:t>.</a:t>
            </a:r>
          </a:p>
          <a:p>
            <a:r>
              <a:rPr lang="en-US" b="1" i="1" dirty="0"/>
              <a:t>Sequence of elements</a:t>
            </a:r>
            <a:r>
              <a:rPr lang="en-US" b="1" dirty="0"/>
              <a:t>— </a:t>
            </a:r>
            <a:r>
              <a:rPr lang="en-US" dirty="0"/>
              <a:t>Like a collection, a stream provides an interface to a sequenced set of values of a specific element type.</a:t>
            </a:r>
          </a:p>
          <a:p>
            <a:r>
              <a:rPr lang="en-US" b="1" i="1" dirty="0"/>
              <a:t>Source</a:t>
            </a:r>
            <a:r>
              <a:rPr lang="en-US" b="1" dirty="0"/>
              <a:t>— </a:t>
            </a:r>
            <a:r>
              <a:rPr lang="en-US" dirty="0"/>
              <a:t>Streams consume from a data-providing source such as collections, arrays, or I/O resources.</a:t>
            </a:r>
          </a:p>
          <a:p>
            <a:r>
              <a:rPr lang="en-US" b="1" i="1" dirty="0"/>
              <a:t>Data processing operations</a:t>
            </a:r>
            <a:r>
              <a:rPr lang="en-US" b="1" dirty="0"/>
              <a:t>— </a:t>
            </a:r>
            <a:r>
              <a:rPr lang="en-US" dirty="0"/>
              <a:t>Streams support database-like operations and common operations from functional programming languages to manipulate data, such as filter, map, reduce, find, match, sort, and so on. Stream operations can be executed either sequentially or in parallel.</a:t>
            </a:r>
          </a:p>
        </p:txBody>
      </p:sp>
    </p:spTree>
    <p:extLst>
      <p:ext uri="{BB962C8B-B14F-4D97-AF65-F5344CB8AC3E}">
        <p14:creationId xmlns:p14="http://schemas.microsoft.com/office/powerpoint/2010/main" val="18720691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1E27-D206-49CE-8935-BCD9E2C2DC6E}"/>
              </a:ext>
            </a:extLst>
          </p:cNvPr>
          <p:cNvSpPr>
            <a:spLocks noGrp="1"/>
          </p:cNvSpPr>
          <p:nvPr>
            <p:ph type="title"/>
          </p:nvPr>
        </p:nvSpPr>
        <p:spPr>
          <a:xfrm>
            <a:off x="646111" y="452718"/>
            <a:ext cx="10945667" cy="883713"/>
          </a:xfrm>
        </p:spPr>
        <p:txBody>
          <a:bodyPr/>
          <a:lstStyle/>
          <a:p>
            <a:r>
              <a:rPr lang="en-US" sz="3200" dirty="0"/>
              <a:t>Stream operations have two important characteristics:</a:t>
            </a:r>
          </a:p>
        </p:txBody>
      </p:sp>
      <p:sp>
        <p:nvSpPr>
          <p:cNvPr id="3" name="Content Placeholder 2">
            <a:extLst>
              <a:ext uri="{FF2B5EF4-FFF2-40B4-BE49-F238E27FC236}">
                <a16:creationId xmlns:a16="http://schemas.microsoft.com/office/drawing/2014/main" id="{9C491DFF-C51F-4F01-B944-BF3158D1863F}"/>
              </a:ext>
            </a:extLst>
          </p:cNvPr>
          <p:cNvSpPr>
            <a:spLocks noGrp="1"/>
          </p:cNvSpPr>
          <p:nvPr>
            <p:ph idx="1"/>
          </p:nvPr>
        </p:nvSpPr>
        <p:spPr>
          <a:xfrm>
            <a:off x="646112" y="1434906"/>
            <a:ext cx="11058208" cy="4813494"/>
          </a:xfrm>
        </p:spPr>
        <p:txBody>
          <a:bodyPr/>
          <a:lstStyle/>
          <a:p>
            <a:r>
              <a:rPr lang="en-US" b="1" i="1" dirty="0"/>
              <a:t>Pipelining</a:t>
            </a:r>
            <a:r>
              <a:rPr lang="en-US" b="1" dirty="0"/>
              <a:t>— </a:t>
            </a:r>
            <a:r>
              <a:rPr lang="en-US" dirty="0"/>
              <a:t>Many stream operations return a stream themselves, allowing operations to be chained and form a larger pipeline. A pipeline of operations can be viewed as a database-like query on the data source.</a:t>
            </a:r>
          </a:p>
          <a:p>
            <a:endParaRPr lang="en-US" dirty="0"/>
          </a:p>
          <a:p>
            <a:r>
              <a:rPr lang="en-US" b="1" i="1" dirty="0"/>
              <a:t>Internal iteration</a:t>
            </a:r>
            <a:r>
              <a:rPr lang="en-US" b="1" dirty="0"/>
              <a:t>— </a:t>
            </a:r>
            <a:r>
              <a:rPr lang="en-US" dirty="0"/>
              <a:t>In contrast to collections, which are iterated explicitly using an iterator, stream operations do the iteration behind the scenes for you. </a:t>
            </a:r>
          </a:p>
        </p:txBody>
      </p:sp>
    </p:spTree>
    <p:extLst>
      <p:ext uri="{BB962C8B-B14F-4D97-AF65-F5344CB8AC3E}">
        <p14:creationId xmlns:p14="http://schemas.microsoft.com/office/powerpoint/2010/main" val="39345418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C205-9D73-45D8-8EF4-68FF31AC915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0EC1A0-5663-4060-90B5-094E3D40D5C7}"/>
              </a:ext>
            </a:extLst>
          </p:cNvPr>
          <p:cNvSpPr>
            <a:spLocks noGrp="1"/>
          </p:cNvSpPr>
          <p:nvPr>
            <p:ph idx="1"/>
          </p:nvPr>
        </p:nvSpPr>
        <p:spPr>
          <a:xfrm>
            <a:off x="645130" y="1181686"/>
            <a:ext cx="9404723" cy="5500468"/>
          </a:xfrm>
        </p:spPr>
        <p:txBody>
          <a:bodyPr>
            <a:normAutofit/>
          </a:bodyPr>
          <a:lstStyle/>
          <a:p>
            <a:pPr marL="0" indent="0">
              <a:buNone/>
            </a:pPr>
            <a:r>
              <a:rPr lang="en-US" dirty="0"/>
              <a:t>public class Dish {</a:t>
            </a:r>
          </a:p>
          <a:p>
            <a:pPr marL="0" indent="0">
              <a:buNone/>
            </a:pPr>
            <a:r>
              <a:rPr lang="en-US" dirty="0"/>
              <a:t>	private final String name;</a:t>
            </a:r>
          </a:p>
          <a:p>
            <a:pPr marL="0" indent="0">
              <a:buNone/>
            </a:pPr>
            <a:r>
              <a:rPr lang="en-US" dirty="0"/>
              <a:t>	private final </a:t>
            </a:r>
            <a:r>
              <a:rPr lang="en-US" dirty="0" err="1"/>
              <a:t>boolean</a:t>
            </a:r>
            <a:r>
              <a:rPr lang="en-US" dirty="0"/>
              <a:t> vegetarian;</a:t>
            </a:r>
          </a:p>
          <a:p>
            <a:pPr marL="0" indent="0">
              <a:buNone/>
            </a:pPr>
            <a:r>
              <a:rPr lang="en-US" dirty="0"/>
              <a:t>	private final </a:t>
            </a:r>
            <a:r>
              <a:rPr lang="en-US" dirty="0" err="1"/>
              <a:t>int</a:t>
            </a:r>
            <a:r>
              <a:rPr lang="en-US" dirty="0"/>
              <a:t> calories;</a:t>
            </a:r>
          </a:p>
          <a:p>
            <a:pPr marL="0" indent="0">
              <a:buNone/>
            </a:pPr>
            <a:r>
              <a:rPr lang="en-US" dirty="0"/>
              <a:t>	private final Type </a:t>
            </a:r>
            <a:r>
              <a:rPr lang="en-US" dirty="0" err="1"/>
              <a:t>type</a:t>
            </a:r>
            <a:r>
              <a:rPr lang="en-US" dirty="0"/>
              <a:t>;</a:t>
            </a:r>
          </a:p>
          <a:p>
            <a:pPr marL="0" indent="0">
              <a:buNone/>
            </a:pPr>
            <a:r>
              <a:rPr lang="en-US" dirty="0"/>
              <a:t>	//</a:t>
            </a:r>
            <a:r>
              <a:rPr lang="en-US" dirty="0" err="1"/>
              <a:t>argumented</a:t>
            </a:r>
            <a:r>
              <a:rPr lang="en-US" dirty="0"/>
              <a:t> constructor</a:t>
            </a:r>
          </a:p>
          <a:p>
            <a:pPr marL="0" indent="0">
              <a:buNone/>
            </a:pPr>
            <a:r>
              <a:rPr lang="en-US" dirty="0"/>
              <a:t>	//setters &amp; getters</a:t>
            </a:r>
          </a:p>
          <a:p>
            <a:pPr marL="0" indent="0">
              <a:buNone/>
            </a:pPr>
            <a:r>
              <a:rPr lang="en-US" dirty="0"/>
              <a:t>	</a:t>
            </a:r>
          </a:p>
          <a:p>
            <a:pPr marL="0" indent="0">
              <a:buNone/>
            </a:pPr>
            <a:r>
              <a:rPr lang="en-US" dirty="0"/>
              <a:t>	public </a:t>
            </a:r>
            <a:r>
              <a:rPr lang="en-US" dirty="0" err="1"/>
              <a:t>enum</a:t>
            </a:r>
            <a:r>
              <a:rPr lang="en-US" dirty="0"/>
              <a:t> Type { MEAT, FISH, OTHER }</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70013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3E37FC-E6D4-470E-9EFA-D9378994E0B5}"/>
              </a:ext>
            </a:extLst>
          </p:cNvPr>
          <p:cNvPicPr>
            <a:picLocks noChangeAspect="1"/>
          </p:cNvPicPr>
          <p:nvPr/>
        </p:nvPicPr>
        <p:blipFill>
          <a:blip r:embed="rId2"/>
          <a:stretch>
            <a:fillRect/>
          </a:stretch>
        </p:blipFill>
        <p:spPr>
          <a:xfrm>
            <a:off x="646111" y="1519311"/>
            <a:ext cx="10965422" cy="4885971"/>
          </a:xfrm>
          <a:prstGeom prst="rect">
            <a:avLst/>
          </a:prstGeom>
          <a:noFill/>
        </p:spPr>
      </p:pic>
      <p:sp>
        <p:nvSpPr>
          <p:cNvPr id="2" name="Title 1">
            <a:extLst>
              <a:ext uri="{FF2B5EF4-FFF2-40B4-BE49-F238E27FC236}">
                <a16:creationId xmlns:a16="http://schemas.microsoft.com/office/drawing/2014/main" id="{2EF1F507-5DD1-419C-88E6-DF8F3FABEE83}"/>
              </a:ext>
            </a:extLst>
          </p:cNvPr>
          <p:cNvSpPr>
            <a:spLocks noGrp="1"/>
          </p:cNvSpPr>
          <p:nvPr>
            <p:ph type="title"/>
          </p:nvPr>
        </p:nvSpPr>
        <p:spPr/>
        <p:txBody>
          <a:bodyPr/>
          <a:lstStyle/>
          <a:p>
            <a:r>
              <a:rPr lang="en-US" dirty="0"/>
              <a:t>In Java 7</a:t>
            </a:r>
          </a:p>
        </p:txBody>
      </p:sp>
    </p:spTree>
    <p:extLst>
      <p:ext uri="{BB962C8B-B14F-4D97-AF65-F5344CB8AC3E}">
        <p14:creationId xmlns:p14="http://schemas.microsoft.com/office/powerpoint/2010/main" val="33381386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97B-333B-48BA-8193-14BC3EB7661B}"/>
              </a:ext>
            </a:extLst>
          </p:cNvPr>
          <p:cNvSpPr>
            <a:spLocks noGrp="1"/>
          </p:cNvSpPr>
          <p:nvPr>
            <p:ph type="title"/>
          </p:nvPr>
        </p:nvSpPr>
        <p:spPr/>
        <p:txBody>
          <a:bodyPr/>
          <a:lstStyle/>
          <a:p>
            <a:r>
              <a:rPr lang="en-US"/>
              <a:t>In Java 8</a:t>
            </a:r>
            <a:endParaRPr lang="en-US" dirty="0"/>
          </a:p>
        </p:txBody>
      </p:sp>
      <p:pic>
        <p:nvPicPr>
          <p:cNvPr id="4" name="Picture 3">
            <a:extLst>
              <a:ext uri="{FF2B5EF4-FFF2-40B4-BE49-F238E27FC236}">
                <a16:creationId xmlns:a16="http://schemas.microsoft.com/office/drawing/2014/main" id="{6010B6C9-7BA3-402B-855C-12224D04C791}"/>
              </a:ext>
            </a:extLst>
          </p:cNvPr>
          <p:cNvPicPr>
            <a:picLocks noChangeAspect="1"/>
          </p:cNvPicPr>
          <p:nvPr/>
        </p:nvPicPr>
        <p:blipFill>
          <a:blip r:embed="rId2"/>
          <a:stretch>
            <a:fillRect/>
          </a:stretch>
        </p:blipFill>
        <p:spPr>
          <a:xfrm>
            <a:off x="1085849" y="1504950"/>
            <a:ext cx="10460039" cy="4670767"/>
          </a:xfrm>
          <a:prstGeom prst="rect">
            <a:avLst/>
          </a:prstGeom>
        </p:spPr>
      </p:pic>
    </p:spTree>
    <p:extLst>
      <p:ext uri="{BB962C8B-B14F-4D97-AF65-F5344CB8AC3E}">
        <p14:creationId xmlns:p14="http://schemas.microsoft.com/office/powerpoint/2010/main" val="17310152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A22AAC-169D-4C4E-8765-EB07B493CA0F}"/>
              </a:ext>
            </a:extLst>
          </p:cNvPr>
          <p:cNvPicPr>
            <a:picLocks noChangeAspect="1"/>
          </p:cNvPicPr>
          <p:nvPr/>
        </p:nvPicPr>
        <p:blipFill>
          <a:blip r:embed="rId2"/>
          <a:stretch>
            <a:fillRect/>
          </a:stretch>
        </p:blipFill>
        <p:spPr>
          <a:xfrm>
            <a:off x="916115" y="2878374"/>
            <a:ext cx="4906035" cy="3331463"/>
          </a:xfrm>
          <a:prstGeom prst="rect">
            <a:avLst/>
          </a:prstGeom>
          <a:effectLst/>
        </p:spPr>
      </p:pic>
      <p:pic>
        <p:nvPicPr>
          <p:cNvPr id="4" name="Picture 3">
            <a:extLst>
              <a:ext uri="{FF2B5EF4-FFF2-40B4-BE49-F238E27FC236}">
                <a16:creationId xmlns:a16="http://schemas.microsoft.com/office/drawing/2014/main" id="{500A8EE5-9AE5-408A-8750-89669639F196}"/>
              </a:ext>
            </a:extLst>
          </p:cNvPr>
          <p:cNvPicPr>
            <a:picLocks noChangeAspect="1"/>
          </p:cNvPicPr>
          <p:nvPr/>
        </p:nvPicPr>
        <p:blipFill>
          <a:blip r:embed="rId3"/>
          <a:stretch>
            <a:fillRect/>
          </a:stretch>
        </p:blipFill>
        <p:spPr>
          <a:xfrm>
            <a:off x="643855" y="648163"/>
            <a:ext cx="5454404" cy="1884022"/>
          </a:xfrm>
          <a:prstGeom prst="rect">
            <a:avLst/>
          </a:prstGeom>
          <a:effectLst/>
        </p:spPr>
      </p:pic>
      <p:sp>
        <p:nvSpPr>
          <p:cNvPr id="2" name="Title 1">
            <a:extLst>
              <a:ext uri="{FF2B5EF4-FFF2-40B4-BE49-F238E27FC236}">
                <a16:creationId xmlns:a16="http://schemas.microsoft.com/office/drawing/2014/main" id="{31742E7E-3F16-4C2F-9AD2-5A172DFBE946}"/>
              </a:ext>
            </a:extLst>
          </p:cNvPr>
          <p:cNvSpPr>
            <a:spLocks noGrp="1"/>
          </p:cNvSpPr>
          <p:nvPr>
            <p:ph type="title"/>
          </p:nvPr>
        </p:nvSpPr>
        <p:spPr>
          <a:xfrm>
            <a:off x="7400518" y="1447800"/>
            <a:ext cx="4143781" cy="3096987"/>
          </a:xfrm>
        </p:spPr>
        <p:txBody>
          <a:bodyPr vert="horz" lIns="91440" tIns="45720" rIns="91440" bIns="45720" rtlCol="0" anchor="b">
            <a:normAutofit/>
          </a:bodyPr>
          <a:lstStyle/>
          <a:p>
            <a:r>
              <a:rPr lang="en-US" sz="5400"/>
              <a:t>Another Example Java 8</a:t>
            </a:r>
          </a:p>
        </p:txBody>
      </p:sp>
    </p:spTree>
    <p:extLst>
      <p:ext uri="{BB962C8B-B14F-4D97-AF65-F5344CB8AC3E}">
        <p14:creationId xmlns:p14="http://schemas.microsoft.com/office/powerpoint/2010/main" val="27123831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9E57-5B5E-409A-88C8-4370966E6552}"/>
              </a:ext>
            </a:extLst>
          </p:cNvPr>
          <p:cNvSpPr>
            <a:spLocks noGrp="1"/>
          </p:cNvSpPr>
          <p:nvPr>
            <p:ph type="title"/>
          </p:nvPr>
        </p:nvSpPr>
        <p:spPr/>
        <p:txBody>
          <a:bodyPr/>
          <a:lstStyle/>
          <a:p>
            <a:r>
              <a:rPr lang="en-US" dirty="0"/>
              <a:t>Stream Operations</a:t>
            </a:r>
          </a:p>
        </p:txBody>
      </p:sp>
      <p:sp>
        <p:nvSpPr>
          <p:cNvPr id="3" name="Content Placeholder 2">
            <a:extLst>
              <a:ext uri="{FF2B5EF4-FFF2-40B4-BE49-F238E27FC236}">
                <a16:creationId xmlns:a16="http://schemas.microsoft.com/office/drawing/2014/main" id="{C1DC22B3-EB58-453F-AB82-0A0417E7F7F0}"/>
              </a:ext>
            </a:extLst>
          </p:cNvPr>
          <p:cNvSpPr>
            <a:spLocks noGrp="1"/>
          </p:cNvSpPr>
          <p:nvPr>
            <p:ph idx="1"/>
          </p:nvPr>
        </p:nvSpPr>
        <p:spPr>
          <a:xfrm>
            <a:off x="645130" y="1406770"/>
            <a:ext cx="9404723" cy="4841630"/>
          </a:xfrm>
        </p:spPr>
        <p:txBody>
          <a:bodyPr/>
          <a:lstStyle/>
          <a:p>
            <a:r>
              <a:rPr lang="en-US" dirty="0"/>
              <a:t>Intermediate Operation</a:t>
            </a:r>
          </a:p>
          <a:p>
            <a:pPr lvl="1"/>
            <a:r>
              <a:rPr lang="en-US" dirty="0"/>
              <a:t>Allows the operations to be connected to form a query.</a:t>
            </a:r>
          </a:p>
          <a:p>
            <a:pPr lvl="1"/>
            <a:r>
              <a:rPr lang="en-US" dirty="0"/>
              <a:t>Don’t perform any processing until a terminal operation is invoked.</a:t>
            </a:r>
          </a:p>
          <a:p>
            <a:pPr lvl="1"/>
            <a:endParaRPr lang="en-US" dirty="0"/>
          </a:p>
          <a:p>
            <a:r>
              <a:rPr lang="en-US" dirty="0"/>
              <a:t>Terminal Operation</a:t>
            </a:r>
          </a:p>
          <a:p>
            <a:pPr lvl="1"/>
            <a:r>
              <a:rPr lang="en-US" dirty="0"/>
              <a:t>produce a result from a stream pipeline.</a:t>
            </a:r>
          </a:p>
          <a:p>
            <a:pPr lvl="1"/>
            <a:r>
              <a:rPr lang="en-US" dirty="0"/>
              <a:t>A result is any </a:t>
            </a:r>
            <a:r>
              <a:rPr lang="en-US" dirty="0" err="1"/>
              <a:t>nonstream</a:t>
            </a:r>
            <a:r>
              <a:rPr lang="en-US" dirty="0"/>
              <a:t> value such as a List, an Integer, or even void.</a:t>
            </a:r>
          </a:p>
        </p:txBody>
      </p:sp>
    </p:spTree>
    <p:extLst>
      <p:ext uri="{BB962C8B-B14F-4D97-AF65-F5344CB8AC3E}">
        <p14:creationId xmlns:p14="http://schemas.microsoft.com/office/powerpoint/2010/main" val="17043587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2C3-B3A6-43B0-9D39-2A91D15B41DF}"/>
              </a:ext>
            </a:extLst>
          </p:cNvPr>
          <p:cNvSpPr>
            <a:spLocks noGrp="1"/>
          </p:cNvSpPr>
          <p:nvPr>
            <p:ph type="title"/>
          </p:nvPr>
        </p:nvSpPr>
        <p:spPr/>
        <p:txBody>
          <a:bodyPr/>
          <a:lstStyle/>
          <a:p>
            <a:r>
              <a:rPr lang="en-US" dirty="0"/>
              <a:t>Working with Streams</a:t>
            </a:r>
          </a:p>
        </p:txBody>
      </p:sp>
      <p:sp>
        <p:nvSpPr>
          <p:cNvPr id="3" name="Content Placeholder 2">
            <a:extLst>
              <a:ext uri="{FF2B5EF4-FFF2-40B4-BE49-F238E27FC236}">
                <a16:creationId xmlns:a16="http://schemas.microsoft.com/office/drawing/2014/main" id="{9CDD3AE9-E3D8-473F-9E8F-B8FF0E30C3E5}"/>
              </a:ext>
            </a:extLst>
          </p:cNvPr>
          <p:cNvSpPr>
            <a:spLocks noGrp="1"/>
          </p:cNvSpPr>
          <p:nvPr>
            <p:ph idx="1"/>
          </p:nvPr>
        </p:nvSpPr>
        <p:spPr>
          <a:xfrm>
            <a:off x="645132" y="1631852"/>
            <a:ext cx="9404722" cy="4773430"/>
          </a:xfrm>
        </p:spPr>
        <p:txBody>
          <a:bodyPr/>
          <a:lstStyle/>
          <a:p>
            <a:r>
              <a:rPr lang="en-US" dirty="0"/>
              <a:t>A </a:t>
            </a:r>
            <a:r>
              <a:rPr lang="en-US" i="1" dirty="0"/>
              <a:t>data source </a:t>
            </a:r>
            <a:r>
              <a:rPr lang="en-US" dirty="0"/>
              <a:t>(such as a collection) to perform a query on</a:t>
            </a:r>
          </a:p>
          <a:p>
            <a:endParaRPr lang="en-US" dirty="0"/>
          </a:p>
          <a:p>
            <a:r>
              <a:rPr lang="en-US" dirty="0"/>
              <a:t>A chain of </a:t>
            </a:r>
            <a:r>
              <a:rPr lang="en-US" i="1" dirty="0"/>
              <a:t>intermediate operations </a:t>
            </a:r>
            <a:r>
              <a:rPr lang="en-US" dirty="0"/>
              <a:t>that form a stream pipeline</a:t>
            </a:r>
          </a:p>
          <a:p>
            <a:endParaRPr lang="en-US" dirty="0"/>
          </a:p>
          <a:p>
            <a:r>
              <a:rPr lang="en-US" dirty="0"/>
              <a:t>A </a:t>
            </a:r>
            <a:r>
              <a:rPr lang="en-US" i="1" dirty="0"/>
              <a:t>terminal operation </a:t>
            </a:r>
            <a:r>
              <a:rPr lang="en-US" dirty="0"/>
              <a:t>that executes the stream pipeline and produces a result</a:t>
            </a:r>
          </a:p>
        </p:txBody>
      </p:sp>
    </p:spTree>
    <p:extLst>
      <p:ext uri="{BB962C8B-B14F-4D97-AF65-F5344CB8AC3E}">
        <p14:creationId xmlns:p14="http://schemas.microsoft.com/office/powerpoint/2010/main" val="29610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61B31E4-D7A9-473B-436F-006DADEAD6C9}"/>
              </a:ext>
            </a:extLst>
          </p:cNvPr>
          <p:cNvSpPr>
            <a:spLocks noGrp="1" noChangeArrowheads="1"/>
          </p:cNvSpPr>
          <p:nvPr>
            <p:ph type="title"/>
          </p:nvPr>
        </p:nvSpPr>
        <p:spPr/>
        <p:txBody>
          <a:bodyPr/>
          <a:lstStyle/>
          <a:p>
            <a:r>
              <a:rPr lang="en-US" altLang="en-US"/>
              <a:t>When Not to Use Java</a:t>
            </a:r>
            <a:endParaRPr lang="en-IN" altLang="en-US"/>
          </a:p>
        </p:txBody>
      </p:sp>
      <p:sp>
        <p:nvSpPr>
          <p:cNvPr id="3" name="Content Placeholder 2">
            <a:extLst>
              <a:ext uri="{FF2B5EF4-FFF2-40B4-BE49-F238E27FC236}">
                <a16:creationId xmlns:a16="http://schemas.microsoft.com/office/drawing/2014/main" id="{F9C286E6-9464-5286-7F8A-33DA3377C077}"/>
              </a:ext>
            </a:extLst>
          </p:cNvPr>
          <p:cNvSpPr>
            <a:spLocks noGrp="1"/>
          </p:cNvSpPr>
          <p:nvPr>
            <p:ph idx="1"/>
          </p:nvPr>
        </p:nvSpPr>
        <p:spPr>
          <a:xfrm>
            <a:off x="1103312" y="1493874"/>
            <a:ext cx="8946541" cy="4754525"/>
          </a:xfrm>
        </p:spPr>
        <p:txBody>
          <a:bodyPr>
            <a:normAutofit/>
          </a:bodyPr>
          <a:lstStyle/>
          <a:p>
            <a:pPr lvl="1">
              <a:lnSpc>
                <a:spcPct val="150000"/>
              </a:lnSpc>
              <a:defRPr/>
            </a:pPr>
            <a:r>
              <a:rPr lang="en-US" dirty="0"/>
              <a:t>Applications that are entirely bound by CPU time and need to be as fast as possible should be written in C++</a:t>
            </a:r>
          </a:p>
          <a:p>
            <a:pPr lvl="1">
              <a:lnSpc>
                <a:spcPct val="150000"/>
              </a:lnSpc>
              <a:defRPr/>
            </a:pPr>
            <a:r>
              <a:rPr lang="en-US" dirty="0"/>
              <a:t>Applications where a virtual machine would not really work well.</a:t>
            </a:r>
          </a:p>
          <a:p>
            <a:pPr lvl="2">
              <a:lnSpc>
                <a:spcPct val="150000"/>
              </a:lnSpc>
              <a:defRPr/>
            </a:pPr>
            <a:r>
              <a:rPr lang="en-US" sz="1800" dirty="0"/>
              <a:t>Database engines for database systems.</a:t>
            </a:r>
            <a:endParaRPr lang="en-US" dirty="0"/>
          </a:p>
          <a:p>
            <a:pPr lvl="1">
              <a:lnSpc>
                <a:spcPct val="150000"/>
              </a:lnSpc>
              <a:defRPr/>
            </a:pPr>
            <a:r>
              <a:rPr lang="en-US" dirty="0"/>
              <a:t>Software that has to interface directly to the hardware (operating systems)</a:t>
            </a:r>
          </a:p>
          <a:p>
            <a:pPr lvl="1">
              <a:lnSpc>
                <a:spcPct val="150000"/>
              </a:lnSpc>
              <a:defRPr/>
            </a:pPr>
            <a:r>
              <a:rPr lang="en-US" dirty="0"/>
              <a:t>Language processors that have to be fast (e.g., compilers)</a:t>
            </a:r>
          </a:p>
          <a:p>
            <a:pPr marL="457200" lvl="1" indent="0">
              <a:lnSpc>
                <a:spcPct val="150000"/>
              </a:lnSpc>
              <a:buNone/>
              <a:defRPr/>
            </a:pPr>
            <a:br>
              <a:rPr lang="en-US" dirty="0"/>
            </a:br>
            <a:endParaRPr lang="en-IN" dirty="0"/>
          </a:p>
        </p:txBody>
      </p:sp>
      <p:sp>
        <p:nvSpPr>
          <p:cNvPr id="13316" name="Slide Number Placeholder 3">
            <a:extLst>
              <a:ext uri="{FF2B5EF4-FFF2-40B4-BE49-F238E27FC236}">
                <a16:creationId xmlns:a16="http://schemas.microsoft.com/office/drawing/2014/main" id="{97F196FD-1E5A-8951-1FFB-0119B50C48B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22C3C6D-6925-405D-BC5C-B5FA99573E12}" type="slidenum">
              <a:rPr lang="en-US" altLang="en-US" sz="1400"/>
              <a:pPr>
                <a:spcBef>
                  <a:spcPct val="0"/>
                </a:spcBef>
                <a:buFontTx/>
                <a:buNone/>
              </a:pPr>
              <a:t>8</a:t>
            </a:fld>
            <a:endParaRPr lang="en-US" altLang="en-US" sz="14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A8CA-E55F-4D78-80EC-767154FECBF3}"/>
              </a:ext>
            </a:extLst>
          </p:cNvPr>
          <p:cNvSpPr>
            <a:spLocks noGrp="1"/>
          </p:cNvSpPr>
          <p:nvPr>
            <p:ph type="title"/>
          </p:nvPr>
        </p:nvSpPr>
        <p:spPr/>
        <p:txBody>
          <a:bodyPr/>
          <a:lstStyle/>
          <a:p>
            <a:r>
              <a:rPr lang="en-US" dirty="0"/>
              <a:t>List of Intermediate Operations</a:t>
            </a:r>
          </a:p>
        </p:txBody>
      </p:sp>
      <p:graphicFrame>
        <p:nvGraphicFramePr>
          <p:cNvPr id="4" name="Table 3">
            <a:extLst>
              <a:ext uri="{FF2B5EF4-FFF2-40B4-BE49-F238E27FC236}">
                <a16:creationId xmlns:a16="http://schemas.microsoft.com/office/drawing/2014/main" id="{50FCEA77-B210-48B2-BDF5-D12DBF813A72}"/>
              </a:ext>
            </a:extLst>
          </p:cNvPr>
          <p:cNvGraphicFramePr>
            <a:graphicFrameLocks noGrp="1"/>
          </p:cNvGraphicFramePr>
          <p:nvPr/>
        </p:nvGraphicFramePr>
        <p:xfrm>
          <a:off x="755277" y="1280160"/>
          <a:ext cx="10541080" cy="5125122"/>
        </p:xfrm>
        <a:graphic>
          <a:graphicData uri="http://schemas.openxmlformats.org/drawingml/2006/table">
            <a:tbl>
              <a:tblPr firstRow="1" bandRow="1">
                <a:tableStyleId>{5C22544A-7EE6-4342-B048-85BDC9FD1C3A}</a:tableStyleId>
              </a:tblPr>
              <a:tblGrid>
                <a:gridCol w="1762840">
                  <a:extLst>
                    <a:ext uri="{9D8B030D-6E8A-4147-A177-3AD203B41FA5}">
                      <a16:colId xmlns:a16="http://schemas.microsoft.com/office/drawing/2014/main" val="3102592079"/>
                    </a:ext>
                  </a:extLst>
                </a:gridCol>
                <a:gridCol w="3507700">
                  <a:extLst>
                    <a:ext uri="{9D8B030D-6E8A-4147-A177-3AD203B41FA5}">
                      <a16:colId xmlns:a16="http://schemas.microsoft.com/office/drawing/2014/main" val="3940889503"/>
                    </a:ext>
                  </a:extLst>
                </a:gridCol>
                <a:gridCol w="2635270">
                  <a:extLst>
                    <a:ext uri="{9D8B030D-6E8A-4147-A177-3AD203B41FA5}">
                      <a16:colId xmlns:a16="http://schemas.microsoft.com/office/drawing/2014/main" val="2536712757"/>
                    </a:ext>
                  </a:extLst>
                </a:gridCol>
                <a:gridCol w="2635270">
                  <a:extLst>
                    <a:ext uri="{9D8B030D-6E8A-4147-A177-3AD203B41FA5}">
                      <a16:colId xmlns:a16="http://schemas.microsoft.com/office/drawing/2014/main" val="2150996660"/>
                    </a:ext>
                  </a:extLst>
                </a:gridCol>
              </a:tblGrid>
              <a:tr h="854187">
                <a:tc>
                  <a:txBody>
                    <a:bodyPr/>
                    <a:lstStyle/>
                    <a:p>
                      <a:r>
                        <a:rPr lang="en-US" dirty="0"/>
                        <a:t>Operation</a:t>
                      </a:r>
                    </a:p>
                  </a:txBody>
                  <a:tcPr>
                    <a:noFill/>
                  </a:tcPr>
                </a:tc>
                <a:tc>
                  <a:txBody>
                    <a:bodyPr/>
                    <a:lstStyle/>
                    <a:p>
                      <a:r>
                        <a:rPr lang="en-US" dirty="0" err="1"/>
                        <a:t>ReturnType</a:t>
                      </a:r>
                      <a:endParaRPr lang="en-US" dirty="0"/>
                    </a:p>
                  </a:txBody>
                  <a:tcPr>
                    <a:noFill/>
                  </a:tcPr>
                </a:tc>
                <a:tc>
                  <a:txBody>
                    <a:bodyPr/>
                    <a:lstStyle/>
                    <a:p>
                      <a:r>
                        <a:rPr lang="en-US" dirty="0"/>
                        <a:t>Argument of Operation</a:t>
                      </a:r>
                    </a:p>
                  </a:txBody>
                  <a:tcPr>
                    <a:noFill/>
                  </a:tcPr>
                </a:tc>
                <a:tc>
                  <a:txBody>
                    <a:bodyPr/>
                    <a:lstStyle/>
                    <a:p>
                      <a:r>
                        <a:rPr lang="en-US" dirty="0"/>
                        <a:t>Function Description</a:t>
                      </a:r>
                    </a:p>
                  </a:txBody>
                  <a:tcPr>
                    <a:noFill/>
                  </a:tcPr>
                </a:tc>
                <a:extLst>
                  <a:ext uri="{0D108BD9-81ED-4DB2-BD59-A6C34878D82A}">
                    <a16:rowId xmlns:a16="http://schemas.microsoft.com/office/drawing/2014/main" val="4265576604"/>
                  </a:ext>
                </a:extLst>
              </a:tr>
              <a:tr h="854187">
                <a:tc>
                  <a:txBody>
                    <a:bodyPr/>
                    <a:lstStyle/>
                    <a:p>
                      <a:r>
                        <a:rPr lang="en-US" dirty="0">
                          <a:solidFill>
                            <a:schemeClr val="tx1"/>
                          </a:solidFill>
                        </a:rPr>
                        <a:t>filter</a:t>
                      </a:r>
                    </a:p>
                  </a:txBody>
                  <a:tcPr>
                    <a:noFill/>
                  </a:tcPr>
                </a:tc>
                <a:tc>
                  <a:txBody>
                    <a:bodyPr/>
                    <a:lstStyle/>
                    <a:p>
                      <a:r>
                        <a:rPr lang="en-US" dirty="0">
                          <a:solidFill>
                            <a:schemeClr val="tx1"/>
                          </a:solidFill>
                        </a:rPr>
                        <a:t>Stream&lt;T&gt;</a:t>
                      </a:r>
                    </a:p>
                  </a:txBody>
                  <a:tcPr>
                    <a:noFill/>
                  </a:tcPr>
                </a:tc>
                <a:tc>
                  <a:txBody>
                    <a:bodyPr/>
                    <a:lstStyle/>
                    <a:p>
                      <a:r>
                        <a:rPr lang="en-US" dirty="0">
                          <a:solidFill>
                            <a:schemeClr val="tx1"/>
                          </a:solidFill>
                        </a:rPr>
                        <a:t>Predicate&lt;T&gt;</a:t>
                      </a:r>
                    </a:p>
                  </a:txBody>
                  <a:tcPr>
                    <a:noFill/>
                  </a:tcPr>
                </a:tc>
                <a:tc>
                  <a:txBody>
                    <a:bodyPr/>
                    <a:lstStyle/>
                    <a:p>
                      <a:r>
                        <a:rPr lang="en-US" dirty="0">
                          <a:solidFill>
                            <a:schemeClr val="tx1"/>
                          </a:solidFill>
                        </a:rPr>
                        <a:t>T-&gt;</a:t>
                      </a:r>
                      <a:r>
                        <a:rPr lang="en-US" dirty="0" err="1">
                          <a:solidFill>
                            <a:schemeClr val="tx1"/>
                          </a:solidFill>
                        </a:rPr>
                        <a:t>boolean</a:t>
                      </a:r>
                      <a:endParaRPr lang="en-US" dirty="0">
                        <a:solidFill>
                          <a:schemeClr val="tx1"/>
                        </a:solidFill>
                      </a:endParaRPr>
                    </a:p>
                  </a:txBody>
                  <a:tcPr>
                    <a:noFill/>
                  </a:tcPr>
                </a:tc>
                <a:extLst>
                  <a:ext uri="{0D108BD9-81ED-4DB2-BD59-A6C34878D82A}">
                    <a16:rowId xmlns:a16="http://schemas.microsoft.com/office/drawing/2014/main" val="974460859"/>
                  </a:ext>
                </a:extLst>
              </a:tr>
              <a:tr h="854187">
                <a:tc>
                  <a:txBody>
                    <a:bodyPr/>
                    <a:lstStyle/>
                    <a:p>
                      <a:r>
                        <a:rPr lang="en-US" dirty="0">
                          <a:solidFill>
                            <a:schemeClr val="tx1"/>
                          </a:solidFill>
                        </a:rPr>
                        <a:t>map</a:t>
                      </a:r>
                    </a:p>
                  </a:txBody>
                  <a:tcPr>
                    <a:noFill/>
                  </a:tcPr>
                </a:tc>
                <a:tc>
                  <a:txBody>
                    <a:bodyPr/>
                    <a:lstStyle/>
                    <a:p>
                      <a:r>
                        <a:rPr lang="en-US" dirty="0">
                          <a:solidFill>
                            <a:schemeClr val="tx1"/>
                          </a:solidFill>
                        </a:rPr>
                        <a:t>Stream&lt;R&gt;</a:t>
                      </a:r>
                    </a:p>
                  </a:txBody>
                  <a:tcPr>
                    <a:noFill/>
                  </a:tcPr>
                </a:tc>
                <a:tc>
                  <a:txBody>
                    <a:bodyPr/>
                    <a:lstStyle/>
                    <a:p>
                      <a:r>
                        <a:rPr lang="en-US" dirty="0">
                          <a:solidFill>
                            <a:schemeClr val="tx1"/>
                          </a:solidFill>
                        </a:rPr>
                        <a:t>Function&lt;T,R&gt;</a:t>
                      </a:r>
                    </a:p>
                  </a:txBody>
                  <a:tcPr>
                    <a:noFill/>
                  </a:tcPr>
                </a:tc>
                <a:tc>
                  <a:txBody>
                    <a:bodyPr/>
                    <a:lstStyle/>
                    <a:p>
                      <a:r>
                        <a:rPr lang="en-US" dirty="0">
                          <a:solidFill>
                            <a:schemeClr val="tx1"/>
                          </a:solidFill>
                        </a:rPr>
                        <a:t>T-&gt;R</a:t>
                      </a:r>
                    </a:p>
                  </a:txBody>
                  <a:tcPr>
                    <a:noFill/>
                  </a:tcPr>
                </a:tc>
                <a:extLst>
                  <a:ext uri="{0D108BD9-81ED-4DB2-BD59-A6C34878D82A}">
                    <a16:rowId xmlns:a16="http://schemas.microsoft.com/office/drawing/2014/main" val="3826637368"/>
                  </a:ext>
                </a:extLst>
              </a:tr>
              <a:tr h="854187">
                <a:tc>
                  <a:txBody>
                    <a:bodyPr/>
                    <a:lstStyle/>
                    <a:p>
                      <a:r>
                        <a:rPr lang="en-US" dirty="0">
                          <a:solidFill>
                            <a:schemeClr val="tx1"/>
                          </a:solidFill>
                        </a:rPr>
                        <a:t>limit</a:t>
                      </a:r>
                    </a:p>
                  </a:txBody>
                  <a:tcPr>
                    <a:noFill/>
                  </a:tcPr>
                </a:tc>
                <a:tc>
                  <a:txBody>
                    <a:bodyPr/>
                    <a:lstStyle/>
                    <a:p>
                      <a:r>
                        <a:rPr lang="en-US" dirty="0">
                          <a:solidFill>
                            <a:schemeClr val="tx1"/>
                          </a:solidFill>
                        </a:rPr>
                        <a:t>Stream&lt;T&gt;</a:t>
                      </a:r>
                    </a:p>
                  </a:txBody>
                  <a:tcPr>
                    <a:noFill/>
                  </a:tcPr>
                </a:tc>
                <a:tc>
                  <a:txBody>
                    <a:bodyPr/>
                    <a:lstStyle/>
                    <a:p>
                      <a:endParaRPr lang="en-US" dirty="0">
                        <a:solidFill>
                          <a:schemeClr val="tx1"/>
                        </a:solidFill>
                      </a:endParaRPr>
                    </a:p>
                  </a:txBody>
                  <a:tcPr>
                    <a:noFill/>
                  </a:tcPr>
                </a:tc>
                <a:tc>
                  <a:txBody>
                    <a:bodyPr/>
                    <a:lstStyle/>
                    <a:p>
                      <a:endParaRPr lang="en-US">
                        <a:solidFill>
                          <a:schemeClr val="tx1"/>
                        </a:solidFill>
                      </a:endParaRPr>
                    </a:p>
                  </a:txBody>
                  <a:tcPr>
                    <a:noFill/>
                  </a:tcPr>
                </a:tc>
                <a:extLst>
                  <a:ext uri="{0D108BD9-81ED-4DB2-BD59-A6C34878D82A}">
                    <a16:rowId xmlns:a16="http://schemas.microsoft.com/office/drawing/2014/main" val="2687128714"/>
                  </a:ext>
                </a:extLst>
              </a:tr>
              <a:tr h="854187">
                <a:tc>
                  <a:txBody>
                    <a:bodyPr/>
                    <a:lstStyle/>
                    <a:p>
                      <a:r>
                        <a:rPr lang="en-US" dirty="0">
                          <a:solidFill>
                            <a:schemeClr val="tx1"/>
                          </a:solidFill>
                        </a:rPr>
                        <a:t>sorted</a:t>
                      </a:r>
                    </a:p>
                  </a:txBody>
                  <a:tcPr>
                    <a:noFill/>
                  </a:tcPr>
                </a:tc>
                <a:tc>
                  <a:txBody>
                    <a:bodyPr/>
                    <a:lstStyle/>
                    <a:p>
                      <a:r>
                        <a:rPr lang="en-US" dirty="0">
                          <a:solidFill>
                            <a:schemeClr val="tx1"/>
                          </a:solidFill>
                        </a:rPr>
                        <a:t>Stream&lt;T&gt;</a:t>
                      </a:r>
                    </a:p>
                  </a:txBody>
                  <a:tcPr>
                    <a:noFill/>
                  </a:tcPr>
                </a:tc>
                <a:tc>
                  <a:txBody>
                    <a:bodyPr/>
                    <a:lstStyle/>
                    <a:p>
                      <a:r>
                        <a:rPr lang="en-US" dirty="0">
                          <a:solidFill>
                            <a:schemeClr val="tx1"/>
                          </a:solidFill>
                        </a:rPr>
                        <a:t>Comparator&lt;T&gt;</a:t>
                      </a:r>
                    </a:p>
                  </a:txBody>
                  <a:tcPr>
                    <a:noFill/>
                  </a:tcPr>
                </a:tc>
                <a:tc>
                  <a:txBody>
                    <a:bodyPr/>
                    <a:lstStyle/>
                    <a:p>
                      <a:r>
                        <a:rPr lang="en-US" dirty="0">
                          <a:solidFill>
                            <a:schemeClr val="tx1"/>
                          </a:solidFill>
                        </a:rPr>
                        <a:t>(T,T)-&gt;</a:t>
                      </a:r>
                      <a:r>
                        <a:rPr lang="en-US" dirty="0" err="1">
                          <a:solidFill>
                            <a:schemeClr val="tx1"/>
                          </a:solidFill>
                        </a:rPr>
                        <a:t>int</a:t>
                      </a:r>
                      <a:endParaRPr lang="en-US" dirty="0">
                        <a:solidFill>
                          <a:schemeClr val="tx1"/>
                        </a:solidFill>
                      </a:endParaRPr>
                    </a:p>
                  </a:txBody>
                  <a:tcPr>
                    <a:noFill/>
                  </a:tcPr>
                </a:tc>
                <a:extLst>
                  <a:ext uri="{0D108BD9-81ED-4DB2-BD59-A6C34878D82A}">
                    <a16:rowId xmlns:a16="http://schemas.microsoft.com/office/drawing/2014/main" val="3275335302"/>
                  </a:ext>
                </a:extLst>
              </a:tr>
              <a:tr h="854187">
                <a:tc>
                  <a:txBody>
                    <a:bodyPr/>
                    <a:lstStyle/>
                    <a:p>
                      <a:r>
                        <a:rPr lang="en-US" dirty="0">
                          <a:solidFill>
                            <a:schemeClr val="tx1"/>
                          </a:solidFill>
                        </a:rPr>
                        <a:t>distinct</a:t>
                      </a:r>
                    </a:p>
                  </a:txBody>
                  <a:tcPr>
                    <a:noFill/>
                  </a:tcPr>
                </a:tc>
                <a:tc>
                  <a:txBody>
                    <a:bodyPr/>
                    <a:lstStyle/>
                    <a:p>
                      <a:r>
                        <a:rPr lang="en-US" dirty="0">
                          <a:solidFill>
                            <a:schemeClr val="tx1"/>
                          </a:solidFill>
                        </a:rPr>
                        <a:t>Stream&lt;T&gt;</a:t>
                      </a:r>
                    </a:p>
                  </a:txBody>
                  <a:tcPr>
                    <a:noFill/>
                  </a:tcPr>
                </a:tc>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extLst>
                  <a:ext uri="{0D108BD9-81ED-4DB2-BD59-A6C34878D82A}">
                    <a16:rowId xmlns:a16="http://schemas.microsoft.com/office/drawing/2014/main" val="834046602"/>
                  </a:ext>
                </a:extLst>
              </a:tr>
            </a:tbl>
          </a:graphicData>
        </a:graphic>
      </p:graphicFrame>
    </p:spTree>
    <p:extLst>
      <p:ext uri="{BB962C8B-B14F-4D97-AF65-F5344CB8AC3E}">
        <p14:creationId xmlns:p14="http://schemas.microsoft.com/office/powerpoint/2010/main" val="20991550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55F81-84D5-40C5-857D-556E019096FC}"/>
              </a:ext>
            </a:extLst>
          </p:cNvPr>
          <p:cNvSpPr>
            <a:spLocks noGrp="1"/>
          </p:cNvSpPr>
          <p:nvPr>
            <p:ph type="title"/>
          </p:nvPr>
        </p:nvSpPr>
        <p:spPr/>
        <p:txBody>
          <a:bodyPr/>
          <a:lstStyle/>
          <a:p>
            <a:r>
              <a:rPr lang="en-US" dirty="0"/>
              <a:t>List of Terminal operation</a:t>
            </a:r>
          </a:p>
        </p:txBody>
      </p:sp>
      <p:graphicFrame>
        <p:nvGraphicFramePr>
          <p:cNvPr id="4" name="Table 3">
            <a:extLst>
              <a:ext uri="{FF2B5EF4-FFF2-40B4-BE49-F238E27FC236}">
                <a16:creationId xmlns:a16="http://schemas.microsoft.com/office/drawing/2014/main" id="{13FD37BB-ED55-44CE-B07E-138665372594}"/>
              </a:ext>
            </a:extLst>
          </p:cNvPr>
          <p:cNvGraphicFramePr>
            <a:graphicFrameLocks noGrp="1"/>
          </p:cNvGraphicFramePr>
          <p:nvPr/>
        </p:nvGraphicFramePr>
        <p:xfrm>
          <a:off x="646110" y="1758461"/>
          <a:ext cx="10762787" cy="4473370"/>
        </p:xfrm>
        <a:graphic>
          <a:graphicData uri="http://schemas.openxmlformats.org/drawingml/2006/table">
            <a:tbl>
              <a:tblPr firstRow="1" bandRow="1">
                <a:tableStyleId>{5C22544A-7EE6-4342-B048-85BDC9FD1C3A}</a:tableStyleId>
              </a:tblPr>
              <a:tblGrid>
                <a:gridCol w="1787601">
                  <a:extLst>
                    <a:ext uri="{9D8B030D-6E8A-4147-A177-3AD203B41FA5}">
                      <a16:colId xmlns:a16="http://schemas.microsoft.com/office/drawing/2014/main" val="4250964900"/>
                    </a:ext>
                  </a:extLst>
                </a:gridCol>
                <a:gridCol w="8975186">
                  <a:extLst>
                    <a:ext uri="{9D8B030D-6E8A-4147-A177-3AD203B41FA5}">
                      <a16:colId xmlns:a16="http://schemas.microsoft.com/office/drawing/2014/main" val="3814844435"/>
                    </a:ext>
                  </a:extLst>
                </a:gridCol>
              </a:tblGrid>
              <a:tr h="745588">
                <a:tc>
                  <a:txBody>
                    <a:bodyPr/>
                    <a:lstStyle/>
                    <a:p>
                      <a:r>
                        <a:rPr lang="en-US" dirty="0"/>
                        <a:t>Operation</a:t>
                      </a:r>
                    </a:p>
                  </a:txBody>
                  <a:tcPr>
                    <a:noFill/>
                  </a:tcPr>
                </a:tc>
                <a:tc>
                  <a:txBody>
                    <a:bodyPr/>
                    <a:lstStyle/>
                    <a:p>
                      <a:r>
                        <a:rPr lang="en-US" dirty="0">
                          <a:solidFill>
                            <a:schemeClr val="tx1"/>
                          </a:solidFill>
                        </a:rPr>
                        <a:t>Purpose</a:t>
                      </a:r>
                    </a:p>
                  </a:txBody>
                  <a:tcPr>
                    <a:noFill/>
                  </a:tcPr>
                </a:tc>
                <a:extLst>
                  <a:ext uri="{0D108BD9-81ED-4DB2-BD59-A6C34878D82A}">
                    <a16:rowId xmlns:a16="http://schemas.microsoft.com/office/drawing/2014/main" val="4235980570"/>
                  </a:ext>
                </a:extLst>
              </a:tr>
              <a:tr h="1242594">
                <a:tc>
                  <a:txBody>
                    <a:bodyPr/>
                    <a:lstStyle/>
                    <a:p>
                      <a:r>
                        <a:rPr lang="en-US" dirty="0" err="1">
                          <a:solidFill>
                            <a:schemeClr val="tx1"/>
                          </a:solidFill>
                        </a:rPr>
                        <a:t>forEach</a:t>
                      </a:r>
                      <a:endParaRPr lang="en-US"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Consumes each element from a stream and applies a lambda to each of them.</a:t>
                      </a:r>
                    </a:p>
                    <a:p>
                      <a:r>
                        <a:rPr lang="en-US" sz="1800" b="0" i="0" u="none" strike="noStrike" kern="1200" baseline="0" dirty="0">
                          <a:solidFill>
                            <a:schemeClr val="tx1"/>
                          </a:solidFill>
                          <a:latin typeface="+mn-lt"/>
                          <a:ea typeface="+mn-ea"/>
                          <a:cs typeface="+mn-cs"/>
                        </a:rPr>
                        <a:t>The operation returns void.</a:t>
                      </a:r>
                      <a:endParaRPr lang="en-US" dirty="0">
                        <a:solidFill>
                          <a:schemeClr val="tx1"/>
                        </a:solidFill>
                      </a:endParaRPr>
                    </a:p>
                  </a:txBody>
                  <a:tcPr>
                    <a:noFill/>
                  </a:tcPr>
                </a:tc>
                <a:extLst>
                  <a:ext uri="{0D108BD9-81ED-4DB2-BD59-A6C34878D82A}">
                    <a16:rowId xmlns:a16="http://schemas.microsoft.com/office/drawing/2014/main" val="2548195208"/>
                  </a:ext>
                </a:extLst>
              </a:tr>
              <a:tr h="1242594">
                <a:tc>
                  <a:txBody>
                    <a:bodyPr/>
                    <a:lstStyle/>
                    <a:p>
                      <a:r>
                        <a:rPr lang="en-US" dirty="0">
                          <a:solidFill>
                            <a:schemeClr val="tx1"/>
                          </a:solidFill>
                        </a:rPr>
                        <a:t>count</a:t>
                      </a:r>
                    </a:p>
                  </a:txBody>
                  <a:tcPr>
                    <a:noFill/>
                  </a:tcPr>
                </a:tc>
                <a:tc>
                  <a:txBody>
                    <a:bodyPr/>
                    <a:lstStyle/>
                    <a:p>
                      <a:r>
                        <a:rPr lang="en-US" sz="1800" b="0" i="0" u="none" strike="noStrike" kern="1200" baseline="0" dirty="0">
                          <a:solidFill>
                            <a:schemeClr val="tx1"/>
                          </a:solidFill>
                          <a:latin typeface="+mn-lt"/>
                          <a:ea typeface="+mn-ea"/>
                          <a:cs typeface="+mn-cs"/>
                        </a:rPr>
                        <a:t>Returns the number of elements in a stream. The operation returns a long.</a:t>
                      </a:r>
                      <a:endParaRPr lang="en-US" dirty="0">
                        <a:solidFill>
                          <a:schemeClr val="tx1"/>
                        </a:solidFill>
                      </a:endParaRPr>
                    </a:p>
                  </a:txBody>
                  <a:tcPr>
                    <a:noFill/>
                  </a:tcPr>
                </a:tc>
                <a:extLst>
                  <a:ext uri="{0D108BD9-81ED-4DB2-BD59-A6C34878D82A}">
                    <a16:rowId xmlns:a16="http://schemas.microsoft.com/office/drawing/2014/main" val="3738395478"/>
                  </a:ext>
                </a:extLst>
              </a:tr>
              <a:tr h="1242594">
                <a:tc>
                  <a:txBody>
                    <a:bodyPr/>
                    <a:lstStyle/>
                    <a:p>
                      <a:r>
                        <a:rPr lang="en-US" dirty="0">
                          <a:solidFill>
                            <a:schemeClr val="tx1"/>
                          </a:solidFill>
                        </a:rPr>
                        <a:t>collect</a:t>
                      </a:r>
                    </a:p>
                  </a:txBody>
                  <a:tcPr>
                    <a:noFill/>
                  </a:tcPr>
                </a:tc>
                <a:tc>
                  <a:txBody>
                    <a:bodyPr/>
                    <a:lstStyle/>
                    <a:p>
                      <a:r>
                        <a:rPr lang="en-US" sz="1800" b="0" i="0" u="none" strike="noStrike" kern="1200" baseline="0" dirty="0">
                          <a:solidFill>
                            <a:schemeClr val="tx1"/>
                          </a:solidFill>
                          <a:latin typeface="+mn-lt"/>
                          <a:ea typeface="+mn-ea"/>
                          <a:cs typeface="+mn-cs"/>
                        </a:rPr>
                        <a:t>Reduces the stream to create a collection such as a List, a Map, or even an</a:t>
                      </a:r>
                    </a:p>
                    <a:p>
                      <a:r>
                        <a:rPr lang="en-US" sz="1800" b="0" i="0" u="none" strike="noStrike" kern="1200" baseline="0" dirty="0">
                          <a:solidFill>
                            <a:schemeClr val="tx1"/>
                          </a:solidFill>
                          <a:latin typeface="+mn-lt"/>
                          <a:ea typeface="+mn-ea"/>
                          <a:cs typeface="+mn-cs"/>
                        </a:rPr>
                        <a:t>Integer.</a:t>
                      </a:r>
                      <a:endParaRPr lang="en-US" dirty="0">
                        <a:solidFill>
                          <a:schemeClr val="tx1"/>
                        </a:solidFill>
                      </a:endParaRPr>
                    </a:p>
                  </a:txBody>
                  <a:tcPr>
                    <a:noFill/>
                  </a:tcPr>
                </a:tc>
                <a:extLst>
                  <a:ext uri="{0D108BD9-81ED-4DB2-BD59-A6C34878D82A}">
                    <a16:rowId xmlns:a16="http://schemas.microsoft.com/office/drawing/2014/main" val="2594400776"/>
                  </a:ext>
                </a:extLst>
              </a:tr>
            </a:tbl>
          </a:graphicData>
        </a:graphic>
      </p:graphicFrame>
    </p:spTree>
    <p:extLst>
      <p:ext uri="{BB962C8B-B14F-4D97-AF65-F5344CB8AC3E}">
        <p14:creationId xmlns:p14="http://schemas.microsoft.com/office/powerpoint/2010/main" val="21287358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C162DA4-A29A-162F-7A49-05F3BF9BF47F}"/>
              </a:ext>
            </a:extLst>
          </p:cNvPr>
          <p:cNvSpPr>
            <a:spLocks noGrp="1" noChangeArrowheads="1"/>
          </p:cNvSpPr>
          <p:nvPr>
            <p:ph type="title"/>
          </p:nvPr>
        </p:nvSpPr>
        <p:spPr/>
        <p:txBody>
          <a:bodyPr/>
          <a:lstStyle/>
          <a:p>
            <a:pPr eaLnBrk="1" hangingPunct="1"/>
            <a:r>
              <a:rPr lang="en-US" altLang="en-US">
                <a:solidFill>
                  <a:schemeClr val="tx1"/>
                </a:solidFill>
              </a:rPr>
              <a:t>Type -4 Native Protocol Pure Java Driver</a:t>
            </a:r>
          </a:p>
        </p:txBody>
      </p:sp>
      <p:pic>
        <p:nvPicPr>
          <p:cNvPr id="83971" name="Picture 4" descr="1a">
            <a:extLst>
              <a:ext uri="{FF2B5EF4-FFF2-40B4-BE49-F238E27FC236}">
                <a16:creationId xmlns:a16="http://schemas.microsoft.com/office/drawing/2014/main" id="{163F15B7-0BDF-E4FE-9938-4FB1892C83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0" y="1557339"/>
            <a:ext cx="5791200" cy="4230687"/>
          </a:xfr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Line 1026">
            <a:extLst>
              <a:ext uri="{FF2B5EF4-FFF2-40B4-BE49-F238E27FC236}">
                <a16:creationId xmlns:a16="http://schemas.microsoft.com/office/drawing/2014/main" id="{EDFB58C4-2727-3653-C824-505A39862FE0}"/>
              </a:ext>
            </a:extLst>
          </p:cNvPr>
          <p:cNvSpPr>
            <a:spLocks noChangeShapeType="1"/>
          </p:cNvSpPr>
          <p:nvPr/>
        </p:nvSpPr>
        <p:spPr bwMode="auto">
          <a:xfrm>
            <a:off x="3668713" y="22479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84995" name="Rectangle 1027">
            <a:extLst>
              <a:ext uri="{FF2B5EF4-FFF2-40B4-BE49-F238E27FC236}">
                <a16:creationId xmlns:a16="http://schemas.microsoft.com/office/drawing/2014/main" id="{D2B1DC41-074A-E758-40AE-89D704F35193}"/>
              </a:ext>
            </a:extLst>
          </p:cNvPr>
          <p:cNvSpPr>
            <a:spLocks noChangeArrowheads="1"/>
          </p:cNvSpPr>
          <p:nvPr/>
        </p:nvSpPr>
        <p:spPr bwMode="blackWhite">
          <a:xfrm>
            <a:off x="2678114" y="2827338"/>
            <a:ext cx="1982787" cy="519112"/>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lvl1pPr defTabSz="822325">
              <a:spcBef>
                <a:spcPct val="20000"/>
              </a:spcBef>
              <a:buChar char="•"/>
              <a:defRPr sz="2400">
                <a:solidFill>
                  <a:schemeClr val="tx1"/>
                </a:solidFill>
                <a:latin typeface="Arial" panose="020B0604020202020204" pitchFamily="34" charset="0"/>
              </a:defRPr>
            </a:lvl1pPr>
            <a:lvl2pPr marL="742950" indent="-285750" defTabSz="822325">
              <a:spcBef>
                <a:spcPct val="20000"/>
              </a:spcBef>
              <a:buChar char="–"/>
              <a:defRPr sz="20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ko-KR" sz="1800">
                <a:solidFill>
                  <a:schemeClr val="bg2"/>
                </a:solidFill>
                <a:ea typeface="굴림" panose="020B0600000101010101" pitchFamily="34" charset="-127"/>
              </a:rPr>
              <a:t>Query</a:t>
            </a:r>
          </a:p>
        </p:txBody>
      </p:sp>
      <p:sp>
        <p:nvSpPr>
          <p:cNvPr id="84996" name="Rectangle 1028">
            <a:extLst>
              <a:ext uri="{FF2B5EF4-FFF2-40B4-BE49-F238E27FC236}">
                <a16:creationId xmlns:a16="http://schemas.microsoft.com/office/drawing/2014/main" id="{D813B58C-2321-B959-267C-34028D0B6518}"/>
              </a:ext>
            </a:extLst>
          </p:cNvPr>
          <p:cNvSpPr>
            <a:spLocks noChangeArrowheads="1"/>
          </p:cNvSpPr>
          <p:nvPr/>
        </p:nvSpPr>
        <p:spPr bwMode="blackWhite">
          <a:xfrm>
            <a:off x="2641601" y="5387976"/>
            <a:ext cx="2054225"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lvl1pPr defTabSz="822325">
              <a:spcBef>
                <a:spcPct val="20000"/>
              </a:spcBef>
              <a:buChar char="•"/>
              <a:defRPr sz="2400">
                <a:solidFill>
                  <a:schemeClr val="tx1"/>
                </a:solidFill>
                <a:latin typeface="Arial" panose="020B0604020202020204" pitchFamily="34" charset="0"/>
              </a:defRPr>
            </a:lvl1pPr>
            <a:lvl2pPr marL="742950" indent="-285750" defTabSz="822325">
              <a:spcBef>
                <a:spcPct val="20000"/>
              </a:spcBef>
              <a:buChar char="–"/>
              <a:defRPr sz="20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ko-KR" sz="1800">
                <a:solidFill>
                  <a:schemeClr val="bg2"/>
                </a:solidFill>
                <a:ea typeface="굴림" panose="020B0600000101010101" pitchFamily="34" charset="-127"/>
              </a:rPr>
              <a:t>Close</a:t>
            </a:r>
          </a:p>
        </p:txBody>
      </p:sp>
      <p:sp>
        <p:nvSpPr>
          <p:cNvPr id="84997" name="Line 1029">
            <a:extLst>
              <a:ext uri="{FF2B5EF4-FFF2-40B4-BE49-F238E27FC236}">
                <a16:creationId xmlns:a16="http://schemas.microsoft.com/office/drawing/2014/main" id="{0DAC2B0A-3AB4-76AA-FCCC-51C6E11190B3}"/>
              </a:ext>
            </a:extLst>
          </p:cNvPr>
          <p:cNvSpPr>
            <a:spLocks noChangeShapeType="1"/>
          </p:cNvSpPr>
          <p:nvPr/>
        </p:nvSpPr>
        <p:spPr bwMode="auto">
          <a:xfrm>
            <a:off x="4538664" y="2005013"/>
            <a:ext cx="884237" cy="0"/>
          </a:xfrm>
          <a:prstGeom prst="line">
            <a:avLst/>
          </a:prstGeom>
          <a:noFill/>
          <a:ln w="50800">
            <a:solidFill>
              <a:schemeClr val="tx1"/>
            </a:solidFill>
            <a:round/>
            <a:headEnd type="none" w="sm" len="sm"/>
            <a:tailEnd type="none" w="sm" len="sm"/>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84998" name="Rectangle 1030">
            <a:extLst>
              <a:ext uri="{FF2B5EF4-FFF2-40B4-BE49-F238E27FC236}">
                <a16:creationId xmlns:a16="http://schemas.microsoft.com/office/drawing/2014/main" id="{6501BE5C-E52E-7E70-57E7-35B931023CC3}"/>
              </a:ext>
            </a:extLst>
          </p:cNvPr>
          <p:cNvSpPr>
            <a:spLocks noChangeArrowheads="1"/>
          </p:cNvSpPr>
          <p:nvPr/>
        </p:nvSpPr>
        <p:spPr bwMode="blackWhite">
          <a:xfrm>
            <a:off x="2667001" y="1730376"/>
            <a:ext cx="2005013" cy="549275"/>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lvl1pPr defTabSz="822325">
              <a:spcBef>
                <a:spcPct val="20000"/>
              </a:spcBef>
              <a:buChar char="•"/>
              <a:defRPr sz="2400">
                <a:solidFill>
                  <a:schemeClr val="tx1"/>
                </a:solidFill>
                <a:latin typeface="Arial" panose="020B0604020202020204" pitchFamily="34" charset="0"/>
              </a:defRPr>
            </a:lvl1pPr>
            <a:lvl2pPr marL="742950" indent="-285750" defTabSz="822325">
              <a:spcBef>
                <a:spcPct val="20000"/>
              </a:spcBef>
              <a:buChar char="–"/>
              <a:defRPr sz="20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ko-KR" sz="1800">
                <a:solidFill>
                  <a:schemeClr val="bg2"/>
                </a:solidFill>
                <a:ea typeface="굴림" panose="020B0600000101010101" pitchFamily="34" charset="-127"/>
              </a:rPr>
              <a:t>Connect</a:t>
            </a:r>
          </a:p>
        </p:txBody>
      </p:sp>
      <p:sp>
        <p:nvSpPr>
          <p:cNvPr id="84999" name="Freeform 1031">
            <a:extLst>
              <a:ext uri="{FF2B5EF4-FFF2-40B4-BE49-F238E27FC236}">
                <a16:creationId xmlns:a16="http://schemas.microsoft.com/office/drawing/2014/main" id="{524218C9-44EA-B2F0-9165-92A18A13C72E}"/>
              </a:ext>
            </a:extLst>
          </p:cNvPr>
          <p:cNvSpPr>
            <a:spLocks/>
          </p:cNvSpPr>
          <p:nvPr/>
        </p:nvSpPr>
        <p:spPr bwMode="auto">
          <a:xfrm>
            <a:off x="5105400" y="2020888"/>
            <a:ext cx="534988" cy="1104900"/>
          </a:xfrm>
          <a:custGeom>
            <a:avLst/>
            <a:gdLst>
              <a:gd name="T0" fmla="*/ 0 w 337"/>
              <a:gd name="T1" fmla="*/ 0 h 696"/>
              <a:gd name="T2" fmla="*/ 0 w 337"/>
              <a:gd name="T3" fmla="*/ 2147483646 h 696"/>
              <a:gd name="T4" fmla="*/ 2147483646 w 337"/>
              <a:gd name="T5" fmla="*/ 2147483646 h 696"/>
              <a:gd name="T6" fmla="*/ 0 60000 65536"/>
              <a:gd name="T7" fmla="*/ 0 60000 65536"/>
              <a:gd name="T8" fmla="*/ 0 60000 65536"/>
            </a:gdLst>
            <a:ahLst/>
            <a:cxnLst>
              <a:cxn ang="T6">
                <a:pos x="T0" y="T1"/>
              </a:cxn>
              <a:cxn ang="T7">
                <a:pos x="T2" y="T3"/>
              </a:cxn>
              <a:cxn ang="T8">
                <a:pos x="T4" y="T5"/>
              </a:cxn>
            </a:cxnLst>
            <a:rect l="0" t="0" r="r" b="b"/>
            <a:pathLst>
              <a:path w="337" h="696">
                <a:moveTo>
                  <a:pt x="0" y="0"/>
                </a:moveTo>
                <a:lnTo>
                  <a:pt x="0" y="695"/>
                </a:lnTo>
                <a:lnTo>
                  <a:pt x="336" y="695"/>
                </a:lnTo>
              </a:path>
            </a:pathLst>
          </a:custGeom>
          <a:noFill/>
          <a:ln w="50800" cap="rnd" cmpd="sng">
            <a:solidFill>
              <a:schemeClr val="tx1"/>
            </a:solidFill>
            <a:prstDash val="solid"/>
            <a:round/>
            <a:headEnd type="none" w="sm" len="sm"/>
            <a:tailEnd type="none" w="sm" len="sm"/>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en-IN"/>
          </a:p>
        </p:txBody>
      </p:sp>
      <p:sp>
        <p:nvSpPr>
          <p:cNvPr id="85000" name="Rectangle 1032">
            <a:extLst>
              <a:ext uri="{FF2B5EF4-FFF2-40B4-BE49-F238E27FC236}">
                <a16:creationId xmlns:a16="http://schemas.microsoft.com/office/drawing/2014/main" id="{113812CC-09D5-003C-03A1-EB6C88FC28C0}"/>
              </a:ext>
            </a:extLst>
          </p:cNvPr>
          <p:cNvSpPr>
            <a:spLocks noChangeArrowheads="1"/>
          </p:cNvSpPr>
          <p:nvPr/>
        </p:nvSpPr>
        <p:spPr bwMode="blackWhite">
          <a:xfrm>
            <a:off x="2633664" y="3919538"/>
            <a:ext cx="2071687" cy="874712"/>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lvl1pPr defTabSz="822325">
              <a:spcBef>
                <a:spcPct val="20000"/>
              </a:spcBef>
              <a:buChar char="•"/>
              <a:defRPr sz="2400">
                <a:solidFill>
                  <a:schemeClr val="tx1"/>
                </a:solidFill>
                <a:latin typeface="Arial" panose="020B0604020202020204" pitchFamily="34" charset="0"/>
              </a:defRPr>
            </a:lvl1pPr>
            <a:lvl2pPr marL="742950" indent="-285750" defTabSz="822325">
              <a:spcBef>
                <a:spcPct val="20000"/>
              </a:spcBef>
              <a:buChar char="–"/>
              <a:defRPr sz="20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ko-KR" sz="1800">
                <a:solidFill>
                  <a:schemeClr val="bg2"/>
                </a:solidFill>
                <a:ea typeface="굴림" panose="020B0600000101010101" pitchFamily="34" charset="-127"/>
              </a:rPr>
              <a:t>Process</a:t>
            </a:r>
            <a:br>
              <a:rPr kumimoji="1" lang="en-US" altLang="ko-KR" sz="1800">
                <a:solidFill>
                  <a:schemeClr val="bg2"/>
                </a:solidFill>
                <a:ea typeface="굴림" panose="020B0600000101010101" pitchFamily="34" charset="-127"/>
              </a:rPr>
            </a:br>
            <a:r>
              <a:rPr kumimoji="1" lang="en-US" altLang="ko-KR" sz="1800">
                <a:solidFill>
                  <a:schemeClr val="bg2"/>
                </a:solidFill>
                <a:ea typeface="굴림" panose="020B0600000101010101" pitchFamily="34" charset="-127"/>
              </a:rPr>
              <a:t>results</a:t>
            </a:r>
          </a:p>
        </p:txBody>
      </p:sp>
      <p:sp>
        <p:nvSpPr>
          <p:cNvPr id="85001" name="Rectangle 1033">
            <a:extLst>
              <a:ext uri="{FF2B5EF4-FFF2-40B4-BE49-F238E27FC236}">
                <a16:creationId xmlns:a16="http://schemas.microsoft.com/office/drawing/2014/main" id="{C5BF8D69-9473-4C64-1088-76F2F50AF8A2}"/>
              </a:ext>
            </a:extLst>
          </p:cNvPr>
          <p:cNvSpPr>
            <a:spLocks noChangeArrowheads="1"/>
          </p:cNvSpPr>
          <p:nvPr/>
        </p:nvSpPr>
        <p:spPr bwMode="blackWhite">
          <a:xfrm>
            <a:off x="5351464" y="1746250"/>
            <a:ext cx="4319587"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lvl1pPr defTabSz="822325">
              <a:spcBef>
                <a:spcPct val="20000"/>
              </a:spcBef>
              <a:buChar char="•"/>
              <a:defRPr sz="2400">
                <a:solidFill>
                  <a:schemeClr val="tx1"/>
                </a:solidFill>
                <a:latin typeface="Arial" panose="020B0604020202020204" pitchFamily="34" charset="0"/>
              </a:defRPr>
            </a:lvl1pPr>
            <a:lvl2pPr marL="742950" indent="-285750" defTabSz="822325">
              <a:spcBef>
                <a:spcPct val="20000"/>
              </a:spcBef>
              <a:buChar char="–"/>
              <a:defRPr sz="20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ko-KR" sz="1800">
                <a:solidFill>
                  <a:schemeClr val="bg2"/>
                </a:solidFill>
                <a:ea typeface="굴림" panose="020B0600000101010101" pitchFamily="34" charset="-127"/>
              </a:rPr>
              <a:t>Register the driver</a:t>
            </a:r>
          </a:p>
        </p:txBody>
      </p:sp>
      <p:sp>
        <p:nvSpPr>
          <p:cNvPr id="85002" name="Rectangle 1034">
            <a:extLst>
              <a:ext uri="{FF2B5EF4-FFF2-40B4-BE49-F238E27FC236}">
                <a16:creationId xmlns:a16="http://schemas.microsoft.com/office/drawing/2014/main" id="{0C94FA1E-86FF-91B4-DEC5-C57211551D93}"/>
              </a:ext>
            </a:extLst>
          </p:cNvPr>
          <p:cNvSpPr>
            <a:spLocks noChangeArrowheads="1"/>
          </p:cNvSpPr>
          <p:nvPr/>
        </p:nvSpPr>
        <p:spPr bwMode="blackWhite">
          <a:xfrm>
            <a:off x="5340350" y="2782888"/>
            <a:ext cx="4330700"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lvl1pPr defTabSz="822325">
              <a:spcBef>
                <a:spcPct val="20000"/>
              </a:spcBef>
              <a:buChar char="•"/>
              <a:defRPr sz="2400">
                <a:solidFill>
                  <a:schemeClr val="tx1"/>
                </a:solidFill>
                <a:latin typeface="Arial" panose="020B0604020202020204" pitchFamily="34" charset="0"/>
              </a:defRPr>
            </a:lvl1pPr>
            <a:lvl2pPr marL="742950" indent="-285750" defTabSz="822325">
              <a:spcBef>
                <a:spcPct val="20000"/>
              </a:spcBef>
              <a:buChar char="–"/>
              <a:defRPr sz="20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ko-KR" sz="1800">
                <a:solidFill>
                  <a:schemeClr val="bg2"/>
                </a:solidFill>
                <a:ea typeface="굴림" panose="020B0600000101010101" pitchFamily="34" charset="-127"/>
              </a:rPr>
              <a:t>Connect to the database</a:t>
            </a:r>
          </a:p>
        </p:txBody>
      </p:sp>
      <p:sp>
        <p:nvSpPr>
          <p:cNvPr id="85003" name="Line 1035">
            <a:extLst>
              <a:ext uri="{FF2B5EF4-FFF2-40B4-BE49-F238E27FC236}">
                <a16:creationId xmlns:a16="http://schemas.microsoft.com/office/drawing/2014/main" id="{8A82EC2D-3F2D-72FA-8A9E-693D37894958}"/>
              </a:ext>
            </a:extLst>
          </p:cNvPr>
          <p:cNvSpPr>
            <a:spLocks noChangeShapeType="1"/>
          </p:cNvSpPr>
          <p:nvPr/>
        </p:nvSpPr>
        <p:spPr bwMode="auto">
          <a:xfrm>
            <a:off x="3668713" y="48006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85004" name="Line 1036">
            <a:extLst>
              <a:ext uri="{FF2B5EF4-FFF2-40B4-BE49-F238E27FC236}">
                <a16:creationId xmlns:a16="http://schemas.microsoft.com/office/drawing/2014/main" id="{25FA4716-7A77-F4C2-20A7-4B6FBB7BF050}"/>
              </a:ext>
            </a:extLst>
          </p:cNvPr>
          <p:cNvSpPr>
            <a:spLocks noChangeShapeType="1"/>
          </p:cNvSpPr>
          <p:nvPr/>
        </p:nvSpPr>
        <p:spPr bwMode="auto">
          <a:xfrm>
            <a:off x="3668713" y="33528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85005" name="Rectangle 1037">
            <a:extLst>
              <a:ext uri="{FF2B5EF4-FFF2-40B4-BE49-F238E27FC236}">
                <a16:creationId xmlns:a16="http://schemas.microsoft.com/office/drawing/2014/main" id="{8D3DFEAA-2500-EBD9-F34B-44DB9536F924}"/>
              </a:ext>
            </a:extLst>
          </p:cNvPr>
          <p:cNvSpPr>
            <a:spLocks noGrp="1" noChangeArrowheads="1"/>
          </p:cNvSpPr>
          <p:nvPr>
            <p:ph type="title"/>
          </p:nvPr>
        </p:nvSpPr>
        <p:spPr/>
        <p:txBody>
          <a:bodyPr/>
          <a:lstStyle/>
          <a:p>
            <a:pPr eaLnBrk="1" hangingPunct="1"/>
            <a:r>
              <a:rPr lang="en-US" altLang="ko-KR">
                <a:ea typeface="굴림" panose="020B0600000101010101" pitchFamily="34" charset="-127"/>
              </a:rPr>
              <a:t>Querying a Database With JDBC</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7">
            <a:extLst>
              <a:ext uri="{FF2B5EF4-FFF2-40B4-BE49-F238E27FC236}">
                <a16:creationId xmlns:a16="http://schemas.microsoft.com/office/drawing/2014/main" id="{1ED2FA17-5D65-B06A-2E48-2905B34A507F}"/>
              </a:ext>
            </a:extLst>
          </p:cNvPr>
          <p:cNvSpPr>
            <a:spLocks noGrp="1" noChangeArrowheads="1"/>
          </p:cNvSpPr>
          <p:nvPr>
            <p:ph type="title"/>
          </p:nvPr>
        </p:nvSpPr>
        <p:spPr/>
        <p:txBody>
          <a:bodyPr/>
          <a:lstStyle/>
          <a:p>
            <a:pPr eaLnBrk="1" hangingPunct="1"/>
            <a:r>
              <a:rPr lang="en-US" altLang="en-US" sz="2800"/>
              <a:t>Loading a Driver Programmatically: </a:t>
            </a:r>
            <a:br>
              <a:rPr lang="en-US" altLang="en-US" sz="2800"/>
            </a:br>
            <a:endParaRPr lang="en-US" altLang="en-US" sz="2800"/>
          </a:p>
        </p:txBody>
      </p:sp>
      <p:sp>
        <p:nvSpPr>
          <p:cNvPr id="87046" name="Rectangle 8">
            <a:extLst>
              <a:ext uri="{FF2B5EF4-FFF2-40B4-BE49-F238E27FC236}">
                <a16:creationId xmlns:a16="http://schemas.microsoft.com/office/drawing/2014/main" id="{EE9489EE-C2E2-B4D6-19B5-29F8FEC18A00}"/>
              </a:ext>
            </a:extLst>
          </p:cNvPr>
          <p:cNvSpPr>
            <a:spLocks noGrp="1" noChangeArrowheads="1"/>
          </p:cNvSpPr>
          <p:nvPr>
            <p:ph idx="1"/>
          </p:nvPr>
        </p:nvSpPr>
        <p:spPr>
          <a:xfrm>
            <a:off x="478465" y="1477926"/>
            <a:ext cx="9732335" cy="4648238"/>
          </a:xfrm>
        </p:spPr>
        <p:txBody>
          <a:bodyPr>
            <a:normAutofit fontScale="92500" lnSpcReduction="20000"/>
          </a:bodyPr>
          <a:lstStyle/>
          <a:p>
            <a:pPr eaLnBrk="1" hangingPunct="1"/>
            <a:r>
              <a:rPr lang="en-US" altLang="en-US" sz="1800" b="1" dirty="0" err="1"/>
              <a:t>forName</a:t>
            </a:r>
            <a:r>
              <a:rPr lang="en-US" altLang="en-US" sz="1800" b="1" dirty="0"/>
              <a:t>() </a:t>
            </a:r>
          </a:p>
          <a:p>
            <a:pPr lvl="2" eaLnBrk="1" hangingPunct="1"/>
            <a:r>
              <a:rPr lang="en-US" altLang="en-US" sz="1800" dirty="0"/>
              <a:t>In the </a:t>
            </a:r>
            <a:r>
              <a:rPr lang="en-US" altLang="en-US" sz="1800" dirty="0" err="1"/>
              <a:t>java.lang.Class</a:t>
            </a:r>
            <a:r>
              <a:rPr lang="en-US" altLang="en-US" sz="1800" dirty="0"/>
              <a:t> class.</a:t>
            </a:r>
          </a:p>
          <a:p>
            <a:pPr lvl="2" eaLnBrk="1" hangingPunct="1"/>
            <a:r>
              <a:rPr lang="en-US" altLang="en-US" sz="1800" dirty="0"/>
              <a:t>Loads the JDBC driver and registers the driver with the driver manager. </a:t>
            </a:r>
          </a:p>
          <a:p>
            <a:pPr eaLnBrk="1" hangingPunct="1"/>
            <a:endParaRPr lang="en-US" altLang="en-US" sz="1800" b="1" dirty="0"/>
          </a:p>
          <a:p>
            <a:pPr eaLnBrk="1" hangingPunct="1"/>
            <a:r>
              <a:rPr lang="en-US" altLang="en-US" sz="1800" b="1" dirty="0" err="1"/>
              <a:t>Class.forName</a:t>
            </a:r>
            <a:r>
              <a:rPr lang="en-US" altLang="en-US" sz="1800" dirty="0"/>
              <a:t>("</a:t>
            </a:r>
            <a:r>
              <a:rPr lang="en-US" altLang="en-US" sz="1800" b="1" dirty="0" err="1"/>
              <a:t>oracle.jdbc.driver.OracleDriver</a:t>
            </a:r>
            <a:r>
              <a:rPr lang="en-US" altLang="en-US" sz="1800" dirty="0"/>
              <a:t>"); </a:t>
            </a:r>
          </a:p>
          <a:p>
            <a:pPr eaLnBrk="1" hangingPunct="1"/>
            <a:endParaRPr lang="en-US" altLang="en-US" sz="1800" dirty="0"/>
          </a:p>
          <a:p>
            <a:pPr algn="just"/>
            <a:r>
              <a:rPr lang="en-US" altLang="en-US" dirty="0">
                <a:solidFill>
                  <a:srgbClr val="000000"/>
                </a:solidFill>
              </a:rPr>
              <a:t>Required before Java 6</a:t>
            </a:r>
          </a:p>
          <a:p>
            <a:pPr lvl="1" algn="just"/>
            <a:r>
              <a:rPr lang="en-US" altLang="en-US" b="1" dirty="0">
                <a:solidFill>
                  <a:srgbClr val="C00000"/>
                </a:solidFill>
              </a:rPr>
              <a:t>Not required after Java 6 and JDBC 4.0 API</a:t>
            </a:r>
          </a:p>
          <a:p>
            <a:pPr algn="just"/>
            <a:endParaRPr lang="en-US" altLang="en-US" dirty="0">
              <a:solidFill>
                <a:srgbClr val="000000"/>
              </a:solidFill>
            </a:endParaRPr>
          </a:p>
          <a:p>
            <a:pPr algn="just"/>
            <a:r>
              <a:rPr lang="en-US" altLang="en-US" i="1" dirty="0">
                <a:solidFill>
                  <a:srgbClr val="C00000"/>
                </a:solidFill>
              </a:rPr>
              <a:t>Need to place the Product Specific JAR file with JDBC 4.X driver in class path. </a:t>
            </a:r>
          </a:p>
          <a:p>
            <a:pPr lvl="1" algn="just"/>
            <a:r>
              <a:rPr lang="en-US" altLang="en-US" dirty="0">
                <a:solidFill>
                  <a:srgbClr val="000000"/>
                </a:solidFill>
              </a:rPr>
              <a:t>Java automatically detects the Driver class and loads it.</a:t>
            </a:r>
          </a:p>
          <a:p>
            <a:pPr lvl="1" algn="just"/>
            <a:endParaRPr lang="en-US" altLang="en-US" dirty="0">
              <a:solidFill>
                <a:srgbClr val="000000"/>
              </a:solidFill>
            </a:endParaRPr>
          </a:p>
          <a:p>
            <a:br>
              <a:rPr lang="en-US" altLang="en-US" sz="1400" dirty="0"/>
            </a:br>
            <a:endParaRPr lang="en-US" altLang="en-US" sz="1800" dirty="0"/>
          </a:p>
          <a:p>
            <a:pPr lvl="4" eaLnBrk="1" hangingPunct="1"/>
            <a:endParaRPr lang="en-US" altLang="en-US" dirty="0"/>
          </a:p>
          <a:p>
            <a:pPr eaLnBrk="1" hangingPunct="1"/>
            <a:endParaRPr lang="en-US" altLang="en-US" dirty="0"/>
          </a:p>
          <a:p>
            <a:pPr eaLnBrk="1" hangingPunct="1"/>
            <a:endParaRPr lang="en-US" altLang="en-US" dirty="0"/>
          </a:p>
        </p:txBody>
      </p:sp>
      <p:sp>
        <p:nvSpPr>
          <p:cNvPr id="87042" name="Slide Number Placeholder 5">
            <a:extLst>
              <a:ext uri="{FF2B5EF4-FFF2-40B4-BE49-F238E27FC236}">
                <a16:creationId xmlns:a16="http://schemas.microsoft.com/office/drawing/2014/main" id="{DE01AFA7-10CD-1315-F9B4-DA37D637C7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E3FCB17-9801-4FE1-A0D7-60314A101782}" type="slidenum">
              <a:rPr lang="en-US" altLang="en-US" sz="1400"/>
              <a:pPr>
                <a:spcBef>
                  <a:spcPct val="0"/>
                </a:spcBef>
                <a:buFontTx/>
                <a:buNone/>
              </a:pPr>
              <a:t>84</a:t>
            </a:fld>
            <a:endParaRPr lang="en-US" altLang="en-US" sz="1400"/>
          </a:p>
        </p:txBody>
      </p:sp>
      <p:sp>
        <p:nvSpPr>
          <p:cNvPr id="87043" name="Rectangle 2">
            <a:extLst>
              <a:ext uri="{FF2B5EF4-FFF2-40B4-BE49-F238E27FC236}">
                <a16:creationId xmlns:a16="http://schemas.microsoft.com/office/drawing/2014/main" id="{71205978-084A-2897-B487-CD2C7A48A0C4}"/>
              </a:ext>
            </a:extLst>
          </p:cNvPr>
          <p:cNvSpPr>
            <a:spLocks noChangeArrowheads="1"/>
          </p:cNvSpPr>
          <p:nvPr/>
        </p:nvSpPr>
        <p:spPr bwMode="auto">
          <a:xfrm>
            <a:off x="2133600" y="762000"/>
            <a:ext cx="8077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828800" indent="-4572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3" eaLnBrk="1" hangingPunct="1">
              <a:buSzPct val="140000"/>
              <a:buFontTx/>
              <a:buChar char="•"/>
            </a:pPr>
            <a:endParaRPr lang="en-US" altLang="en-US">
              <a:latin typeface="Verdana" panose="020B0604030504040204" pitchFamily="34" charset="0"/>
              <a:cs typeface="Times New Roman" panose="02020603050405020304" pitchFamily="18" charset="0"/>
            </a:endParaRPr>
          </a:p>
        </p:txBody>
      </p:sp>
      <p:sp>
        <p:nvSpPr>
          <p:cNvPr id="87044" name="Line 3">
            <a:extLst>
              <a:ext uri="{FF2B5EF4-FFF2-40B4-BE49-F238E27FC236}">
                <a16:creationId xmlns:a16="http://schemas.microsoft.com/office/drawing/2014/main" id="{EAA4FA3B-E1E9-4ADB-4507-B665A38D8C2E}"/>
              </a:ext>
            </a:extLst>
          </p:cNvPr>
          <p:cNvSpPr>
            <a:spLocks noChangeShapeType="1"/>
          </p:cNvSpPr>
          <p:nvPr/>
        </p:nvSpPr>
        <p:spPr bwMode="auto">
          <a:xfrm>
            <a:off x="1905000" y="62484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4" name="Rectangle 8">
            <a:extLst>
              <a:ext uri="{FF2B5EF4-FFF2-40B4-BE49-F238E27FC236}">
                <a16:creationId xmlns:a16="http://schemas.microsoft.com/office/drawing/2014/main" id="{EEFB9BB0-9E36-E7B6-5672-A99765C99465}"/>
              </a:ext>
            </a:extLst>
          </p:cNvPr>
          <p:cNvSpPr>
            <a:spLocks noGrp="1" noChangeArrowheads="1"/>
          </p:cNvSpPr>
          <p:nvPr>
            <p:ph type="title"/>
          </p:nvPr>
        </p:nvSpPr>
        <p:spPr/>
        <p:txBody>
          <a:bodyPr/>
          <a:lstStyle/>
          <a:p>
            <a:pPr eaLnBrk="1" hangingPunct="1"/>
            <a:r>
              <a:rPr lang="en-US" altLang="en-US">
                <a:solidFill>
                  <a:schemeClr val="tx1"/>
                </a:solidFill>
              </a:rPr>
              <a:t>Connecting to a Database</a:t>
            </a:r>
          </a:p>
        </p:txBody>
      </p:sp>
      <p:sp>
        <p:nvSpPr>
          <p:cNvPr id="89095" name="Rectangle 9">
            <a:extLst>
              <a:ext uri="{FF2B5EF4-FFF2-40B4-BE49-F238E27FC236}">
                <a16:creationId xmlns:a16="http://schemas.microsoft.com/office/drawing/2014/main" id="{D99AE63A-C24D-BAAD-B3B7-5ECC860D89A7}"/>
              </a:ext>
            </a:extLst>
          </p:cNvPr>
          <p:cNvSpPr>
            <a:spLocks noGrp="1" noChangeArrowheads="1"/>
          </p:cNvSpPr>
          <p:nvPr>
            <p:ph idx="1"/>
          </p:nvPr>
        </p:nvSpPr>
        <p:spPr>
          <a:xfrm>
            <a:off x="441252" y="1414132"/>
            <a:ext cx="10653822" cy="4834268"/>
          </a:xfrm>
        </p:spPr>
        <p:txBody>
          <a:bodyPr/>
          <a:lstStyle/>
          <a:p>
            <a:pPr lvl="2" eaLnBrk="1" hangingPunct="1"/>
            <a:r>
              <a:rPr lang="en-US" altLang="en-US" sz="1800" dirty="0"/>
              <a:t>The </a:t>
            </a:r>
            <a:r>
              <a:rPr lang="en-US" altLang="en-US" sz="1800" dirty="0" err="1"/>
              <a:t>DriverManager</a:t>
            </a:r>
            <a:r>
              <a:rPr lang="en-US" altLang="en-US" sz="1800" dirty="0"/>
              <a:t> class provides the </a:t>
            </a:r>
            <a:r>
              <a:rPr lang="en-US" altLang="en-US" sz="1800" dirty="0" err="1"/>
              <a:t>getConnection</a:t>
            </a:r>
            <a:r>
              <a:rPr lang="en-US" altLang="en-US" sz="1800" dirty="0"/>
              <a:t>() method to create a Connection object. </a:t>
            </a:r>
          </a:p>
          <a:p>
            <a:pPr lvl="2" eaLnBrk="1" hangingPunct="1"/>
            <a:endParaRPr lang="en-US" altLang="en-US" sz="1800" dirty="0"/>
          </a:p>
          <a:p>
            <a:pPr lvl="2" eaLnBrk="1" hangingPunct="1"/>
            <a:r>
              <a:rPr lang="en-US" altLang="en-US" sz="1800" dirty="0"/>
              <a:t>The </a:t>
            </a:r>
            <a:r>
              <a:rPr lang="en-US" altLang="en-US" sz="1800" dirty="0" err="1"/>
              <a:t>getConnection</a:t>
            </a:r>
            <a:r>
              <a:rPr lang="en-US" altLang="en-US" sz="1800" dirty="0"/>
              <a:t>()method has the form</a:t>
            </a:r>
          </a:p>
          <a:p>
            <a:pPr lvl="2" eaLnBrk="1" hangingPunct="1"/>
            <a:endParaRPr lang="en-US" altLang="en-US" sz="1800" dirty="0"/>
          </a:p>
          <a:p>
            <a:pPr lvl="2" eaLnBrk="1" hangingPunct="1"/>
            <a:r>
              <a:rPr lang="en-US" altLang="en-US" sz="1800" dirty="0"/>
              <a:t>Connection </a:t>
            </a:r>
            <a:r>
              <a:rPr lang="en-US" altLang="en-US" sz="1800" dirty="0" err="1"/>
              <a:t>getConnection</a:t>
            </a:r>
            <a:r>
              <a:rPr lang="en-US" altLang="en-US" sz="1800" dirty="0"/>
              <a:t> (String &lt;</a:t>
            </a:r>
            <a:r>
              <a:rPr lang="en-US" altLang="en-US" sz="1800" dirty="0" err="1"/>
              <a:t>url</a:t>
            </a:r>
            <a:r>
              <a:rPr lang="en-US" altLang="en-US" sz="1800" dirty="0"/>
              <a:t>&gt;, String &lt;username&gt;, String &lt;password&gt;)</a:t>
            </a:r>
          </a:p>
          <a:p>
            <a:pPr lvl="2" eaLnBrk="1" hangingPunct="1"/>
            <a:endParaRPr lang="en-US" altLang="en-US" sz="1800" dirty="0"/>
          </a:p>
          <a:p>
            <a:pPr lvl="2" eaLnBrk="1" hangingPunct="1"/>
            <a:r>
              <a:rPr lang="en-US" altLang="ko-KR" sz="1800" dirty="0">
                <a:ea typeface="굴림" panose="020B0600000101010101" pitchFamily="34" charset="-127"/>
              </a:rPr>
              <a:t>JDBC uses a URL to identify the database connection</a:t>
            </a:r>
            <a:r>
              <a:rPr lang="en-US" altLang="ko-KR" dirty="0">
                <a:ea typeface="굴림" panose="020B0600000101010101" pitchFamily="34" charset="-127"/>
              </a:rPr>
              <a:t>.</a:t>
            </a:r>
          </a:p>
          <a:p>
            <a:pPr lvl="2" eaLnBrk="1" hangingPunct="1"/>
            <a:endParaRPr lang="en-US" altLang="ko-KR" dirty="0">
              <a:ea typeface="굴림" panose="020B0600000101010101" pitchFamily="34" charset="-127"/>
            </a:endParaRPr>
          </a:p>
          <a:p>
            <a:pPr eaLnBrk="1" hangingPunct="1"/>
            <a:endParaRPr lang="en-US" altLang="en-US" dirty="0"/>
          </a:p>
        </p:txBody>
      </p:sp>
      <p:sp>
        <p:nvSpPr>
          <p:cNvPr id="89090" name="Slide Number Placeholder 5">
            <a:extLst>
              <a:ext uri="{FF2B5EF4-FFF2-40B4-BE49-F238E27FC236}">
                <a16:creationId xmlns:a16="http://schemas.microsoft.com/office/drawing/2014/main" id="{6F6C0A35-534D-95CC-F256-D511E0E191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33E650D-0D6B-4A5B-B264-2523154F9A0D}" type="slidenum">
              <a:rPr lang="en-US" altLang="en-US" sz="1400"/>
              <a:pPr>
                <a:spcBef>
                  <a:spcPct val="0"/>
                </a:spcBef>
                <a:buFontTx/>
                <a:buNone/>
              </a:pPr>
              <a:t>85</a:t>
            </a:fld>
            <a:endParaRPr lang="en-US" altLang="en-US" sz="1400"/>
          </a:p>
        </p:txBody>
      </p:sp>
      <p:sp>
        <p:nvSpPr>
          <p:cNvPr id="89091" name="Rectangle 2">
            <a:extLst>
              <a:ext uri="{FF2B5EF4-FFF2-40B4-BE49-F238E27FC236}">
                <a16:creationId xmlns:a16="http://schemas.microsoft.com/office/drawing/2014/main" id="{032B62D6-940A-F700-1711-9CBEA67711A1}"/>
              </a:ext>
            </a:extLst>
          </p:cNvPr>
          <p:cNvSpPr>
            <a:spLocks noChangeArrowheads="1"/>
          </p:cNvSpPr>
          <p:nvPr/>
        </p:nvSpPr>
        <p:spPr bwMode="auto">
          <a:xfrm>
            <a:off x="2133600" y="609600"/>
            <a:ext cx="8077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2" eaLnBrk="1" hangingPunct="1">
              <a:buSzPct val="140000"/>
            </a:pPr>
            <a:endParaRPr lang="en-US" altLang="en-US" sz="1800">
              <a:cs typeface="Times New Roman" panose="02020603050405020304" pitchFamily="18" charset="0"/>
            </a:endParaRPr>
          </a:p>
          <a:p>
            <a:pPr lvl="2" eaLnBrk="1" hangingPunct="1">
              <a:buSzPct val="140000"/>
            </a:pPr>
            <a:endParaRPr lang="en-US" altLang="ko-KR" sz="1800">
              <a:ea typeface="굴림" panose="020B0600000101010101" pitchFamily="34" charset="-127"/>
            </a:endParaRPr>
          </a:p>
          <a:p>
            <a:pPr lvl="2" eaLnBrk="1" hangingPunct="1">
              <a:buSzPct val="140000"/>
            </a:pPr>
            <a:endParaRPr lang="en-US" altLang="en-US" sz="1800"/>
          </a:p>
        </p:txBody>
      </p:sp>
      <p:sp>
        <p:nvSpPr>
          <p:cNvPr id="89092" name="Line 3">
            <a:extLst>
              <a:ext uri="{FF2B5EF4-FFF2-40B4-BE49-F238E27FC236}">
                <a16:creationId xmlns:a16="http://schemas.microsoft.com/office/drawing/2014/main" id="{53D63C8F-67E6-EE80-9B6F-BF1FB8B6A4FC}"/>
              </a:ext>
            </a:extLst>
          </p:cNvPr>
          <p:cNvSpPr>
            <a:spLocks noChangeShapeType="1"/>
          </p:cNvSpPr>
          <p:nvPr/>
        </p:nvSpPr>
        <p:spPr bwMode="auto">
          <a:xfrm>
            <a:off x="1905000" y="62484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093" name="Rectangle 5">
            <a:extLst>
              <a:ext uri="{FF2B5EF4-FFF2-40B4-BE49-F238E27FC236}">
                <a16:creationId xmlns:a16="http://schemas.microsoft.com/office/drawing/2014/main" id="{4CF823D0-9725-73CF-157B-F58F301E8438}"/>
              </a:ext>
            </a:extLst>
          </p:cNvPr>
          <p:cNvSpPr>
            <a:spLocks noChangeArrowheads="1"/>
          </p:cNvSpPr>
          <p:nvPr/>
        </p:nvSpPr>
        <p:spPr bwMode="blackWhite">
          <a:xfrm>
            <a:off x="2971800" y="4572001"/>
            <a:ext cx="6235700" cy="601447"/>
          </a:xfrm>
          <a:prstGeom prst="rect">
            <a:avLst/>
          </a:prstGeom>
          <a:solidFill>
            <a:srgbClr val="FFDC4F"/>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ko-KR" sz="2800">
                <a:solidFill>
                  <a:srgbClr val="000000"/>
                </a:solidFill>
                <a:latin typeface="Courier New" panose="02070309020205020404" pitchFamily="49" charset="0"/>
                <a:ea typeface="굴림" panose="020B0600000101010101" pitchFamily="34" charset="-127"/>
              </a:rPr>
              <a:t>jdbc:&lt;</a:t>
            </a:r>
            <a:r>
              <a:rPr kumimoji="1" lang="en-US" altLang="ko-KR" sz="2800" i="1">
                <a:solidFill>
                  <a:srgbClr val="000000"/>
                </a:solidFill>
                <a:latin typeface="Courier New" panose="02070309020205020404" pitchFamily="49" charset="0"/>
                <a:ea typeface="굴림" panose="020B0600000101010101" pitchFamily="34" charset="-127"/>
              </a:rPr>
              <a:t>subprotocol</a:t>
            </a:r>
            <a:r>
              <a:rPr kumimoji="1" lang="en-US" altLang="ko-KR" sz="2800">
                <a:solidFill>
                  <a:srgbClr val="000000"/>
                </a:solidFill>
                <a:latin typeface="Courier New" panose="02070309020205020404" pitchFamily="49" charset="0"/>
                <a:ea typeface="굴림" panose="020B0600000101010101" pitchFamily="34" charset="-127"/>
              </a:rPr>
              <a:t>&gt;:&lt;</a:t>
            </a:r>
            <a:r>
              <a:rPr kumimoji="1" lang="en-US" altLang="ko-KR" sz="2800" i="1">
                <a:solidFill>
                  <a:srgbClr val="000000"/>
                </a:solidFill>
                <a:latin typeface="Courier New" panose="02070309020205020404" pitchFamily="49" charset="0"/>
                <a:ea typeface="굴림" panose="020B0600000101010101" pitchFamily="34" charset="-127"/>
              </a:rPr>
              <a:t>subname</a:t>
            </a:r>
            <a:r>
              <a:rPr kumimoji="1" lang="en-US" altLang="ko-KR" sz="2800">
                <a:solidFill>
                  <a:srgbClr val="000000"/>
                </a:solidFill>
                <a:latin typeface="Courier New" panose="02070309020205020404" pitchFamily="49" charset="0"/>
                <a:ea typeface="굴림" panose="020B0600000101010101" pitchFamily="34" charset="-127"/>
              </a:rPr>
              <a:t>&gt;</a:t>
            </a:r>
          </a:p>
        </p:txBody>
      </p:sp>
      <p:sp>
        <p:nvSpPr>
          <p:cNvPr id="89096" name="Rectangle 10">
            <a:extLst>
              <a:ext uri="{FF2B5EF4-FFF2-40B4-BE49-F238E27FC236}">
                <a16:creationId xmlns:a16="http://schemas.microsoft.com/office/drawing/2014/main" id="{3B857390-5637-CE4C-1A96-989EE0FB1D6A}"/>
              </a:ext>
            </a:extLst>
          </p:cNvPr>
          <p:cNvSpPr>
            <a:spLocks noChangeArrowheads="1"/>
          </p:cNvSpPr>
          <p:nvPr/>
        </p:nvSpPr>
        <p:spPr bwMode="blackWhite">
          <a:xfrm>
            <a:off x="2438400" y="5617535"/>
            <a:ext cx="7226300" cy="601447"/>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125000"/>
              </a:lnSpc>
              <a:spcBef>
                <a:spcPct val="0"/>
              </a:spcBef>
              <a:buFontTx/>
              <a:buNone/>
            </a:pPr>
            <a:r>
              <a:rPr kumimoji="1" lang="en-US" altLang="ko-KR" sz="2800" dirty="0" err="1">
                <a:solidFill>
                  <a:schemeClr val="bg2"/>
                </a:solidFill>
                <a:latin typeface="Courier New" panose="02070309020205020404" pitchFamily="49" charset="0"/>
                <a:ea typeface="굴림" panose="020B0600000101010101" pitchFamily="34" charset="-127"/>
              </a:rPr>
              <a:t>jdbc:oracle</a:t>
            </a:r>
            <a:r>
              <a:rPr kumimoji="1" lang="en-US" altLang="ko-KR" sz="2800" dirty="0">
                <a:solidFill>
                  <a:schemeClr val="bg2"/>
                </a:solidFill>
                <a:latin typeface="Courier New" panose="02070309020205020404" pitchFamily="49" charset="0"/>
                <a:ea typeface="굴림" panose="020B0600000101010101" pitchFamily="34" charset="-127"/>
              </a:rPr>
              <a:t>:&lt;</a:t>
            </a:r>
            <a:r>
              <a:rPr kumimoji="1" lang="en-US" altLang="ko-KR" sz="2800" i="1" dirty="0">
                <a:solidFill>
                  <a:schemeClr val="bg2"/>
                </a:solidFill>
                <a:latin typeface="Courier New" panose="02070309020205020404" pitchFamily="49" charset="0"/>
                <a:ea typeface="굴림" panose="020B0600000101010101" pitchFamily="34" charset="-127"/>
              </a:rPr>
              <a:t>driver</a:t>
            </a:r>
            <a:r>
              <a:rPr kumimoji="1" lang="en-US" altLang="ko-KR" sz="2800" dirty="0">
                <a:solidFill>
                  <a:schemeClr val="bg2"/>
                </a:solidFill>
                <a:latin typeface="Courier New" panose="02070309020205020404" pitchFamily="49" charset="0"/>
                <a:ea typeface="굴림" panose="020B0600000101010101" pitchFamily="34" charset="-127"/>
              </a:rPr>
              <a:t>&gt;:@&lt;</a:t>
            </a:r>
            <a:r>
              <a:rPr kumimoji="1" lang="en-US" altLang="ko-KR" sz="2800" i="1" dirty="0">
                <a:solidFill>
                  <a:schemeClr val="bg2"/>
                </a:solidFill>
                <a:latin typeface="Courier New" panose="02070309020205020404" pitchFamily="49" charset="0"/>
                <a:ea typeface="굴림" panose="020B0600000101010101" pitchFamily="34" charset="-127"/>
              </a:rPr>
              <a:t>database</a:t>
            </a:r>
            <a:r>
              <a:rPr kumimoji="1" lang="en-US" altLang="ko-KR" sz="2800" dirty="0">
                <a:solidFill>
                  <a:schemeClr val="bg2"/>
                </a:solidFill>
                <a:latin typeface="Courier New" panose="02070309020205020404" pitchFamily="49" charset="0"/>
                <a:ea typeface="굴림" panose="020B0600000101010101" pitchFamily="34" charset="-127"/>
              </a:rPr>
              <a:t>&gt;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5">
            <a:extLst>
              <a:ext uri="{FF2B5EF4-FFF2-40B4-BE49-F238E27FC236}">
                <a16:creationId xmlns:a16="http://schemas.microsoft.com/office/drawing/2014/main" id="{4A969EBB-7D8B-036B-7526-52B4507F5115}"/>
              </a:ext>
            </a:extLst>
          </p:cNvPr>
          <p:cNvSpPr>
            <a:spLocks noGrp="1" noChangeArrowheads="1"/>
          </p:cNvSpPr>
          <p:nvPr>
            <p:ph type="title"/>
          </p:nvPr>
        </p:nvSpPr>
        <p:spPr/>
        <p:txBody>
          <a:bodyPr/>
          <a:lstStyle/>
          <a:p>
            <a:pPr eaLnBrk="1" hangingPunct="1"/>
            <a:r>
              <a:rPr lang="en-US" altLang="ko-KR">
                <a:ea typeface="굴림" panose="020B0600000101010101" pitchFamily="34" charset="-127"/>
              </a:rPr>
              <a:t>JDBC URLs with Oracle Drivers</a:t>
            </a:r>
          </a:p>
        </p:txBody>
      </p:sp>
      <p:sp>
        <p:nvSpPr>
          <p:cNvPr id="91138" name="Rectangle 2">
            <a:extLst>
              <a:ext uri="{FF2B5EF4-FFF2-40B4-BE49-F238E27FC236}">
                <a16:creationId xmlns:a16="http://schemas.microsoft.com/office/drawing/2014/main" id="{69A35123-BE55-B14E-1D77-B6105BAA29E2}"/>
              </a:ext>
            </a:extLst>
          </p:cNvPr>
          <p:cNvSpPr>
            <a:spLocks noGrp="1" noChangeArrowheads="1"/>
          </p:cNvSpPr>
          <p:nvPr>
            <p:ph idx="1"/>
          </p:nvPr>
        </p:nvSpPr>
        <p:spPr/>
        <p:txBody>
          <a:bodyPr/>
          <a:lstStyle/>
          <a:p>
            <a:pPr eaLnBrk="1" hangingPunct="1">
              <a:lnSpc>
                <a:spcPct val="80000"/>
              </a:lnSpc>
            </a:pPr>
            <a:r>
              <a:rPr lang="en-US" altLang="ko-KR">
                <a:ea typeface="굴림" panose="020B0600000101010101" pitchFamily="34" charset="-127"/>
              </a:rPr>
              <a:t>Thin driver</a:t>
            </a:r>
          </a:p>
          <a:p>
            <a:pPr eaLnBrk="1" hangingPunct="1">
              <a:lnSpc>
                <a:spcPct val="80000"/>
              </a:lnSpc>
            </a:pPr>
            <a:endParaRPr lang="en-US" altLang="ko-KR">
              <a:ea typeface="굴림" panose="020B0600000101010101" pitchFamily="34" charset="-127"/>
            </a:endParaRPr>
          </a:p>
          <a:p>
            <a:pPr eaLnBrk="1" hangingPunct="1">
              <a:lnSpc>
                <a:spcPct val="80000"/>
              </a:lnSpc>
            </a:pPr>
            <a:endParaRPr lang="en-US" altLang="ko-KR">
              <a:ea typeface="굴림" panose="020B0600000101010101" pitchFamily="34" charset="-127"/>
            </a:endParaRPr>
          </a:p>
        </p:txBody>
      </p:sp>
      <p:sp>
        <p:nvSpPr>
          <p:cNvPr id="91139" name="Rectangle 3">
            <a:extLst>
              <a:ext uri="{FF2B5EF4-FFF2-40B4-BE49-F238E27FC236}">
                <a16:creationId xmlns:a16="http://schemas.microsoft.com/office/drawing/2014/main" id="{6F9506FE-2DD4-8DF8-AB30-F5B2C112BD92}"/>
              </a:ext>
            </a:extLst>
          </p:cNvPr>
          <p:cNvSpPr>
            <a:spLocks noChangeArrowheads="1"/>
          </p:cNvSpPr>
          <p:nvPr/>
        </p:nvSpPr>
        <p:spPr bwMode="blackWhite">
          <a:xfrm>
            <a:off x="2971800" y="2133601"/>
            <a:ext cx="5930900" cy="455253"/>
          </a:xfrm>
          <a:prstGeom prst="rect">
            <a:avLst/>
          </a:prstGeom>
          <a:solidFill>
            <a:srgbClr val="FFDC4F"/>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ko-KR" sz="2000">
                <a:solidFill>
                  <a:srgbClr val="000000"/>
                </a:solidFill>
                <a:latin typeface="Courier New" panose="02070309020205020404" pitchFamily="49" charset="0"/>
                <a:ea typeface="굴림" panose="020B0600000101010101" pitchFamily="34" charset="-127"/>
              </a:rPr>
              <a:t>jdbc:oracle:thin:@&lt;host&gt;:&lt;port&gt;:&lt;SID&gt;</a:t>
            </a:r>
          </a:p>
        </p:txBody>
      </p:sp>
      <p:sp>
        <p:nvSpPr>
          <p:cNvPr id="509959" name="Rectangle 7">
            <a:extLst>
              <a:ext uri="{FF2B5EF4-FFF2-40B4-BE49-F238E27FC236}">
                <a16:creationId xmlns:a16="http://schemas.microsoft.com/office/drawing/2014/main" id="{0C21EC0C-1EEC-690C-3090-67FE6243978B}"/>
              </a:ext>
            </a:extLst>
          </p:cNvPr>
          <p:cNvSpPr>
            <a:spLocks noChangeArrowheads="1"/>
          </p:cNvSpPr>
          <p:nvPr/>
        </p:nvSpPr>
        <p:spPr bwMode="gray">
          <a:xfrm>
            <a:off x="2438400" y="3581400"/>
            <a:ext cx="7162800" cy="1219200"/>
          </a:xfrm>
          <a:prstGeom prst="rect">
            <a:avLst/>
          </a:prstGeom>
          <a:solidFill>
            <a:srgbClr val="EAEAEA"/>
          </a:solidFill>
          <a:ln w="12700">
            <a:solidFill>
              <a:schemeClr val="bg2"/>
            </a:solidFill>
            <a:miter lim="800000"/>
            <a:headEnd/>
            <a:tailEnd/>
          </a:ln>
          <a:effectLst/>
        </p:spPr>
        <p:txBody>
          <a:bodyPr lIns="90488" tIns="44450" rIns="90488" bIns="44450"/>
          <a:lstStyle/>
          <a:p>
            <a:pPr>
              <a:lnSpc>
                <a:spcPct val="125000"/>
              </a:lnSpc>
              <a:defRPr/>
            </a:pPr>
            <a:r>
              <a:rPr kumimoji="1" lang="en-US" altLang="ko-KR" sz="2000">
                <a:solidFill>
                  <a:schemeClr val="bg2"/>
                </a:solidFill>
                <a:effectLst>
                  <a:outerShdw blurRad="38100" dist="38100" dir="2700000" algn="tl">
                    <a:srgbClr val="000000"/>
                  </a:outerShdw>
                </a:effectLst>
                <a:latin typeface="Courier New" pitchFamily="49" charset="0"/>
                <a:ea typeface="굴림" pitchFamily="50" charset="-127"/>
              </a:rPr>
              <a:t>Connection conn = DriverManager.getConnection</a:t>
            </a:r>
            <a:br>
              <a:rPr kumimoji="1" lang="en-US" altLang="ko-KR" sz="2000">
                <a:solidFill>
                  <a:schemeClr val="bg2"/>
                </a:solidFill>
                <a:effectLst>
                  <a:outerShdw blurRad="38100" dist="38100" dir="2700000" algn="tl">
                    <a:srgbClr val="000000"/>
                  </a:outerShdw>
                </a:effectLst>
                <a:latin typeface="Courier New" pitchFamily="49" charset="0"/>
                <a:ea typeface="굴림" pitchFamily="50" charset="-127"/>
              </a:rPr>
            </a:br>
            <a:r>
              <a:rPr kumimoji="1" lang="en-US" altLang="ko-KR" sz="2000">
                <a:solidFill>
                  <a:schemeClr val="bg2"/>
                </a:solidFill>
                <a:effectLst>
                  <a:outerShdw blurRad="38100" dist="38100" dir="2700000" algn="tl">
                    <a:srgbClr val="000000"/>
                  </a:outerShdw>
                </a:effectLst>
                <a:latin typeface="Courier New" pitchFamily="49" charset="0"/>
                <a:ea typeface="굴림" pitchFamily="50" charset="-127"/>
              </a:rPr>
              <a:t>	("jdbc:oracle:thin:@myhost:1521:orcl", </a:t>
            </a:r>
            <a:br>
              <a:rPr kumimoji="1" lang="en-US" altLang="ko-KR" sz="2000">
                <a:solidFill>
                  <a:schemeClr val="bg2"/>
                </a:solidFill>
                <a:effectLst>
                  <a:outerShdw blurRad="38100" dist="38100" dir="2700000" algn="tl">
                    <a:srgbClr val="000000"/>
                  </a:outerShdw>
                </a:effectLst>
                <a:latin typeface="Courier New" pitchFamily="49" charset="0"/>
                <a:ea typeface="굴림" pitchFamily="50" charset="-127"/>
              </a:rPr>
            </a:br>
            <a:r>
              <a:rPr kumimoji="1" lang="en-US" altLang="ko-KR" sz="2000">
                <a:solidFill>
                  <a:schemeClr val="bg2"/>
                </a:solidFill>
                <a:effectLst>
                  <a:outerShdw blurRad="38100" dist="38100" dir="2700000" algn="tl">
                    <a:srgbClr val="000000"/>
                  </a:outerShdw>
                </a:effectLst>
                <a:latin typeface="Courier New" pitchFamily="49" charset="0"/>
                <a:ea typeface="굴림" pitchFamily="50" charset="-127"/>
              </a:rPr>
              <a:t>	"scott", "tiger");</a:t>
            </a:r>
          </a:p>
        </p:txBody>
      </p:sp>
      <p:sp>
        <p:nvSpPr>
          <p:cNvPr id="91142" name="Rectangle 8">
            <a:extLst>
              <a:ext uri="{FF2B5EF4-FFF2-40B4-BE49-F238E27FC236}">
                <a16:creationId xmlns:a16="http://schemas.microsoft.com/office/drawing/2014/main" id="{7ABEF859-6128-9274-43D9-BA22B92C5E85}"/>
              </a:ext>
            </a:extLst>
          </p:cNvPr>
          <p:cNvSpPr>
            <a:spLocks noChangeArrowheads="1"/>
          </p:cNvSpPr>
          <p:nvPr/>
        </p:nvSpPr>
        <p:spPr bwMode="auto">
          <a:xfrm>
            <a:off x="2590800" y="5334001"/>
            <a:ext cx="731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jdbc:microsoft:sqlserver:@10.161.3.94:1433:javatraining,sa,”L2USER;</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1390E635-6DC5-7D33-5DC9-4DA51E7AAF80}"/>
              </a:ext>
            </a:extLst>
          </p:cNvPr>
          <p:cNvSpPr>
            <a:spLocks noGrp="1" noChangeArrowheads="1"/>
          </p:cNvSpPr>
          <p:nvPr>
            <p:ph type="title"/>
          </p:nvPr>
        </p:nvSpPr>
        <p:spPr/>
        <p:txBody>
          <a:bodyPr/>
          <a:lstStyle/>
          <a:p>
            <a:r>
              <a:rPr lang="en-US" altLang="en-US"/>
              <a:t>Data Base Connection Property</a:t>
            </a:r>
            <a:endParaRPr lang="en-IN" altLang="en-US"/>
          </a:p>
        </p:txBody>
      </p:sp>
      <p:sp>
        <p:nvSpPr>
          <p:cNvPr id="3" name="Content Placeholder 2">
            <a:extLst>
              <a:ext uri="{FF2B5EF4-FFF2-40B4-BE49-F238E27FC236}">
                <a16:creationId xmlns:a16="http://schemas.microsoft.com/office/drawing/2014/main" id="{4303CDB5-F151-3145-8F52-A1B33BE57A3F}"/>
              </a:ext>
            </a:extLst>
          </p:cNvPr>
          <p:cNvSpPr>
            <a:spLocks noGrp="1"/>
          </p:cNvSpPr>
          <p:nvPr>
            <p:ph idx="1"/>
          </p:nvPr>
        </p:nvSpPr>
        <p:spPr/>
        <p:txBody>
          <a:bodyPr/>
          <a:lstStyle/>
          <a:p>
            <a:pPr>
              <a:defRPr/>
            </a:pPr>
            <a:r>
              <a:rPr lang="en-US" sz="1800" b="1" u="sng" dirty="0" err="1"/>
              <a:t>src</a:t>
            </a:r>
            <a:r>
              <a:rPr lang="en-US" sz="1800" b="1" u="sng" dirty="0"/>
              <a:t>/resources/</a:t>
            </a:r>
            <a:r>
              <a:rPr lang="en-US" sz="1800" b="1" u="sng" dirty="0" err="1"/>
              <a:t>DbConnection.properties</a:t>
            </a:r>
            <a:endParaRPr lang="en-US" sz="1800" b="1" u="sng" dirty="0"/>
          </a:p>
          <a:p>
            <a:pPr>
              <a:defRPr/>
            </a:pPr>
            <a:endParaRPr lang="en-IN" sz="1800" dirty="0">
              <a:solidFill>
                <a:srgbClr val="000000"/>
              </a:solidFill>
              <a:latin typeface="Consolas" panose="020B0609020204030204" pitchFamily="49" charset="0"/>
            </a:endParaRPr>
          </a:p>
          <a:p>
            <a:pPr>
              <a:defRPr/>
            </a:pPr>
            <a:r>
              <a:rPr lang="en-IN" sz="1800" dirty="0">
                <a:latin typeface="Consolas" panose="020B0609020204030204" pitchFamily="49" charset="0"/>
              </a:rPr>
              <a:t>datasource.url=</a:t>
            </a:r>
            <a:r>
              <a:rPr lang="en-IN" sz="1800" dirty="0" err="1">
                <a:latin typeface="Consolas" panose="020B0609020204030204" pitchFamily="49" charset="0"/>
              </a:rPr>
              <a:t>jdbc:mysql</a:t>
            </a:r>
            <a:r>
              <a:rPr lang="en-IN" sz="1800" dirty="0">
                <a:latin typeface="Consolas" panose="020B0609020204030204" pitchFamily="49" charset="0"/>
              </a:rPr>
              <a:t>://</a:t>
            </a:r>
            <a:r>
              <a:rPr lang="en-IN" sz="1800" u="sng" dirty="0">
                <a:latin typeface="Consolas" panose="020B0609020204030204" pitchFamily="49" charset="0"/>
              </a:rPr>
              <a:t>localhost:3306/test</a:t>
            </a:r>
          </a:p>
          <a:p>
            <a:pPr>
              <a:defRPr/>
            </a:pPr>
            <a:r>
              <a:rPr lang="en-IN" sz="1800" dirty="0" err="1">
                <a:latin typeface="Consolas" panose="020B0609020204030204" pitchFamily="49" charset="0"/>
              </a:rPr>
              <a:t>datasource.username</a:t>
            </a:r>
            <a:r>
              <a:rPr lang="en-IN" sz="1800" dirty="0">
                <a:latin typeface="Consolas" panose="020B0609020204030204" pitchFamily="49" charset="0"/>
              </a:rPr>
              <a:t>=root</a:t>
            </a:r>
          </a:p>
          <a:p>
            <a:pPr>
              <a:defRPr/>
            </a:pPr>
            <a:r>
              <a:rPr lang="en-IN" sz="1800" dirty="0" err="1">
                <a:latin typeface="Consolas" panose="020B0609020204030204" pitchFamily="49" charset="0"/>
              </a:rPr>
              <a:t>datasource.password</a:t>
            </a:r>
            <a:r>
              <a:rPr lang="en-IN" sz="1800" dirty="0">
                <a:latin typeface="Consolas" panose="020B0609020204030204" pitchFamily="49" charset="0"/>
              </a:rPr>
              <a:t>=</a:t>
            </a:r>
            <a:r>
              <a:rPr lang="en-IN" sz="1800" u="sng" dirty="0" err="1">
                <a:latin typeface="Consolas" panose="020B0609020204030204" pitchFamily="49" charset="0"/>
              </a:rPr>
              <a:t>sujata</a:t>
            </a:r>
            <a:endParaRPr lang="en-IN" sz="1800" u="sng" dirty="0">
              <a:latin typeface="Consolas" panose="020B0609020204030204" pitchFamily="49" charset="0"/>
            </a:endParaRPr>
          </a:p>
          <a:p>
            <a:pPr>
              <a:defRPr/>
            </a:pPr>
            <a:r>
              <a:rPr lang="en-US" sz="1800" dirty="0" err="1">
                <a:latin typeface="Consolas" panose="020B0609020204030204" pitchFamily="49" charset="0"/>
              </a:rPr>
              <a:t>datasource.driverClassName</a:t>
            </a:r>
            <a:r>
              <a:rPr lang="en-US" sz="1800" dirty="0">
                <a:latin typeface="Consolas" panose="020B0609020204030204" pitchFamily="49" charset="0"/>
              </a:rPr>
              <a:t>=</a:t>
            </a:r>
            <a:r>
              <a:rPr lang="en-US" sz="1800" dirty="0" err="1">
                <a:latin typeface="Consolas" panose="020B0609020204030204" pitchFamily="49" charset="0"/>
              </a:rPr>
              <a:t>com.mysql.jdbc.Driver</a:t>
            </a:r>
            <a:endParaRPr lang="en-US" sz="1800" dirty="0">
              <a:latin typeface="Consolas" panose="020B0609020204030204" pitchFamily="49" charset="0"/>
            </a:endParaRPr>
          </a:p>
          <a:p>
            <a:pPr>
              <a:defRPr/>
            </a:pPr>
            <a:endParaRPr lang="en-I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057D82F5-2AE9-A075-1EB2-222EC5937A38}"/>
              </a:ext>
            </a:extLst>
          </p:cNvPr>
          <p:cNvSpPr>
            <a:spLocks noGrp="1" noChangeArrowheads="1"/>
          </p:cNvSpPr>
          <p:nvPr>
            <p:ph type="title"/>
          </p:nvPr>
        </p:nvSpPr>
        <p:spPr/>
        <p:txBody>
          <a:bodyPr/>
          <a:lstStyle/>
          <a:p>
            <a:r>
              <a:rPr lang="en-US" altLang="en-US"/>
              <a:t>Connection Utility</a:t>
            </a:r>
            <a:endParaRPr lang="en-IN" altLang="en-US"/>
          </a:p>
        </p:txBody>
      </p:sp>
      <p:sp>
        <p:nvSpPr>
          <p:cNvPr id="94211" name="Content Placeholder 2">
            <a:extLst>
              <a:ext uri="{FF2B5EF4-FFF2-40B4-BE49-F238E27FC236}">
                <a16:creationId xmlns:a16="http://schemas.microsoft.com/office/drawing/2014/main" id="{63755D34-8EA2-FFEA-D31E-4066C508D653}"/>
              </a:ext>
            </a:extLst>
          </p:cNvPr>
          <p:cNvSpPr>
            <a:spLocks noGrp="1" noChangeArrowheads="1"/>
          </p:cNvSpPr>
          <p:nvPr>
            <p:ph idx="1"/>
          </p:nvPr>
        </p:nvSpPr>
        <p:spPr>
          <a:xfrm>
            <a:off x="361507" y="1456660"/>
            <a:ext cx="11132288" cy="4948622"/>
          </a:xfrm>
        </p:spPr>
        <p:txBody>
          <a:bodyPr>
            <a:normAutofit/>
          </a:bodyPr>
          <a:lstStyle/>
          <a:p>
            <a:pPr marL="457200" lvl="1" indent="0">
              <a:buNone/>
            </a:pPr>
            <a:r>
              <a:rPr lang="en-IN" altLang="en-US" b="1" dirty="0">
                <a:latin typeface="Consolas" panose="020B0609020204030204" pitchFamily="49" charset="0"/>
              </a:rPr>
              <a:t>public static Connection </a:t>
            </a:r>
            <a:r>
              <a:rPr lang="en-IN" altLang="en-US" b="1" dirty="0" err="1">
                <a:latin typeface="Consolas" panose="020B0609020204030204" pitchFamily="49" charset="0"/>
              </a:rPr>
              <a:t>getMySqlConnection</a:t>
            </a:r>
            <a:r>
              <a:rPr lang="en-IN" altLang="en-US" b="1" dirty="0">
                <a:latin typeface="Consolas" panose="020B0609020204030204" pitchFamily="49" charset="0"/>
              </a:rPr>
              <a:t>() {</a:t>
            </a:r>
          </a:p>
          <a:p>
            <a:pPr marL="457200" lvl="1" indent="0">
              <a:buNone/>
            </a:pPr>
            <a:endParaRPr lang="en-IN" altLang="en-US" dirty="0">
              <a:latin typeface="Consolas" panose="020B0609020204030204" pitchFamily="49" charset="0"/>
            </a:endParaRPr>
          </a:p>
          <a:p>
            <a:pPr marL="457200" lvl="1" indent="0">
              <a:buNone/>
            </a:pPr>
            <a:r>
              <a:rPr lang="en-IN" altLang="en-US" dirty="0">
                <a:latin typeface="Consolas" panose="020B0609020204030204" pitchFamily="49" charset="0"/>
              </a:rPr>
              <a:t>Connection con = </a:t>
            </a:r>
            <a:r>
              <a:rPr lang="en-IN" altLang="en-US" b="1" dirty="0">
                <a:latin typeface="Consolas" panose="020B0609020204030204" pitchFamily="49" charset="0"/>
              </a:rPr>
              <a:t>null;</a:t>
            </a:r>
          </a:p>
          <a:p>
            <a:pPr marL="457200" lvl="1" indent="0">
              <a:buNone/>
            </a:pPr>
            <a:r>
              <a:rPr lang="en-IN" altLang="en-US" b="1" dirty="0">
                <a:latin typeface="Consolas" panose="020B0609020204030204" pitchFamily="49" charset="0"/>
              </a:rPr>
              <a:t>try {</a:t>
            </a:r>
          </a:p>
          <a:p>
            <a:pPr marL="457200" lvl="1" indent="0">
              <a:buNone/>
            </a:pPr>
            <a:endParaRPr lang="en-IN" altLang="en-US" dirty="0">
              <a:latin typeface="Consolas" panose="020B0609020204030204" pitchFamily="49" charset="0"/>
            </a:endParaRPr>
          </a:p>
          <a:p>
            <a:pPr marL="457200" lvl="1" indent="0">
              <a:buNone/>
            </a:pPr>
            <a:r>
              <a:rPr lang="en-US" altLang="en-US" dirty="0">
                <a:latin typeface="Consolas" panose="020B0609020204030204" pitchFamily="49" charset="0"/>
              </a:rPr>
              <a:t>String </a:t>
            </a:r>
            <a:r>
              <a:rPr lang="en-US" altLang="en-US" dirty="0" err="1">
                <a:latin typeface="Consolas" panose="020B0609020204030204" pitchFamily="49" charset="0"/>
              </a:rPr>
              <a:t>fileName</a:t>
            </a:r>
            <a:r>
              <a:rPr lang="en-US" altLang="en-US" dirty="0">
                <a:latin typeface="Consolas" panose="020B0609020204030204" pitchFamily="49" charset="0"/>
              </a:rPr>
              <a:t> = "resources/</a:t>
            </a:r>
            <a:r>
              <a:rPr lang="en-US" altLang="en-US" dirty="0" err="1">
                <a:latin typeface="Consolas" panose="020B0609020204030204" pitchFamily="49" charset="0"/>
              </a:rPr>
              <a:t>DbConnection.properties</a:t>
            </a:r>
            <a:r>
              <a:rPr lang="en-US" altLang="en-US" dirty="0">
                <a:latin typeface="Consolas" panose="020B0609020204030204" pitchFamily="49" charset="0"/>
              </a:rPr>
              <a:t>";</a:t>
            </a:r>
          </a:p>
          <a:p>
            <a:pPr marL="457200" lvl="1" indent="0">
              <a:buNone/>
            </a:pPr>
            <a:endParaRPr lang="en-IN" altLang="en-US" dirty="0">
              <a:latin typeface="Consolas" panose="020B0609020204030204" pitchFamily="49" charset="0"/>
            </a:endParaRPr>
          </a:p>
          <a:p>
            <a:pPr marL="457200" lvl="1" indent="0">
              <a:buNone/>
            </a:pPr>
            <a:r>
              <a:rPr lang="en-IN" altLang="en-US" dirty="0">
                <a:latin typeface="Consolas" panose="020B0609020204030204" pitchFamily="49" charset="0"/>
              </a:rPr>
              <a:t>Properties props=</a:t>
            </a:r>
            <a:r>
              <a:rPr lang="en-IN" altLang="en-US" b="1" dirty="0">
                <a:latin typeface="Consolas" panose="020B0609020204030204" pitchFamily="49" charset="0"/>
              </a:rPr>
              <a:t>new Properties();</a:t>
            </a:r>
          </a:p>
          <a:p>
            <a:pPr marL="457200" lvl="1" indent="0">
              <a:buNone/>
            </a:pPr>
            <a:endParaRPr lang="en-IN" altLang="en-US" dirty="0">
              <a:latin typeface="Consolas" panose="020B0609020204030204" pitchFamily="49" charset="0"/>
            </a:endParaRPr>
          </a:p>
          <a:p>
            <a:pPr marL="457200" lvl="1" indent="0">
              <a:buNone/>
            </a:pPr>
            <a:r>
              <a:rPr lang="en-IN" altLang="en-US" dirty="0" err="1">
                <a:latin typeface="Consolas" panose="020B0609020204030204" pitchFamily="49" charset="0"/>
              </a:rPr>
              <a:t>InputStream</a:t>
            </a:r>
            <a:r>
              <a:rPr lang="en-IN" altLang="en-US" dirty="0">
                <a:latin typeface="Consolas" panose="020B0609020204030204" pitchFamily="49" charset="0"/>
              </a:rPr>
              <a:t>  </a:t>
            </a:r>
            <a:r>
              <a:rPr lang="en-IN" altLang="en-US" dirty="0" err="1">
                <a:latin typeface="Consolas" panose="020B0609020204030204" pitchFamily="49" charset="0"/>
              </a:rPr>
              <a:t>inStream</a:t>
            </a:r>
            <a:r>
              <a:rPr lang="en-IN" altLang="en-US" dirty="0">
                <a:latin typeface="Consolas" panose="020B0609020204030204" pitchFamily="49" charset="0"/>
              </a:rPr>
              <a:t>= </a:t>
            </a:r>
            <a:r>
              <a:rPr lang="en-IN" dirty="0">
                <a:latin typeface="Consolas" panose="020B0609020204030204" pitchFamily="49" charset="0"/>
              </a:rPr>
              <a:t>new </a:t>
            </a:r>
            <a:r>
              <a:rPr lang="en-IN" dirty="0" err="1">
                <a:latin typeface="Consolas" panose="020B0609020204030204" pitchFamily="49" charset="0"/>
              </a:rPr>
              <a:t>FileInputStream</a:t>
            </a:r>
            <a:r>
              <a:rPr lang="en-IN" dirty="0">
                <a:latin typeface="Consolas" panose="020B0609020204030204" pitchFamily="49" charset="0"/>
              </a:rPr>
              <a:t>(new File(filename));</a:t>
            </a:r>
            <a:endParaRPr lang="en-IN" altLang="en-US" dirty="0">
              <a:latin typeface="Consolas" panose="020B0609020204030204" pitchFamily="49" charset="0"/>
            </a:endParaRPr>
          </a:p>
          <a:p>
            <a:pPr marL="457200" lvl="1" indent="0">
              <a:buNone/>
            </a:pPr>
            <a:endParaRPr lang="en-IN" altLang="en-US" dirty="0">
              <a:latin typeface="Consolas" panose="020B0609020204030204" pitchFamily="49"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3C63D770-4EC1-7822-BE52-9AA972681A84}"/>
              </a:ext>
            </a:extLst>
          </p:cNvPr>
          <p:cNvSpPr>
            <a:spLocks noGrp="1" noChangeArrowheads="1"/>
          </p:cNvSpPr>
          <p:nvPr>
            <p:ph type="title"/>
          </p:nvPr>
        </p:nvSpPr>
        <p:spPr/>
        <p:txBody>
          <a:bodyPr/>
          <a:lstStyle/>
          <a:p>
            <a:r>
              <a:rPr lang="en-US" altLang="en-US"/>
              <a:t>Connection Utility</a:t>
            </a:r>
            <a:endParaRPr lang="en-IN" altLang="en-US"/>
          </a:p>
        </p:txBody>
      </p:sp>
      <p:sp>
        <p:nvSpPr>
          <p:cNvPr id="95235" name="Content Placeholder 2">
            <a:extLst>
              <a:ext uri="{FF2B5EF4-FFF2-40B4-BE49-F238E27FC236}">
                <a16:creationId xmlns:a16="http://schemas.microsoft.com/office/drawing/2014/main" id="{18E2A2BF-D344-56E3-8C01-5A2448BB0DA5}"/>
              </a:ext>
            </a:extLst>
          </p:cNvPr>
          <p:cNvSpPr>
            <a:spLocks noGrp="1" noChangeArrowheads="1"/>
          </p:cNvSpPr>
          <p:nvPr>
            <p:ph idx="1"/>
          </p:nvPr>
        </p:nvSpPr>
        <p:spPr>
          <a:xfrm>
            <a:off x="430619" y="1679944"/>
            <a:ext cx="9780181" cy="4446220"/>
          </a:xfrm>
        </p:spPr>
        <p:txBody>
          <a:bodyPr>
            <a:normAutofit fontScale="92500" lnSpcReduction="20000"/>
          </a:bodyPr>
          <a:lstStyle/>
          <a:p>
            <a:pPr marL="457200" lvl="1" indent="0">
              <a:buNone/>
            </a:pPr>
            <a:r>
              <a:rPr lang="en-IN" altLang="en-US" dirty="0" err="1">
                <a:latin typeface="Consolas" panose="020B0609020204030204" pitchFamily="49" charset="0"/>
              </a:rPr>
              <a:t>props.load</a:t>
            </a:r>
            <a:r>
              <a:rPr lang="en-IN" altLang="en-US" dirty="0">
                <a:latin typeface="Consolas" panose="020B0609020204030204" pitchFamily="49" charset="0"/>
              </a:rPr>
              <a:t>(</a:t>
            </a:r>
            <a:r>
              <a:rPr lang="en-IN" altLang="en-US" dirty="0" err="1">
                <a:latin typeface="Consolas" panose="020B0609020204030204" pitchFamily="49" charset="0"/>
              </a:rPr>
              <a:t>inStream</a:t>
            </a:r>
            <a:r>
              <a:rPr lang="en-IN" altLang="en-US" dirty="0">
                <a:latin typeface="Consolas" panose="020B0609020204030204" pitchFamily="49" charset="0"/>
              </a:rPr>
              <a:t>);</a:t>
            </a:r>
          </a:p>
          <a:p>
            <a:pPr marL="457200" lvl="1" indent="0">
              <a:buNone/>
            </a:pPr>
            <a:endParaRPr lang="en-IN" altLang="en-US" dirty="0">
              <a:latin typeface="Consolas" panose="020B0609020204030204" pitchFamily="49" charset="0"/>
            </a:endParaRPr>
          </a:p>
          <a:p>
            <a:pPr marL="457200" lvl="1" indent="0">
              <a:buNone/>
            </a:pPr>
            <a:r>
              <a:rPr lang="en-IN" altLang="en-US" dirty="0">
                <a:latin typeface="Consolas" panose="020B0609020204030204" pitchFamily="49" charset="0"/>
              </a:rPr>
              <a:t>con=</a:t>
            </a:r>
            <a:r>
              <a:rPr lang="en-IN" altLang="en-US" dirty="0" err="1">
                <a:latin typeface="Consolas" panose="020B0609020204030204" pitchFamily="49" charset="0"/>
              </a:rPr>
              <a:t>DriverManager.</a:t>
            </a:r>
            <a:r>
              <a:rPr lang="en-IN" altLang="en-US" i="1" dirty="0" err="1">
                <a:latin typeface="Consolas" panose="020B0609020204030204" pitchFamily="49" charset="0"/>
              </a:rPr>
              <a:t>getConnection</a:t>
            </a:r>
            <a:r>
              <a:rPr lang="en-IN" altLang="en-US" i="1" dirty="0">
                <a:latin typeface="Consolas" panose="020B0609020204030204" pitchFamily="49" charset="0"/>
              </a:rPr>
              <a:t>(</a:t>
            </a:r>
          </a:p>
          <a:p>
            <a:pPr marL="457200" lvl="1" indent="0">
              <a:buNone/>
            </a:pPr>
            <a:r>
              <a:rPr lang="en-IN" altLang="en-US" i="1" dirty="0">
                <a:latin typeface="Consolas" panose="020B0609020204030204" pitchFamily="49" charset="0"/>
              </a:rPr>
              <a:t>    </a:t>
            </a:r>
            <a:r>
              <a:rPr lang="en-IN" altLang="en-US" i="1" dirty="0" err="1">
                <a:latin typeface="Consolas" panose="020B0609020204030204" pitchFamily="49" charset="0"/>
              </a:rPr>
              <a:t>props.getProperty</a:t>
            </a:r>
            <a:r>
              <a:rPr lang="en-IN" altLang="en-US" i="1" dirty="0">
                <a:latin typeface="Consolas" panose="020B0609020204030204" pitchFamily="49" charset="0"/>
              </a:rPr>
              <a:t>("datasource.url"), </a:t>
            </a:r>
          </a:p>
          <a:p>
            <a:pPr marL="457200" lvl="1" indent="0">
              <a:buNone/>
            </a:pPr>
            <a:r>
              <a:rPr lang="en-IN" altLang="en-US" dirty="0">
                <a:latin typeface="Consolas" panose="020B0609020204030204" pitchFamily="49" charset="0"/>
              </a:rPr>
              <a:t>   </a:t>
            </a:r>
            <a:r>
              <a:rPr lang="en-IN" altLang="en-US" dirty="0" err="1">
                <a:latin typeface="Consolas" panose="020B0609020204030204" pitchFamily="49" charset="0"/>
              </a:rPr>
              <a:t>props.getProperty</a:t>
            </a:r>
            <a:r>
              <a:rPr lang="en-IN" altLang="en-US" dirty="0">
                <a:latin typeface="Consolas" panose="020B0609020204030204" pitchFamily="49" charset="0"/>
              </a:rPr>
              <a:t>("</a:t>
            </a:r>
            <a:r>
              <a:rPr lang="en-IN" altLang="en-US" dirty="0" err="1">
                <a:latin typeface="Consolas" panose="020B0609020204030204" pitchFamily="49" charset="0"/>
              </a:rPr>
              <a:t>datasource.username</a:t>
            </a:r>
            <a:r>
              <a:rPr lang="en-IN" altLang="en-US" dirty="0">
                <a:latin typeface="Consolas" panose="020B0609020204030204" pitchFamily="49" charset="0"/>
              </a:rPr>
              <a:t>"), </a:t>
            </a:r>
          </a:p>
          <a:p>
            <a:pPr marL="457200" lvl="1" indent="0">
              <a:buNone/>
            </a:pPr>
            <a:r>
              <a:rPr lang="en-IN" altLang="en-US" dirty="0">
                <a:latin typeface="Consolas" panose="020B0609020204030204" pitchFamily="49" charset="0"/>
              </a:rPr>
              <a:t>   </a:t>
            </a:r>
            <a:r>
              <a:rPr lang="en-IN" altLang="en-US" dirty="0" err="1">
                <a:latin typeface="Consolas" panose="020B0609020204030204" pitchFamily="49" charset="0"/>
              </a:rPr>
              <a:t>props.getProperty</a:t>
            </a:r>
            <a:r>
              <a:rPr lang="en-IN" altLang="en-US" dirty="0">
                <a:latin typeface="Consolas" panose="020B0609020204030204" pitchFamily="49" charset="0"/>
              </a:rPr>
              <a:t>("</a:t>
            </a:r>
            <a:r>
              <a:rPr lang="en-IN" altLang="en-US" dirty="0" err="1">
                <a:latin typeface="Consolas" panose="020B0609020204030204" pitchFamily="49" charset="0"/>
              </a:rPr>
              <a:t>datasource.password</a:t>
            </a:r>
            <a:r>
              <a:rPr lang="en-IN" altLang="en-US" dirty="0">
                <a:latin typeface="Consolas" panose="020B0609020204030204" pitchFamily="49" charset="0"/>
              </a:rPr>
              <a:t>"));</a:t>
            </a:r>
          </a:p>
          <a:p>
            <a:pPr marL="457200" lvl="1" indent="0">
              <a:buNone/>
            </a:pPr>
            <a:endParaRPr lang="en-IN" altLang="en-US" dirty="0">
              <a:latin typeface="Consolas" panose="020B0609020204030204" pitchFamily="49" charset="0"/>
            </a:endParaRPr>
          </a:p>
          <a:p>
            <a:pPr marL="457200" lvl="1" indent="0">
              <a:buNone/>
            </a:pPr>
            <a:r>
              <a:rPr lang="en-IN" altLang="en-US" dirty="0">
                <a:latin typeface="Consolas" panose="020B0609020204030204" pitchFamily="49" charset="0"/>
              </a:rPr>
              <a:t>} </a:t>
            </a:r>
            <a:r>
              <a:rPr lang="en-IN" altLang="en-US" b="1" dirty="0">
                <a:latin typeface="Consolas" panose="020B0609020204030204" pitchFamily="49" charset="0"/>
              </a:rPr>
              <a:t>catch (</a:t>
            </a:r>
            <a:r>
              <a:rPr lang="en-IN" altLang="en-US" b="1" dirty="0" err="1">
                <a:latin typeface="Consolas" panose="020B0609020204030204" pitchFamily="49" charset="0"/>
              </a:rPr>
              <a:t>SQLException</a:t>
            </a:r>
            <a:r>
              <a:rPr lang="en-IN" altLang="en-US" b="1" dirty="0">
                <a:latin typeface="Consolas" panose="020B0609020204030204" pitchFamily="49" charset="0"/>
              </a:rPr>
              <a:t> | </a:t>
            </a:r>
            <a:r>
              <a:rPr lang="en-IN" altLang="en-US" b="1" dirty="0" err="1">
                <a:latin typeface="Consolas" panose="020B0609020204030204" pitchFamily="49" charset="0"/>
              </a:rPr>
              <a:t>IOException</a:t>
            </a:r>
            <a:r>
              <a:rPr lang="en-IN" altLang="en-US" b="1" dirty="0">
                <a:latin typeface="Consolas" panose="020B0609020204030204" pitchFamily="49" charset="0"/>
              </a:rPr>
              <a:t> e) {</a:t>
            </a:r>
          </a:p>
          <a:p>
            <a:pPr marL="457200" lvl="1" indent="0">
              <a:buNone/>
            </a:pPr>
            <a:endParaRPr lang="en-IN" altLang="en-US" dirty="0">
              <a:latin typeface="Consolas" panose="020B0609020204030204" pitchFamily="49" charset="0"/>
            </a:endParaRPr>
          </a:p>
          <a:p>
            <a:pPr marL="457200" lvl="1" indent="0">
              <a:buNone/>
            </a:pPr>
            <a:r>
              <a:rPr lang="en-IN" altLang="en-US" dirty="0" err="1">
                <a:latin typeface="Consolas" panose="020B0609020204030204" pitchFamily="49" charset="0"/>
              </a:rPr>
              <a:t>e.printStackTrace</a:t>
            </a:r>
            <a:r>
              <a:rPr lang="en-IN" altLang="en-US" dirty="0">
                <a:latin typeface="Consolas" panose="020B0609020204030204" pitchFamily="49" charset="0"/>
              </a:rPr>
              <a:t>();</a:t>
            </a:r>
          </a:p>
          <a:p>
            <a:pPr marL="457200" lvl="1" indent="0">
              <a:buNone/>
            </a:pPr>
            <a:r>
              <a:rPr lang="en-IN" altLang="en-US" dirty="0">
                <a:latin typeface="Consolas" panose="020B0609020204030204" pitchFamily="49" charset="0"/>
              </a:rPr>
              <a:t>}  </a:t>
            </a:r>
          </a:p>
          <a:p>
            <a:pPr marL="457200" lvl="1" indent="0">
              <a:buNone/>
            </a:pPr>
            <a:r>
              <a:rPr lang="en-IN" altLang="en-US" b="1" dirty="0">
                <a:latin typeface="Consolas" panose="020B0609020204030204" pitchFamily="49" charset="0"/>
              </a:rPr>
              <a:t>    return con;</a:t>
            </a:r>
          </a:p>
          <a:p>
            <a:pPr marL="457200" lvl="1" indent="0">
              <a:buNone/>
            </a:pPr>
            <a:r>
              <a:rPr lang="en-IN" altLang="en-US" dirty="0">
                <a:latin typeface="Consolas" panose="020B0609020204030204" pitchFamily="49" charset="0"/>
              </a:rPr>
              <a:t>}</a:t>
            </a:r>
          </a:p>
          <a:p>
            <a:pPr marL="457200" lvl="1" indent="0">
              <a:buNone/>
            </a:pPr>
            <a:endParaRPr lang="en-IN" altLang="en-US" dirty="0">
              <a:latin typeface="Consolas" panose="020B0609020204030204" pitchFamily="49" charset="0"/>
            </a:endParaRPr>
          </a:p>
          <a:p>
            <a:pPr marL="457200" lvl="1" indent="0">
              <a:buNone/>
            </a:pPr>
            <a:endParaRPr lang="en-IN" altLang="en-US" dirty="0"/>
          </a:p>
          <a:p>
            <a:endParaRPr lang="en-I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1A69B9C3-5EC5-D228-E44A-A3F2D7B61CAC}"/>
              </a:ext>
            </a:extLst>
          </p:cNvPr>
          <p:cNvSpPr>
            <a:spLocks noGrp="1" noChangeArrowheads="1"/>
          </p:cNvSpPr>
          <p:nvPr>
            <p:ph type="title"/>
          </p:nvPr>
        </p:nvSpPr>
        <p:spPr/>
        <p:txBody>
          <a:bodyPr/>
          <a:lstStyle/>
          <a:p>
            <a:pPr eaLnBrk="1" hangingPunct="1"/>
            <a:r>
              <a:rPr lang="en-US" altLang="en-US"/>
              <a:t>Classes</a:t>
            </a:r>
          </a:p>
        </p:txBody>
      </p:sp>
      <p:sp>
        <p:nvSpPr>
          <p:cNvPr id="14340" name="Rectangle 3">
            <a:extLst>
              <a:ext uri="{FF2B5EF4-FFF2-40B4-BE49-F238E27FC236}">
                <a16:creationId xmlns:a16="http://schemas.microsoft.com/office/drawing/2014/main" id="{72738368-625D-459E-4A5D-0D247E9BE52C}"/>
              </a:ext>
            </a:extLst>
          </p:cNvPr>
          <p:cNvSpPr>
            <a:spLocks noGrp="1" noChangeArrowheads="1"/>
          </p:cNvSpPr>
          <p:nvPr>
            <p:ph idx="1"/>
          </p:nvPr>
        </p:nvSpPr>
        <p:spPr>
          <a:xfrm>
            <a:off x="2133600" y="1219200"/>
            <a:ext cx="7772400" cy="4419600"/>
          </a:xfrm>
        </p:spPr>
        <p:txBody>
          <a:bodyPr>
            <a:normAutofit lnSpcReduction="10000"/>
          </a:bodyPr>
          <a:lstStyle/>
          <a:p>
            <a:pPr eaLnBrk="1" hangingPunct="1">
              <a:buFontTx/>
              <a:buNone/>
            </a:pPr>
            <a:r>
              <a:rPr lang="en-US" altLang="en-US" sz="1800" dirty="0"/>
              <a:t>Top-level classes can be declared as</a:t>
            </a:r>
          </a:p>
          <a:p>
            <a:pPr lvl="1" eaLnBrk="1" hangingPunct="1"/>
            <a:r>
              <a:rPr lang="en-US" altLang="en-US" dirty="0"/>
              <a:t>public</a:t>
            </a:r>
          </a:p>
          <a:p>
            <a:pPr lvl="2" eaLnBrk="1" hangingPunct="1"/>
            <a:r>
              <a:rPr lang="en-US" altLang="en-US" sz="1800" dirty="0"/>
              <a:t>a public class is globally accessible. </a:t>
            </a:r>
          </a:p>
          <a:p>
            <a:pPr lvl="2" eaLnBrk="1" hangingPunct="1"/>
            <a:r>
              <a:rPr lang="en-US" altLang="en-US" sz="1800" dirty="0"/>
              <a:t>a single source file can have only </a:t>
            </a:r>
            <a:r>
              <a:rPr lang="en-US" altLang="en-US" sz="1800" i="1" dirty="0">
                <a:latin typeface="Times New Roman;Times New Roman"/>
              </a:rPr>
              <a:t>one </a:t>
            </a:r>
            <a:r>
              <a:rPr lang="en-US" altLang="en-US" sz="1800" dirty="0"/>
              <a:t>public class or  interface</a:t>
            </a:r>
          </a:p>
          <a:p>
            <a:pPr lvl="1" eaLnBrk="1" hangingPunct="1"/>
            <a:r>
              <a:rPr lang="en-US" altLang="en-US" dirty="0"/>
              <a:t>abstract</a:t>
            </a:r>
          </a:p>
          <a:p>
            <a:pPr lvl="2" eaLnBrk="1" hangingPunct="1"/>
            <a:r>
              <a:rPr lang="en-US" altLang="en-US" sz="1800" dirty="0"/>
              <a:t>an abstract class cannot be instantiated</a:t>
            </a:r>
          </a:p>
          <a:p>
            <a:pPr lvl="1" eaLnBrk="1" hangingPunct="1"/>
            <a:r>
              <a:rPr lang="en-US" altLang="en-US" dirty="0"/>
              <a:t>final</a:t>
            </a:r>
          </a:p>
          <a:p>
            <a:pPr lvl="2" eaLnBrk="1" hangingPunct="1"/>
            <a:r>
              <a:rPr lang="en-US" altLang="en-US" sz="1800" dirty="0"/>
              <a:t> a final class cannot be subclassed</a:t>
            </a:r>
          </a:p>
          <a:p>
            <a:pPr lvl="1" eaLnBrk="1" hangingPunct="1"/>
            <a:r>
              <a:rPr lang="en-US" altLang="en-US" dirty="0"/>
              <a:t>Default</a:t>
            </a:r>
          </a:p>
          <a:p>
            <a:pPr lvl="2" eaLnBrk="1" hangingPunct="1"/>
            <a:r>
              <a:rPr lang="en-US" altLang="en-US" sz="1800" dirty="0"/>
              <a:t>Without any Modifier </a:t>
            </a:r>
          </a:p>
          <a:p>
            <a:pPr eaLnBrk="1" hangingPunct="1"/>
            <a:r>
              <a:rPr lang="en-US" altLang="en-US" sz="1800" dirty="0"/>
              <a:t>They can’t be declared as protected and private</a:t>
            </a:r>
          </a:p>
          <a:p>
            <a:pPr lvl="1" eaLnBrk="1" hangingPunct="1"/>
            <a:endParaRPr lang="en-US" altLang="en-US" dirty="0"/>
          </a:p>
        </p:txBody>
      </p:sp>
      <p:sp>
        <p:nvSpPr>
          <p:cNvPr id="14338" name="Slide Number Placeholder 5">
            <a:extLst>
              <a:ext uri="{FF2B5EF4-FFF2-40B4-BE49-F238E27FC236}">
                <a16:creationId xmlns:a16="http://schemas.microsoft.com/office/drawing/2014/main" id="{108D9022-C4B7-11BA-EDF5-ED4BCC7648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CD5A7B7-814F-4AAA-A894-E413F7FC642F}" type="slidenum">
              <a:rPr lang="en-US" altLang="en-US" sz="1400"/>
              <a:pPr>
                <a:spcBef>
                  <a:spcPct val="0"/>
                </a:spcBef>
                <a:buFontTx/>
                <a:buNone/>
              </a:pPr>
              <a:t>9</a:t>
            </a:fld>
            <a:endParaRPr lang="en-US" altLang="en-US" sz="140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4031D3F9-6E79-011F-1CCC-65DCF5EEB8ED}"/>
              </a:ext>
            </a:extLst>
          </p:cNvPr>
          <p:cNvSpPr>
            <a:spLocks noGrp="1" noChangeArrowheads="1"/>
          </p:cNvSpPr>
          <p:nvPr>
            <p:ph type="title"/>
          </p:nvPr>
        </p:nvSpPr>
        <p:spPr/>
        <p:txBody>
          <a:bodyPr/>
          <a:lstStyle/>
          <a:p>
            <a:pPr eaLnBrk="1" hangingPunct="1"/>
            <a:r>
              <a:rPr lang="en-US" altLang="ko-KR">
                <a:ea typeface="굴림" panose="020B0600000101010101" pitchFamily="34" charset="-127"/>
              </a:rPr>
              <a:t>Statements - PreparedStatement </a:t>
            </a:r>
          </a:p>
        </p:txBody>
      </p:sp>
      <p:sp>
        <p:nvSpPr>
          <p:cNvPr id="96259" name="Rectangle 3">
            <a:extLst>
              <a:ext uri="{FF2B5EF4-FFF2-40B4-BE49-F238E27FC236}">
                <a16:creationId xmlns:a16="http://schemas.microsoft.com/office/drawing/2014/main" id="{8CB7C656-B507-0C03-B903-0C364A7EE129}"/>
              </a:ext>
            </a:extLst>
          </p:cNvPr>
          <p:cNvSpPr>
            <a:spLocks noGrp="1" noChangeArrowheads="1"/>
          </p:cNvSpPr>
          <p:nvPr>
            <p:ph idx="1"/>
          </p:nvPr>
        </p:nvSpPr>
        <p:spPr>
          <a:xfrm>
            <a:off x="733647" y="1584251"/>
            <a:ext cx="9477153" cy="4541913"/>
          </a:xfrm>
        </p:spPr>
        <p:txBody>
          <a:bodyPr/>
          <a:lstStyle/>
          <a:p>
            <a:pPr>
              <a:lnSpc>
                <a:spcPct val="150000"/>
              </a:lnSpc>
            </a:pPr>
            <a:r>
              <a:rPr lang="en-US" altLang="en-US" i="1" dirty="0" err="1"/>
              <a:t>PreparedStatement</a:t>
            </a:r>
            <a:r>
              <a:rPr lang="en-US" altLang="en-US" dirty="0"/>
              <a:t> extends the </a:t>
            </a:r>
            <a:r>
              <a:rPr lang="en-US" altLang="en-US" i="1" dirty="0"/>
              <a:t>Statement</a:t>
            </a:r>
            <a:r>
              <a:rPr lang="en-US" altLang="en-US" dirty="0"/>
              <a:t> interface. </a:t>
            </a:r>
          </a:p>
          <a:p>
            <a:pPr>
              <a:lnSpc>
                <a:spcPct val="150000"/>
              </a:lnSpc>
            </a:pPr>
            <a:r>
              <a:rPr lang="en-US" altLang="en-US" b="1" dirty="0"/>
              <a:t>Provides methods to bind various object types</a:t>
            </a:r>
          </a:p>
          <a:p>
            <a:pPr>
              <a:lnSpc>
                <a:spcPct val="150000"/>
              </a:lnSpc>
            </a:pPr>
            <a:r>
              <a:rPr lang="en-US" altLang="en-US" b="1" dirty="0"/>
              <a:t>Code becomes</a:t>
            </a:r>
            <a:r>
              <a:rPr lang="en-US" altLang="en-US" dirty="0"/>
              <a:t> </a:t>
            </a:r>
            <a:r>
              <a:rPr lang="en-US" altLang="en-US" b="1" dirty="0"/>
              <a:t>easy to understand</a:t>
            </a:r>
            <a:r>
              <a:rPr lang="en-US" altLang="en-US" dirty="0"/>
              <a:t>:</a:t>
            </a:r>
          </a:p>
          <a:p>
            <a:pPr>
              <a:lnSpc>
                <a:spcPct val="150000"/>
              </a:lnSpc>
            </a:pPr>
            <a:r>
              <a:rPr lang="en-US" altLang="en-US" dirty="0"/>
              <a:t>Uses pre-compilation. </a:t>
            </a:r>
          </a:p>
          <a:p>
            <a:pPr lvl="1">
              <a:lnSpc>
                <a:spcPct val="150000"/>
              </a:lnSpc>
            </a:pPr>
            <a:r>
              <a:rPr lang="en-US" altLang="en-US" dirty="0"/>
              <a:t>As soon as the database gets a query, it will check the cache before pre-compiling the query. </a:t>
            </a:r>
          </a:p>
          <a:p>
            <a:pPr eaLnBrk="1" hangingPunct="1">
              <a:lnSpc>
                <a:spcPct val="150000"/>
              </a:lnSpc>
            </a:pPr>
            <a:r>
              <a:rPr lang="en-US" altLang="ko-KR" dirty="0">
                <a:ea typeface="굴림" panose="020B0600000101010101" pitchFamily="34" charset="-127"/>
              </a:rPr>
              <a:t>Used for statements  that is called </a:t>
            </a:r>
            <a:r>
              <a:rPr lang="en-US" altLang="ko-KR" u="sng" dirty="0">
                <a:ea typeface="굴림" panose="020B0600000101010101" pitchFamily="34" charset="-127"/>
              </a:rPr>
              <a:t>more than once</a:t>
            </a:r>
            <a:r>
              <a:rPr lang="en-US" altLang="ko-KR" dirty="0">
                <a:ea typeface="굴림" panose="020B0600000101010101" pitchFamily="34" charset="-127"/>
              </a:rPr>
              <a:t>.</a:t>
            </a:r>
          </a:p>
          <a:p>
            <a:pPr eaLnBrk="1" hangingPunct="1">
              <a:lnSpc>
                <a:spcPct val="150000"/>
              </a:lnSpc>
            </a:pPr>
            <a:r>
              <a:rPr lang="en-US" altLang="en-US" b="1" dirty="0"/>
              <a:t>Suitable for DML queries like </a:t>
            </a:r>
            <a:r>
              <a:rPr lang="en-US" altLang="en-US" b="1" dirty="0" err="1"/>
              <a:t>Insert,Update</a:t>
            </a:r>
            <a:r>
              <a:rPr lang="en-US" altLang="en-US" b="1" dirty="0"/>
              <a:t> and Delete</a:t>
            </a:r>
            <a:endParaRPr lang="en-US" altLang="en-US" dirty="0"/>
          </a:p>
          <a:p>
            <a:pPr eaLnBrk="1" hangingPunct="1">
              <a:lnSpc>
                <a:spcPct val="150000"/>
              </a:lnSpc>
            </a:pPr>
            <a:endParaRPr lang="en-US" altLang="ko-KR" dirty="0">
              <a:ea typeface="굴림" panose="020B0600000101010101" pitchFamily="34" charset="-127"/>
            </a:endParaRPr>
          </a:p>
          <a:p>
            <a:pPr eaLnBrk="1" hangingPunct="1">
              <a:lnSpc>
                <a:spcPct val="150000"/>
              </a:lnSpc>
            </a:pPr>
            <a:endParaRPr lang="en-US" altLang="ko-KR" dirty="0">
              <a:ea typeface="굴림" panose="020B0600000101010101" pitchFamily="34" charset="-127"/>
            </a:endParaRPr>
          </a:p>
          <a:p>
            <a:pPr eaLnBrk="1" hangingPunct="1">
              <a:lnSpc>
                <a:spcPct val="150000"/>
              </a:lnSpc>
            </a:pPr>
            <a:endParaRPr lang="en-US" altLang="ko-KR" dirty="0">
              <a:ea typeface="굴림" panose="020B0600000101010101" pitchFamily="34" charset="-127"/>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0CBDA726-5B89-1EAC-8F4A-6A6E546A051D}"/>
              </a:ext>
            </a:extLst>
          </p:cNvPr>
          <p:cNvSpPr>
            <a:spLocks noGrp="1" noChangeArrowheads="1"/>
          </p:cNvSpPr>
          <p:nvPr>
            <p:ph type="title"/>
          </p:nvPr>
        </p:nvSpPr>
        <p:spPr/>
        <p:txBody>
          <a:bodyPr/>
          <a:lstStyle/>
          <a:p>
            <a:r>
              <a:rPr lang="en-US" altLang="ko-KR">
                <a:ea typeface="굴림" panose="020B0600000101010101" pitchFamily="34" charset="-127"/>
              </a:rPr>
              <a:t>Statements - PreparedStatement </a:t>
            </a:r>
            <a:endParaRPr lang="en-IN" altLang="en-US"/>
          </a:p>
        </p:txBody>
      </p:sp>
      <p:sp>
        <p:nvSpPr>
          <p:cNvPr id="3" name="Content Placeholder 2">
            <a:extLst>
              <a:ext uri="{FF2B5EF4-FFF2-40B4-BE49-F238E27FC236}">
                <a16:creationId xmlns:a16="http://schemas.microsoft.com/office/drawing/2014/main" id="{97CC3352-EFFE-4422-EEE7-1C151769CD10}"/>
              </a:ext>
            </a:extLst>
          </p:cNvPr>
          <p:cNvSpPr>
            <a:spLocks noGrp="1"/>
          </p:cNvSpPr>
          <p:nvPr>
            <p:ph idx="1"/>
          </p:nvPr>
        </p:nvSpPr>
        <p:spPr/>
        <p:txBody>
          <a:bodyPr>
            <a:normAutofit fontScale="92500" lnSpcReduction="20000"/>
          </a:bodyPr>
          <a:lstStyle/>
          <a:p>
            <a:pPr marL="0" indent="0">
              <a:lnSpc>
                <a:spcPct val="150000"/>
              </a:lnSpc>
              <a:buNone/>
              <a:defRPr/>
            </a:pPr>
            <a:r>
              <a:rPr lang="en-US" altLang="ko-KR" sz="1800" dirty="0">
                <a:ea typeface="Gulim" panose="020B0600000101010101" pitchFamily="34" charset="-127"/>
              </a:rPr>
              <a:t>         </a:t>
            </a:r>
            <a:r>
              <a:rPr lang="en-US" altLang="en-US" sz="1800" b="1" dirty="0"/>
              <a:t>String</a:t>
            </a:r>
            <a:r>
              <a:rPr lang="en-US" altLang="en-US" sz="1800" dirty="0"/>
              <a:t> </a:t>
            </a:r>
            <a:r>
              <a:rPr lang="en-US" altLang="en-US" sz="1800" dirty="0" err="1"/>
              <a:t>sqlAdd</a:t>
            </a:r>
            <a:r>
              <a:rPr lang="en-US" altLang="en-US" sz="1800" dirty="0"/>
              <a:t> = "insert into emp values(?,?,?)";</a:t>
            </a:r>
          </a:p>
          <a:p>
            <a:pPr lvl="1" eaLnBrk="1" hangingPunct="1">
              <a:lnSpc>
                <a:spcPct val="150000"/>
              </a:lnSpc>
              <a:buFontTx/>
              <a:buNone/>
              <a:defRPr/>
            </a:pPr>
            <a:endParaRPr lang="en-US" altLang="en-US" dirty="0"/>
          </a:p>
          <a:p>
            <a:pPr lvl="1" eaLnBrk="1" hangingPunct="1">
              <a:lnSpc>
                <a:spcPct val="150000"/>
              </a:lnSpc>
              <a:buFontTx/>
              <a:buNone/>
              <a:defRPr/>
            </a:pPr>
            <a:r>
              <a:rPr lang="en-US" altLang="en-US" b="1" dirty="0"/>
              <a:t>PreparedStatement</a:t>
            </a:r>
            <a:r>
              <a:rPr lang="en-US" altLang="en-US" dirty="0"/>
              <a:t> </a:t>
            </a:r>
            <a:r>
              <a:rPr lang="en-US" altLang="en-US" dirty="0" err="1"/>
              <a:t>pstmt</a:t>
            </a:r>
            <a:r>
              <a:rPr lang="en-US" altLang="en-US" dirty="0"/>
              <a:t> = </a:t>
            </a:r>
            <a:r>
              <a:rPr lang="en-US" altLang="en-US" dirty="0" err="1"/>
              <a:t>con.</a:t>
            </a:r>
            <a:r>
              <a:rPr lang="en-US" altLang="en-US" b="1" dirty="0" err="1"/>
              <a:t>prepareStatement</a:t>
            </a:r>
            <a:r>
              <a:rPr lang="en-US" altLang="en-US" dirty="0"/>
              <a:t>(</a:t>
            </a:r>
            <a:r>
              <a:rPr lang="en-US" altLang="en-US" dirty="0" err="1"/>
              <a:t>sqlAdd</a:t>
            </a:r>
            <a:r>
              <a:rPr lang="en-US" altLang="en-US" dirty="0"/>
              <a:t>);</a:t>
            </a:r>
          </a:p>
          <a:p>
            <a:pPr lvl="1" eaLnBrk="1" hangingPunct="1">
              <a:lnSpc>
                <a:spcPct val="150000"/>
              </a:lnSpc>
              <a:buFontTx/>
              <a:buNone/>
              <a:defRPr/>
            </a:pPr>
            <a:endParaRPr lang="en-US" altLang="en-US" dirty="0"/>
          </a:p>
          <a:p>
            <a:pPr lvl="1" eaLnBrk="1" hangingPunct="1">
              <a:lnSpc>
                <a:spcPct val="150000"/>
              </a:lnSpc>
              <a:buFontTx/>
              <a:buNone/>
              <a:defRPr/>
            </a:pPr>
            <a:r>
              <a:rPr lang="en-US" altLang="en-US" dirty="0"/>
              <a:t>	</a:t>
            </a:r>
            <a:r>
              <a:rPr lang="en-US" altLang="en-US" dirty="0" err="1"/>
              <a:t>pstmt.</a:t>
            </a:r>
            <a:r>
              <a:rPr lang="en-US" altLang="en-US" b="1" dirty="0" err="1"/>
              <a:t>setInt</a:t>
            </a:r>
            <a:r>
              <a:rPr lang="en-US" altLang="en-US" dirty="0"/>
              <a:t>(1,</a:t>
            </a:r>
            <a:r>
              <a:rPr lang="en-US" altLang="en-US" b="1" dirty="0"/>
              <a:t> </a:t>
            </a:r>
            <a:r>
              <a:rPr lang="en-US" altLang="en-US" dirty="0" err="1"/>
              <a:t>empid</a:t>
            </a:r>
            <a:r>
              <a:rPr lang="en-US" altLang="en-US" dirty="0"/>
              <a:t>);</a:t>
            </a:r>
          </a:p>
          <a:p>
            <a:pPr lvl="1" eaLnBrk="1" hangingPunct="1">
              <a:lnSpc>
                <a:spcPct val="150000"/>
              </a:lnSpc>
              <a:buFontTx/>
              <a:buNone/>
              <a:defRPr/>
            </a:pPr>
            <a:r>
              <a:rPr lang="en-US" altLang="en-US" dirty="0"/>
              <a:t>	</a:t>
            </a:r>
            <a:r>
              <a:rPr lang="en-US" altLang="en-US" dirty="0" err="1"/>
              <a:t>pstmt.</a:t>
            </a:r>
            <a:r>
              <a:rPr lang="en-US" altLang="en-US" b="1" dirty="0" err="1"/>
              <a:t>setString</a:t>
            </a:r>
            <a:r>
              <a:rPr lang="en-US" altLang="en-US" dirty="0"/>
              <a:t>(2,</a:t>
            </a:r>
            <a:r>
              <a:rPr lang="en-US" altLang="en-US" b="1" dirty="0"/>
              <a:t> </a:t>
            </a:r>
            <a:r>
              <a:rPr lang="en-US" altLang="en-US" dirty="0" err="1"/>
              <a:t>empname</a:t>
            </a:r>
            <a:r>
              <a:rPr lang="en-US" altLang="en-US" dirty="0"/>
              <a:t>);</a:t>
            </a:r>
          </a:p>
          <a:p>
            <a:pPr lvl="1" eaLnBrk="1" hangingPunct="1">
              <a:lnSpc>
                <a:spcPct val="150000"/>
              </a:lnSpc>
              <a:buFontTx/>
              <a:buNone/>
              <a:defRPr/>
            </a:pPr>
            <a:r>
              <a:rPr lang="en-US" altLang="en-US" dirty="0"/>
              <a:t>	</a:t>
            </a:r>
            <a:r>
              <a:rPr lang="en-US" altLang="en-US" dirty="0" err="1"/>
              <a:t>pstmt.</a:t>
            </a:r>
            <a:r>
              <a:rPr lang="en-US" altLang="en-US" b="1" dirty="0" err="1"/>
              <a:t>setDouble</a:t>
            </a:r>
            <a:r>
              <a:rPr lang="en-US" altLang="en-US" dirty="0"/>
              <a:t>(3,</a:t>
            </a:r>
            <a:r>
              <a:rPr lang="en-US" altLang="en-US" b="1" dirty="0"/>
              <a:t> </a:t>
            </a:r>
            <a:r>
              <a:rPr lang="en-US" altLang="en-US" dirty="0"/>
              <a:t>salary);</a:t>
            </a:r>
          </a:p>
          <a:p>
            <a:pPr lvl="1" eaLnBrk="1" hangingPunct="1">
              <a:lnSpc>
                <a:spcPct val="150000"/>
              </a:lnSpc>
              <a:buFontTx/>
              <a:buNone/>
              <a:defRPr/>
            </a:pPr>
            <a:endParaRPr lang="en-US" altLang="en-US" b="1" dirty="0"/>
          </a:p>
          <a:p>
            <a:pPr lvl="1" eaLnBrk="1" hangingPunct="1">
              <a:lnSpc>
                <a:spcPct val="150000"/>
              </a:lnSpc>
              <a:buFontTx/>
              <a:buNone/>
              <a:defRPr/>
            </a:pPr>
            <a:r>
              <a:rPr lang="en-US" altLang="en-US" b="1" dirty="0"/>
              <a:t>int</a:t>
            </a:r>
            <a:r>
              <a:rPr lang="en-US" altLang="en-US" dirty="0"/>
              <a:t> n = </a:t>
            </a:r>
            <a:r>
              <a:rPr lang="en-US" altLang="en-US" dirty="0" err="1"/>
              <a:t>pstmt.</a:t>
            </a:r>
            <a:r>
              <a:rPr lang="en-US" altLang="en-US" b="1" dirty="0" err="1"/>
              <a:t>executeUpdate</a:t>
            </a:r>
            <a:r>
              <a:rPr lang="en-US" altLang="en-US" b="1" dirty="0"/>
              <a:t>()</a:t>
            </a:r>
            <a:r>
              <a:rPr lang="en-US" altLang="en-US" dirty="0"/>
              <a:t>;</a:t>
            </a:r>
          </a:p>
          <a:p>
            <a:pPr>
              <a:lnSpc>
                <a:spcPct val="150000"/>
              </a:lnSpc>
              <a:defRPr/>
            </a:pPr>
            <a:endParaRPr lang="en-I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a:extLst>
              <a:ext uri="{FF2B5EF4-FFF2-40B4-BE49-F238E27FC236}">
                <a16:creationId xmlns:a16="http://schemas.microsoft.com/office/drawing/2014/main" id="{EC0E3F17-2DE8-0570-E68A-8889F3494597}"/>
              </a:ext>
            </a:extLst>
          </p:cNvPr>
          <p:cNvSpPr>
            <a:spLocks noGrp="1" noChangeArrowheads="1"/>
          </p:cNvSpPr>
          <p:nvPr>
            <p:ph type="title"/>
          </p:nvPr>
        </p:nvSpPr>
        <p:spPr/>
        <p:txBody>
          <a:bodyPr/>
          <a:lstStyle/>
          <a:p>
            <a:pPr eaLnBrk="1" hangingPunct="1"/>
            <a:r>
              <a:rPr lang="en-US" altLang="en-US"/>
              <a:t>Executing JDBC Statements</a:t>
            </a:r>
          </a:p>
        </p:txBody>
      </p:sp>
      <p:sp>
        <p:nvSpPr>
          <p:cNvPr id="31750" name="Rectangle 6">
            <a:extLst>
              <a:ext uri="{FF2B5EF4-FFF2-40B4-BE49-F238E27FC236}">
                <a16:creationId xmlns:a16="http://schemas.microsoft.com/office/drawing/2014/main" id="{8081C637-A814-47B3-560C-6140CA4A931A}"/>
              </a:ext>
            </a:extLst>
          </p:cNvPr>
          <p:cNvSpPr>
            <a:spLocks noGrp="1" noChangeArrowheads="1"/>
          </p:cNvSpPr>
          <p:nvPr>
            <p:ph idx="1"/>
          </p:nvPr>
        </p:nvSpPr>
        <p:spPr>
          <a:xfrm>
            <a:off x="563526" y="1695895"/>
            <a:ext cx="9647274" cy="4449319"/>
          </a:xfrm>
        </p:spPr>
        <p:txBody>
          <a:bodyPr/>
          <a:lstStyle/>
          <a:p>
            <a:pPr eaLnBrk="1" hangingPunct="1">
              <a:defRPr/>
            </a:pPr>
            <a:r>
              <a:rPr lang="en-US" altLang="en-US" sz="1800" dirty="0"/>
              <a:t>Can  Use SQL statements to send requests to a database to retrieve results. </a:t>
            </a:r>
          </a:p>
          <a:p>
            <a:pPr eaLnBrk="1" hangingPunct="1">
              <a:defRPr/>
            </a:pPr>
            <a:endParaRPr lang="en-US" altLang="en-US" sz="1800" dirty="0"/>
          </a:p>
          <a:p>
            <a:pPr eaLnBrk="1" hangingPunct="1">
              <a:defRPr/>
            </a:pPr>
            <a:r>
              <a:rPr lang="en-US" altLang="en-US" sz="1800" dirty="0"/>
              <a:t>The Following methods are used to send static SQL statements to a database: </a:t>
            </a:r>
          </a:p>
          <a:p>
            <a:pPr lvl="1" eaLnBrk="1" hangingPunct="1">
              <a:defRPr/>
            </a:pPr>
            <a:endParaRPr lang="en-US" altLang="en-US" dirty="0"/>
          </a:p>
          <a:p>
            <a:pPr lvl="1" eaLnBrk="1" hangingPunct="1">
              <a:lnSpc>
                <a:spcPct val="150000"/>
              </a:lnSpc>
              <a:defRPr/>
            </a:pPr>
            <a:r>
              <a:rPr lang="en-US" altLang="en-US" b="1" dirty="0" err="1"/>
              <a:t>ResultSet</a:t>
            </a:r>
            <a:r>
              <a:rPr lang="en-US" altLang="en-US" dirty="0"/>
              <a:t> </a:t>
            </a:r>
            <a:r>
              <a:rPr lang="en-US" altLang="en-US" b="1" dirty="0" err="1"/>
              <a:t>executeQuery</a:t>
            </a:r>
            <a:r>
              <a:rPr lang="en-US" altLang="en-US" dirty="0"/>
              <a:t>(String str)</a:t>
            </a:r>
          </a:p>
          <a:p>
            <a:pPr lvl="1" eaLnBrk="1" hangingPunct="1">
              <a:lnSpc>
                <a:spcPct val="150000"/>
              </a:lnSpc>
              <a:defRPr/>
            </a:pPr>
            <a:r>
              <a:rPr lang="en-US" altLang="en-US" b="1" dirty="0"/>
              <a:t>int</a:t>
            </a:r>
            <a:r>
              <a:rPr lang="en-US" altLang="en-US" dirty="0"/>
              <a:t> </a:t>
            </a:r>
            <a:r>
              <a:rPr lang="en-US" altLang="en-US" b="1" dirty="0" err="1"/>
              <a:t>executeUpdate</a:t>
            </a:r>
            <a:r>
              <a:rPr lang="en-US" altLang="en-US" dirty="0"/>
              <a:t>(String str) </a:t>
            </a:r>
          </a:p>
          <a:p>
            <a:pPr lvl="1" eaLnBrk="1" hangingPunct="1">
              <a:lnSpc>
                <a:spcPct val="150000"/>
              </a:lnSpc>
              <a:defRPr/>
            </a:pPr>
            <a:r>
              <a:rPr lang="en-US" altLang="en-US" b="1" dirty="0" err="1"/>
              <a:t>boolean</a:t>
            </a:r>
            <a:r>
              <a:rPr lang="en-US" altLang="en-US" dirty="0"/>
              <a:t> </a:t>
            </a:r>
            <a:r>
              <a:rPr lang="en-US" altLang="en-US" b="1" dirty="0"/>
              <a:t>execute</a:t>
            </a:r>
            <a:r>
              <a:rPr lang="en-US" altLang="en-US" dirty="0"/>
              <a:t>(String str) </a:t>
            </a:r>
          </a:p>
          <a:p>
            <a:pPr lvl="2" eaLnBrk="1" hangingPunct="1">
              <a:defRPr/>
            </a:pPr>
            <a:endParaRPr lang="en-US" altLang="en-US" sz="1800" dirty="0"/>
          </a:p>
          <a:p>
            <a:pPr eaLnBrk="1" hangingPunct="1">
              <a:defRPr/>
            </a:pPr>
            <a:endParaRPr lang="en-US" altLang="en-US" sz="1800" dirty="0"/>
          </a:p>
        </p:txBody>
      </p:sp>
      <p:sp>
        <p:nvSpPr>
          <p:cNvPr id="99330" name="Slide Number Placeholder 5">
            <a:extLst>
              <a:ext uri="{FF2B5EF4-FFF2-40B4-BE49-F238E27FC236}">
                <a16:creationId xmlns:a16="http://schemas.microsoft.com/office/drawing/2014/main" id="{3C06C5E4-C306-3C7B-ACFF-0171352248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D0EADE8-C635-4648-88DC-2BE908D86BDA}" type="slidenum">
              <a:rPr lang="en-US" altLang="en-US" sz="1400"/>
              <a:pPr>
                <a:spcBef>
                  <a:spcPct val="0"/>
                </a:spcBef>
                <a:buFontTx/>
                <a:buNone/>
              </a:pPr>
              <a:t>92</a:t>
            </a:fld>
            <a:endParaRPr lang="en-US" altLang="en-US" sz="1400"/>
          </a:p>
        </p:txBody>
      </p:sp>
      <p:sp>
        <p:nvSpPr>
          <p:cNvPr id="99331" name="Rectangle 2">
            <a:extLst>
              <a:ext uri="{FF2B5EF4-FFF2-40B4-BE49-F238E27FC236}">
                <a16:creationId xmlns:a16="http://schemas.microsoft.com/office/drawing/2014/main" id="{1928D830-92A3-5300-EA23-1B4640DE23AE}"/>
              </a:ext>
            </a:extLst>
          </p:cNvPr>
          <p:cNvSpPr>
            <a:spLocks noChangeArrowheads="1"/>
          </p:cNvSpPr>
          <p:nvPr/>
        </p:nvSpPr>
        <p:spPr bwMode="auto">
          <a:xfrm>
            <a:off x="2133600" y="533400"/>
            <a:ext cx="80772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400">
              <a:solidFill>
                <a:srgbClr val="006666"/>
              </a:solidFill>
              <a:latin typeface="Verdana" panose="020B0604030504040204" pitchFamily="34" charset="0"/>
              <a:cs typeface="Times New Roman" panose="02020603050405020304" pitchFamily="18" charset="0"/>
            </a:endParaRPr>
          </a:p>
        </p:txBody>
      </p:sp>
      <p:sp>
        <p:nvSpPr>
          <p:cNvPr id="99332" name="Line 3">
            <a:extLst>
              <a:ext uri="{FF2B5EF4-FFF2-40B4-BE49-F238E27FC236}">
                <a16:creationId xmlns:a16="http://schemas.microsoft.com/office/drawing/2014/main" id="{751111E0-B16F-5488-0165-D9318D0AB784}"/>
              </a:ext>
            </a:extLst>
          </p:cNvPr>
          <p:cNvSpPr>
            <a:spLocks noChangeShapeType="1"/>
          </p:cNvSpPr>
          <p:nvPr/>
        </p:nvSpPr>
        <p:spPr bwMode="auto">
          <a:xfrm>
            <a:off x="1905000" y="62484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5A88304F-D413-4DAE-0AC1-FA8552DF7864}"/>
              </a:ext>
            </a:extLst>
          </p:cNvPr>
          <p:cNvSpPr>
            <a:spLocks noGrp="1" noChangeArrowheads="1"/>
          </p:cNvSpPr>
          <p:nvPr>
            <p:ph type="title"/>
          </p:nvPr>
        </p:nvSpPr>
        <p:spPr/>
        <p:txBody>
          <a:bodyPr/>
          <a:lstStyle/>
          <a:p>
            <a:r>
              <a:rPr lang="en-US" altLang="en-US"/>
              <a:t>Dao Interface</a:t>
            </a:r>
            <a:endParaRPr lang="en-IN" altLang="en-US"/>
          </a:p>
        </p:txBody>
      </p:sp>
      <p:sp>
        <p:nvSpPr>
          <p:cNvPr id="101379" name="Content Placeholder 2">
            <a:extLst>
              <a:ext uri="{FF2B5EF4-FFF2-40B4-BE49-F238E27FC236}">
                <a16:creationId xmlns:a16="http://schemas.microsoft.com/office/drawing/2014/main" id="{0377A5E1-6F76-7328-1A56-880565B64EFC}"/>
              </a:ext>
            </a:extLst>
          </p:cNvPr>
          <p:cNvSpPr>
            <a:spLocks noGrp="1" noChangeArrowheads="1"/>
          </p:cNvSpPr>
          <p:nvPr>
            <p:ph idx="1"/>
          </p:nvPr>
        </p:nvSpPr>
        <p:spPr>
          <a:xfrm>
            <a:off x="1103312" y="1770322"/>
            <a:ext cx="8946541" cy="4478078"/>
          </a:xfrm>
        </p:spPr>
        <p:txBody>
          <a:bodyPr>
            <a:normAutofit/>
          </a:bodyPr>
          <a:lstStyle/>
          <a:p>
            <a:pPr marL="457200" lvl="1" indent="0">
              <a:buNone/>
            </a:pPr>
            <a:r>
              <a:rPr lang="en-IN" altLang="en-US" b="1" dirty="0"/>
              <a:t>public interface </a:t>
            </a:r>
            <a:r>
              <a:rPr lang="en-IN" altLang="en-US" b="1" dirty="0" err="1"/>
              <a:t>DataAccess</a:t>
            </a:r>
            <a:r>
              <a:rPr lang="en-IN" altLang="en-US" b="1" dirty="0"/>
              <a:t>&lt;T&gt; {</a:t>
            </a:r>
          </a:p>
          <a:p>
            <a:pPr marL="457200" lvl="1" indent="0">
              <a:buNone/>
            </a:pPr>
            <a:endParaRPr lang="en-IN" altLang="en-US" dirty="0"/>
          </a:p>
          <a:p>
            <a:pPr marL="457200" lvl="1" indent="0">
              <a:lnSpc>
                <a:spcPct val="150000"/>
              </a:lnSpc>
              <a:buNone/>
            </a:pPr>
            <a:r>
              <a:rPr lang="en-IN" altLang="en-US" b="1" dirty="0"/>
              <a:t>public </a:t>
            </a:r>
            <a:r>
              <a:rPr lang="en-IN" altLang="en-US" b="1" dirty="0" err="1"/>
              <a:t>boolean</a:t>
            </a:r>
            <a:r>
              <a:rPr lang="en-IN" altLang="en-US" b="1" dirty="0"/>
              <a:t> add(T t);</a:t>
            </a:r>
          </a:p>
          <a:p>
            <a:pPr marL="457200" lvl="1" indent="0">
              <a:lnSpc>
                <a:spcPct val="150000"/>
              </a:lnSpc>
              <a:buNone/>
            </a:pPr>
            <a:r>
              <a:rPr lang="en-IN" altLang="en-US" b="1" dirty="0"/>
              <a:t>public List&lt;T&gt; </a:t>
            </a:r>
            <a:r>
              <a:rPr lang="en-IN" altLang="en-US" b="1" dirty="0" err="1"/>
              <a:t>findAll</a:t>
            </a:r>
            <a:r>
              <a:rPr lang="en-IN" altLang="en-US" b="1" dirty="0"/>
              <a:t>();</a:t>
            </a:r>
          </a:p>
          <a:p>
            <a:pPr marL="457200" lvl="1" indent="0">
              <a:lnSpc>
                <a:spcPct val="150000"/>
              </a:lnSpc>
              <a:buNone/>
            </a:pPr>
            <a:r>
              <a:rPr lang="en-US" altLang="en-US" b="1" dirty="0"/>
              <a:t>public </a:t>
            </a:r>
            <a:r>
              <a:rPr lang="en-US" altLang="en-US" b="1" dirty="0" err="1"/>
              <a:t>boolean</a:t>
            </a:r>
            <a:r>
              <a:rPr lang="en-US" altLang="en-US" b="1" dirty="0"/>
              <a:t> remove(T t);</a:t>
            </a:r>
          </a:p>
          <a:p>
            <a:pPr marL="457200" lvl="1" indent="0">
              <a:lnSpc>
                <a:spcPct val="150000"/>
              </a:lnSpc>
              <a:buNone/>
            </a:pPr>
            <a:r>
              <a:rPr lang="en-IN" altLang="en-US" b="1" dirty="0"/>
              <a:t>public int update(int </a:t>
            </a:r>
            <a:r>
              <a:rPr lang="en-IN" altLang="en-US" b="1" dirty="0" err="1"/>
              <a:t>key,T</a:t>
            </a:r>
            <a:r>
              <a:rPr lang="en-IN" altLang="en-US" b="1" dirty="0"/>
              <a:t> t);</a:t>
            </a:r>
          </a:p>
          <a:p>
            <a:pPr marL="457200" lvl="1" indent="0">
              <a:lnSpc>
                <a:spcPct val="150000"/>
              </a:lnSpc>
              <a:buNone/>
            </a:pPr>
            <a:r>
              <a:rPr lang="en-US" altLang="en-US" b="1" dirty="0"/>
              <a:t>public T </a:t>
            </a:r>
            <a:r>
              <a:rPr lang="en-US" altLang="en-US" b="1" dirty="0" err="1"/>
              <a:t>findById</a:t>
            </a:r>
            <a:r>
              <a:rPr lang="en-US" altLang="en-US" b="1" dirty="0"/>
              <a:t>(int key);</a:t>
            </a:r>
          </a:p>
          <a:p>
            <a:pPr marL="457200" lvl="1" indent="0">
              <a:buNone/>
            </a:pPr>
            <a:endParaRPr lang="en-IN" altLang="en-US" dirty="0"/>
          </a:p>
          <a:p>
            <a:pPr marL="457200" lvl="1" indent="0">
              <a:buNone/>
            </a:pPr>
            <a:r>
              <a:rPr lang="en-IN" altLang="en-US" dirty="0"/>
              <a:t>}</a:t>
            </a:r>
          </a:p>
          <a:p>
            <a:endParaRPr lang="en-I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5B040B40-F02C-8874-5597-58BDF24317F7}"/>
              </a:ext>
            </a:extLst>
          </p:cNvPr>
          <p:cNvSpPr>
            <a:spLocks noGrp="1" noChangeArrowheads="1"/>
          </p:cNvSpPr>
          <p:nvPr>
            <p:ph type="title"/>
          </p:nvPr>
        </p:nvSpPr>
        <p:spPr/>
        <p:txBody>
          <a:bodyPr/>
          <a:lstStyle/>
          <a:p>
            <a:r>
              <a:rPr lang="en-US" altLang="en-US"/>
              <a:t>DAO Implementation</a:t>
            </a:r>
            <a:endParaRPr lang="en-IN" altLang="en-US"/>
          </a:p>
        </p:txBody>
      </p:sp>
      <p:sp>
        <p:nvSpPr>
          <p:cNvPr id="102403" name="Content Placeholder 2">
            <a:extLst>
              <a:ext uri="{FF2B5EF4-FFF2-40B4-BE49-F238E27FC236}">
                <a16:creationId xmlns:a16="http://schemas.microsoft.com/office/drawing/2014/main" id="{5BFEE078-106C-BE36-6416-171D976596F0}"/>
              </a:ext>
            </a:extLst>
          </p:cNvPr>
          <p:cNvSpPr>
            <a:spLocks noGrp="1" noChangeArrowheads="1"/>
          </p:cNvSpPr>
          <p:nvPr>
            <p:ph idx="1"/>
          </p:nvPr>
        </p:nvSpPr>
        <p:spPr/>
        <p:txBody>
          <a:bodyPr/>
          <a:lstStyle/>
          <a:p>
            <a:pPr marL="457200" lvl="1" indent="0">
              <a:buNone/>
            </a:pPr>
            <a:r>
              <a:rPr lang="en-US" altLang="en-US" b="1" dirty="0"/>
              <a:t>public class </a:t>
            </a:r>
            <a:r>
              <a:rPr lang="en-US" altLang="en-US" b="1" dirty="0" err="1"/>
              <a:t>InvoiceDaoImpl</a:t>
            </a:r>
            <a:r>
              <a:rPr lang="en-US" altLang="en-US" b="1" dirty="0"/>
              <a:t> implements </a:t>
            </a:r>
            <a:r>
              <a:rPr lang="en-US" altLang="en-US" b="1" dirty="0" err="1"/>
              <a:t>DataAccess</a:t>
            </a:r>
            <a:r>
              <a:rPr lang="en-US" altLang="en-US" b="1" dirty="0"/>
              <a:t>&lt;Invoice&gt; {</a:t>
            </a:r>
          </a:p>
          <a:p>
            <a:pPr marL="457200" lvl="1" indent="0">
              <a:buNone/>
            </a:pPr>
            <a:endParaRPr lang="en-IN" altLang="en-US" dirty="0"/>
          </a:p>
          <a:p>
            <a:pPr marL="457200" lvl="1" indent="0">
              <a:buNone/>
            </a:pPr>
            <a:r>
              <a:rPr lang="en-IN" altLang="en-US" b="1" dirty="0"/>
              <a:t>private Connection </a:t>
            </a:r>
            <a:r>
              <a:rPr lang="en-IN" altLang="en-US" b="1" dirty="0" err="1"/>
              <a:t>connection</a:t>
            </a:r>
            <a:r>
              <a:rPr lang="en-IN" altLang="en-US" b="1" dirty="0"/>
              <a:t>;</a:t>
            </a:r>
          </a:p>
          <a:p>
            <a:pPr marL="457200" lvl="1" indent="0">
              <a:buNone/>
            </a:pPr>
            <a:endParaRPr lang="en-IN" altLang="en-US" dirty="0"/>
          </a:p>
          <a:p>
            <a:pPr marL="457200" lvl="1" indent="0">
              <a:buNone/>
            </a:pPr>
            <a:r>
              <a:rPr lang="en-IN" altLang="en-US" b="1" dirty="0"/>
              <a:t>public </a:t>
            </a:r>
            <a:r>
              <a:rPr lang="en-IN" altLang="en-US" b="1" dirty="0" err="1"/>
              <a:t>InvoiceService</a:t>
            </a:r>
            <a:r>
              <a:rPr lang="en-IN" altLang="en-US" b="1" dirty="0"/>
              <a:t>(Connection connection) {</a:t>
            </a:r>
          </a:p>
          <a:p>
            <a:pPr marL="457200" lvl="1" indent="0">
              <a:buNone/>
            </a:pPr>
            <a:r>
              <a:rPr lang="en-IN" altLang="en-US" b="1" dirty="0"/>
              <a:t>super();</a:t>
            </a:r>
          </a:p>
          <a:p>
            <a:pPr marL="457200" lvl="1" indent="0">
              <a:buNone/>
            </a:pPr>
            <a:r>
              <a:rPr lang="en-IN" altLang="en-US" b="1" dirty="0" err="1"/>
              <a:t>this.connection</a:t>
            </a:r>
            <a:r>
              <a:rPr lang="en-IN" altLang="en-US" b="1" dirty="0"/>
              <a:t> = connection;</a:t>
            </a:r>
          </a:p>
          <a:p>
            <a:pPr marL="457200" lvl="1" indent="0">
              <a:buNone/>
            </a:pPr>
            <a:r>
              <a:rPr lang="en-IN" altLang="en-US" dirty="0"/>
              <a:t>}</a:t>
            </a:r>
          </a:p>
          <a:p>
            <a:endParaRPr lang="en-I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50139ABD-3F71-90AE-E0B1-83DC0FE4AC1E}"/>
              </a:ext>
            </a:extLst>
          </p:cNvPr>
          <p:cNvSpPr>
            <a:spLocks noGrp="1" noChangeArrowheads="1"/>
          </p:cNvSpPr>
          <p:nvPr>
            <p:ph type="title"/>
          </p:nvPr>
        </p:nvSpPr>
        <p:spPr/>
        <p:txBody>
          <a:bodyPr/>
          <a:lstStyle/>
          <a:p>
            <a:r>
              <a:rPr lang="en-US" altLang="en-US"/>
              <a:t>DAO Implementation</a:t>
            </a:r>
            <a:endParaRPr lang="en-IN" altLang="en-US"/>
          </a:p>
        </p:txBody>
      </p:sp>
      <p:sp>
        <p:nvSpPr>
          <p:cNvPr id="103427" name="Content Placeholder 2">
            <a:extLst>
              <a:ext uri="{FF2B5EF4-FFF2-40B4-BE49-F238E27FC236}">
                <a16:creationId xmlns:a16="http://schemas.microsoft.com/office/drawing/2014/main" id="{0DA6B9CB-1930-D04F-C537-C8BFC679C6A9}"/>
              </a:ext>
            </a:extLst>
          </p:cNvPr>
          <p:cNvSpPr>
            <a:spLocks noGrp="1" noChangeArrowheads="1"/>
          </p:cNvSpPr>
          <p:nvPr>
            <p:ph idx="1"/>
          </p:nvPr>
        </p:nvSpPr>
        <p:spPr>
          <a:xfrm>
            <a:off x="754912" y="1552353"/>
            <a:ext cx="10324214" cy="5146159"/>
          </a:xfrm>
        </p:spPr>
        <p:txBody>
          <a:bodyPr>
            <a:normAutofit fontScale="85000" lnSpcReduction="20000"/>
          </a:bodyPr>
          <a:lstStyle/>
          <a:p>
            <a:pPr marL="457200" lvl="1" indent="0">
              <a:buNone/>
            </a:pPr>
            <a:r>
              <a:rPr lang="en-US" altLang="en-US" b="1" dirty="0"/>
              <a:t>public </a:t>
            </a:r>
            <a:r>
              <a:rPr lang="en-US" altLang="en-US" b="1" dirty="0" err="1"/>
              <a:t>boolean</a:t>
            </a:r>
            <a:r>
              <a:rPr lang="en-US" altLang="en-US" b="1" dirty="0"/>
              <a:t> add(Invoice t) {</a:t>
            </a:r>
          </a:p>
          <a:p>
            <a:pPr marL="457200" lvl="1" indent="0">
              <a:buNone/>
            </a:pPr>
            <a:endParaRPr lang="en-IN" altLang="en-US" dirty="0"/>
          </a:p>
          <a:p>
            <a:pPr marL="457200" lvl="1" indent="0">
              <a:buNone/>
            </a:pPr>
            <a:r>
              <a:rPr lang="en-US" altLang="en-US" dirty="0"/>
              <a:t>String </a:t>
            </a:r>
            <a:r>
              <a:rPr lang="en-US" altLang="en-US" dirty="0" err="1"/>
              <a:t>sql</a:t>
            </a:r>
            <a:r>
              <a:rPr lang="en-US" altLang="en-US" dirty="0"/>
              <a:t> = "insert into invoice values(?,?,?)";</a:t>
            </a:r>
          </a:p>
          <a:p>
            <a:pPr marL="457200" lvl="1" indent="0">
              <a:buNone/>
            </a:pPr>
            <a:r>
              <a:rPr lang="en-IN" altLang="en-US" b="1" dirty="0"/>
              <a:t>int </a:t>
            </a:r>
            <a:r>
              <a:rPr lang="en-IN" altLang="en-US" b="1" dirty="0" err="1"/>
              <a:t>rowAdded</a:t>
            </a:r>
            <a:r>
              <a:rPr lang="en-IN" altLang="en-US" b="1" dirty="0"/>
              <a:t> =0;</a:t>
            </a:r>
          </a:p>
          <a:p>
            <a:pPr marL="457200" lvl="1" indent="0">
              <a:buNone/>
            </a:pPr>
            <a:endParaRPr lang="en-IN" altLang="en-US" dirty="0"/>
          </a:p>
          <a:p>
            <a:pPr marL="457200" lvl="1" indent="0">
              <a:buNone/>
            </a:pPr>
            <a:r>
              <a:rPr lang="en-US" altLang="en-US" b="1" dirty="0"/>
              <a:t>try (</a:t>
            </a:r>
            <a:r>
              <a:rPr lang="en-US" altLang="en-US" b="1" dirty="0" err="1"/>
              <a:t>PreparedStatement</a:t>
            </a:r>
            <a:r>
              <a:rPr lang="en-US" altLang="en-US" b="1" dirty="0"/>
              <a:t> </a:t>
            </a:r>
            <a:r>
              <a:rPr lang="en-US" altLang="en-US" b="1" dirty="0" err="1"/>
              <a:t>pstmt</a:t>
            </a:r>
            <a:r>
              <a:rPr lang="en-US" altLang="en-US" b="1" dirty="0"/>
              <a:t> = </a:t>
            </a:r>
            <a:r>
              <a:rPr lang="en-US" altLang="en-US" b="1" dirty="0" err="1"/>
              <a:t>connection.prepareStatement</a:t>
            </a:r>
            <a:r>
              <a:rPr lang="en-US" altLang="en-US" b="1" dirty="0"/>
              <a:t>(</a:t>
            </a:r>
            <a:r>
              <a:rPr lang="en-US" altLang="en-US" b="1" dirty="0" err="1"/>
              <a:t>sql</a:t>
            </a:r>
            <a:r>
              <a:rPr lang="en-US" altLang="en-US" b="1" dirty="0"/>
              <a:t>)) {</a:t>
            </a:r>
          </a:p>
          <a:p>
            <a:pPr marL="457200" lvl="1" indent="0">
              <a:buNone/>
            </a:pPr>
            <a:endParaRPr lang="en-IN" altLang="en-US" dirty="0"/>
          </a:p>
          <a:p>
            <a:pPr marL="457200" lvl="1" indent="0">
              <a:buNone/>
            </a:pPr>
            <a:r>
              <a:rPr lang="en-US" altLang="en-US" dirty="0" err="1"/>
              <a:t>pstmt.setInt</a:t>
            </a:r>
            <a:r>
              <a:rPr lang="en-US" altLang="en-US" dirty="0"/>
              <a:t>(1, </a:t>
            </a:r>
            <a:r>
              <a:rPr lang="en-US" altLang="en-US" dirty="0" err="1"/>
              <a:t>t.getInvoiceNumber</a:t>
            </a:r>
            <a:r>
              <a:rPr lang="en-US" altLang="en-US" dirty="0"/>
              <a:t>());</a:t>
            </a:r>
          </a:p>
          <a:p>
            <a:pPr marL="457200" lvl="1" indent="0">
              <a:buNone/>
            </a:pPr>
            <a:r>
              <a:rPr lang="en-IN" altLang="en-US" dirty="0" err="1"/>
              <a:t>pstmt.setString</a:t>
            </a:r>
            <a:r>
              <a:rPr lang="en-IN" altLang="en-US" dirty="0"/>
              <a:t>(2, </a:t>
            </a:r>
            <a:r>
              <a:rPr lang="en-IN" altLang="en-US" dirty="0" err="1"/>
              <a:t>t.getCustomerName</a:t>
            </a:r>
            <a:r>
              <a:rPr lang="en-IN" altLang="en-US" dirty="0"/>
              <a:t>());</a:t>
            </a:r>
          </a:p>
          <a:p>
            <a:pPr marL="457200" lvl="1" indent="0">
              <a:buNone/>
            </a:pPr>
            <a:r>
              <a:rPr lang="en-US" altLang="en-US" dirty="0" err="1"/>
              <a:t>pstmt.setDouble</a:t>
            </a:r>
            <a:r>
              <a:rPr lang="en-US" altLang="en-US" dirty="0"/>
              <a:t>(3, </a:t>
            </a:r>
            <a:r>
              <a:rPr lang="en-US" altLang="en-US" dirty="0" err="1"/>
              <a:t>t.getAmount</a:t>
            </a:r>
            <a:r>
              <a:rPr lang="en-US" altLang="en-US" dirty="0"/>
              <a:t>());</a:t>
            </a:r>
          </a:p>
          <a:p>
            <a:pPr marL="457200" lvl="1" indent="0">
              <a:buNone/>
            </a:pPr>
            <a:r>
              <a:rPr lang="en-IN" altLang="en-US" dirty="0"/>
              <a:t>      </a:t>
            </a:r>
            <a:r>
              <a:rPr lang="en-IN" altLang="en-US" dirty="0" err="1"/>
              <a:t>rowAdded</a:t>
            </a:r>
            <a:r>
              <a:rPr lang="en-IN" altLang="en-US" dirty="0"/>
              <a:t> = </a:t>
            </a:r>
            <a:r>
              <a:rPr lang="en-IN" altLang="en-US" dirty="0" err="1"/>
              <a:t>pstmt.</a:t>
            </a:r>
            <a:r>
              <a:rPr lang="en-IN" altLang="en-US" b="1" dirty="0" err="1"/>
              <a:t>executeUpdate</a:t>
            </a:r>
            <a:r>
              <a:rPr lang="en-IN" altLang="en-US" b="1" dirty="0"/>
              <a:t>();</a:t>
            </a:r>
          </a:p>
          <a:p>
            <a:pPr marL="457200" lvl="1" indent="0">
              <a:buNone/>
            </a:pPr>
            <a:r>
              <a:rPr lang="en-IN" altLang="en-US" dirty="0"/>
              <a:t>} </a:t>
            </a:r>
            <a:r>
              <a:rPr lang="en-IN" altLang="en-US" b="1" dirty="0"/>
              <a:t>catch (</a:t>
            </a:r>
            <a:r>
              <a:rPr lang="en-IN" altLang="en-US" b="1" dirty="0" err="1"/>
              <a:t>SQLException</a:t>
            </a:r>
            <a:r>
              <a:rPr lang="en-IN" altLang="en-US" b="1" dirty="0"/>
              <a:t> e) {</a:t>
            </a:r>
          </a:p>
          <a:p>
            <a:pPr marL="457200" lvl="1" indent="0">
              <a:buNone/>
            </a:pPr>
            <a:r>
              <a:rPr lang="en-IN" altLang="en-US" dirty="0"/>
              <a:t>       </a:t>
            </a:r>
            <a:r>
              <a:rPr lang="en-IN" altLang="en-US" dirty="0" err="1"/>
              <a:t>e.printStackTrace</a:t>
            </a:r>
            <a:r>
              <a:rPr lang="en-IN" altLang="en-US" dirty="0"/>
              <a:t>();</a:t>
            </a:r>
          </a:p>
          <a:p>
            <a:pPr marL="457200" lvl="1" indent="0">
              <a:buNone/>
            </a:pPr>
            <a:r>
              <a:rPr lang="en-IN" altLang="en-US" dirty="0"/>
              <a:t>}</a:t>
            </a:r>
          </a:p>
          <a:p>
            <a:pPr marL="457200" lvl="1" indent="0">
              <a:buNone/>
            </a:pPr>
            <a:r>
              <a:rPr lang="en-US" altLang="en-US" b="1" dirty="0"/>
              <a:t>return </a:t>
            </a:r>
            <a:r>
              <a:rPr lang="en-US" altLang="en-US" b="1" dirty="0" err="1"/>
              <a:t>rowAdded</a:t>
            </a:r>
            <a:r>
              <a:rPr lang="en-US" altLang="en-US" b="1" dirty="0"/>
              <a:t>==1?</a:t>
            </a:r>
            <a:r>
              <a:rPr lang="en-US" altLang="en-US" b="1" u="sng" dirty="0"/>
              <a:t>true:false;</a:t>
            </a:r>
          </a:p>
          <a:p>
            <a:pPr marL="457200" lvl="1" indent="0">
              <a:buNone/>
            </a:pPr>
            <a:r>
              <a:rPr lang="en-IN" altLang="en-US" dirty="0"/>
              <a:t>}</a:t>
            </a:r>
          </a:p>
          <a:p>
            <a:pPr marL="457200" lvl="1" indent="0">
              <a:buNone/>
            </a:pPr>
            <a:endParaRPr lang="en-IN" altLang="en-US" sz="28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F01B6DEA-0F90-7294-8AED-1B74D8AA8960}"/>
              </a:ext>
            </a:extLst>
          </p:cNvPr>
          <p:cNvSpPr>
            <a:spLocks noGrp="1" noChangeArrowheads="1"/>
          </p:cNvSpPr>
          <p:nvPr>
            <p:ph type="title"/>
          </p:nvPr>
        </p:nvSpPr>
        <p:spPr/>
        <p:txBody>
          <a:bodyPr/>
          <a:lstStyle/>
          <a:p>
            <a:r>
              <a:rPr lang="en-US" altLang="en-US"/>
              <a:t>DAO Implementation</a:t>
            </a:r>
            <a:endParaRPr lang="en-IN" altLang="en-US"/>
          </a:p>
        </p:txBody>
      </p:sp>
      <p:sp>
        <p:nvSpPr>
          <p:cNvPr id="104451" name="Content Placeholder 2">
            <a:extLst>
              <a:ext uri="{FF2B5EF4-FFF2-40B4-BE49-F238E27FC236}">
                <a16:creationId xmlns:a16="http://schemas.microsoft.com/office/drawing/2014/main" id="{40DBE279-9E4E-53C2-0012-A911D2D1374F}"/>
              </a:ext>
            </a:extLst>
          </p:cNvPr>
          <p:cNvSpPr>
            <a:spLocks noGrp="1" noChangeArrowheads="1"/>
          </p:cNvSpPr>
          <p:nvPr>
            <p:ph idx="1"/>
          </p:nvPr>
        </p:nvSpPr>
        <p:spPr>
          <a:xfrm>
            <a:off x="983512" y="1547037"/>
            <a:ext cx="9227288" cy="4858245"/>
          </a:xfrm>
        </p:spPr>
        <p:txBody>
          <a:bodyPr>
            <a:normAutofit lnSpcReduction="10000"/>
          </a:bodyPr>
          <a:lstStyle/>
          <a:p>
            <a:pPr marL="457200" lvl="1" indent="0">
              <a:buNone/>
            </a:pPr>
            <a:r>
              <a:rPr lang="en-IN" altLang="en-US" b="1" dirty="0"/>
              <a:t>public List&lt;Invoice&gt; </a:t>
            </a:r>
            <a:r>
              <a:rPr lang="en-IN" altLang="en-US" b="1" dirty="0" err="1"/>
              <a:t>findAll</a:t>
            </a:r>
            <a:r>
              <a:rPr lang="en-IN" altLang="en-US" b="1" dirty="0"/>
              <a:t>() {</a:t>
            </a:r>
          </a:p>
          <a:p>
            <a:pPr marL="457200" lvl="1" indent="0">
              <a:buNone/>
            </a:pPr>
            <a:r>
              <a:rPr lang="en-US" altLang="en-US" dirty="0"/>
              <a:t>String </a:t>
            </a:r>
            <a:r>
              <a:rPr lang="en-US" altLang="en-US" dirty="0" err="1"/>
              <a:t>sql</a:t>
            </a:r>
            <a:r>
              <a:rPr lang="en-US" altLang="en-US" dirty="0"/>
              <a:t> = "select * from  invoice ";</a:t>
            </a:r>
          </a:p>
          <a:p>
            <a:pPr marL="457200" lvl="1" indent="0">
              <a:buNone/>
            </a:pPr>
            <a:endParaRPr lang="en-IN" altLang="en-US" dirty="0"/>
          </a:p>
          <a:p>
            <a:pPr marL="457200" lvl="1" indent="0">
              <a:buNone/>
            </a:pPr>
            <a:r>
              <a:rPr lang="en-US" altLang="en-US" dirty="0"/>
              <a:t>List&lt;Invoice&gt; </a:t>
            </a:r>
            <a:r>
              <a:rPr lang="en-US" altLang="en-US" dirty="0" err="1"/>
              <a:t>invoiceList</a:t>
            </a:r>
            <a:r>
              <a:rPr lang="en-US" altLang="en-US" dirty="0"/>
              <a:t> = </a:t>
            </a:r>
            <a:r>
              <a:rPr lang="en-US" altLang="en-US" b="1" dirty="0"/>
              <a:t>new </a:t>
            </a:r>
            <a:r>
              <a:rPr lang="en-US" altLang="en-US" b="1" dirty="0" err="1"/>
              <a:t>ArrayList</a:t>
            </a:r>
            <a:r>
              <a:rPr lang="en-US" altLang="en-US" b="1" dirty="0"/>
              <a:t>&lt;&gt;();</a:t>
            </a:r>
          </a:p>
          <a:p>
            <a:pPr marL="457200" lvl="1" indent="0">
              <a:buNone/>
            </a:pPr>
            <a:r>
              <a:rPr lang="en-US" altLang="en-US" dirty="0"/>
              <a:t>          </a:t>
            </a:r>
            <a:r>
              <a:rPr lang="en-US" altLang="en-US" b="1" dirty="0"/>
              <a:t>try (</a:t>
            </a:r>
            <a:r>
              <a:rPr lang="en-US" altLang="en-US" b="1" dirty="0" err="1"/>
              <a:t>PreparedStatement</a:t>
            </a:r>
            <a:r>
              <a:rPr lang="en-US" altLang="en-US" b="1" dirty="0"/>
              <a:t> </a:t>
            </a:r>
            <a:r>
              <a:rPr lang="en-US" altLang="en-US" b="1" dirty="0" err="1"/>
              <a:t>pstmt</a:t>
            </a:r>
            <a:r>
              <a:rPr lang="en-US" altLang="en-US" b="1" dirty="0"/>
              <a:t> = </a:t>
            </a:r>
            <a:r>
              <a:rPr lang="en-US" altLang="en-US" b="1" dirty="0" err="1"/>
              <a:t>connection.prepareStatement</a:t>
            </a:r>
            <a:r>
              <a:rPr lang="en-US" altLang="en-US" b="1" dirty="0"/>
              <a:t>(</a:t>
            </a:r>
            <a:r>
              <a:rPr lang="en-US" altLang="en-US" b="1" dirty="0" err="1"/>
              <a:t>sql</a:t>
            </a:r>
            <a:r>
              <a:rPr lang="en-US" altLang="en-US" b="1" dirty="0"/>
              <a:t>)) {</a:t>
            </a:r>
          </a:p>
          <a:p>
            <a:pPr marL="457200" lvl="1" indent="0">
              <a:buNone/>
            </a:pPr>
            <a:endParaRPr lang="en-IN" altLang="en-US" dirty="0"/>
          </a:p>
          <a:p>
            <a:pPr marL="457200" lvl="1" indent="0">
              <a:buNone/>
            </a:pPr>
            <a:r>
              <a:rPr lang="en-IN" altLang="en-US" dirty="0" err="1"/>
              <a:t>ResultSet</a:t>
            </a:r>
            <a:r>
              <a:rPr lang="en-IN" altLang="en-US" dirty="0"/>
              <a:t> result = </a:t>
            </a:r>
            <a:r>
              <a:rPr lang="en-IN" altLang="en-US" dirty="0" err="1"/>
              <a:t>pstmt.executeQuery</a:t>
            </a:r>
            <a:r>
              <a:rPr lang="en-IN" altLang="en-US" dirty="0"/>
              <a:t>();</a:t>
            </a:r>
          </a:p>
          <a:p>
            <a:pPr marL="457200" lvl="1" indent="0">
              <a:buNone/>
            </a:pPr>
            <a:endParaRPr lang="en-IN" altLang="en-US" dirty="0"/>
          </a:p>
          <a:p>
            <a:pPr marL="457200" lvl="1" indent="0">
              <a:buNone/>
            </a:pPr>
            <a:r>
              <a:rPr lang="en-IN" altLang="en-US" b="1" dirty="0"/>
              <a:t>while(</a:t>
            </a:r>
            <a:r>
              <a:rPr lang="en-IN" altLang="en-US" b="1" dirty="0" err="1"/>
              <a:t>result.next</a:t>
            </a:r>
            <a:r>
              <a:rPr lang="en-IN" altLang="en-US" b="1" dirty="0"/>
              <a:t>()) {</a:t>
            </a:r>
          </a:p>
          <a:p>
            <a:pPr marL="457200" lvl="1" indent="0">
              <a:buNone/>
            </a:pPr>
            <a:endParaRPr lang="en-US" altLang="en-US" b="1" dirty="0"/>
          </a:p>
          <a:p>
            <a:pPr marL="457200" lvl="1" indent="0">
              <a:buNone/>
            </a:pPr>
            <a:r>
              <a:rPr lang="en-US" altLang="en-US" b="1" dirty="0"/>
              <a:t>int </a:t>
            </a:r>
            <a:r>
              <a:rPr lang="en-US" altLang="en-US" b="1" dirty="0" err="1"/>
              <a:t>invoiceNumber</a:t>
            </a:r>
            <a:r>
              <a:rPr lang="en-US" altLang="en-US" b="1" dirty="0"/>
              <a:t> =</a:t>
            </a:r>
            <a:r>
              <a:rPr lang="en-US" altLang="en-US" b="1" dirty="0" err="1"/>
              <a:t>result.getInt</a:t>
            </a:r>
            <a:r>
              <a:rPr lang="en-US" altLang="en-US" b="1" dirty="0"/>
              <a:t>("</a:t>
            </a:r>
            <a:r>
              <a:rPr lang="en-US" altLang="en-US" b="1" dirty="0" err="1"/>
              <a:t>invoiceNumber</a:t>
            </a:r>
            <a:r>
              <a:rPr lang="en-US" altLang="en-US" b="1" dirty="0"/>
              <a:t>");</a:t>
            </a:r>
          </a:p>
          <a:p>
            <a:pPr marL="457200" lvl="1" indent="0">
              <a:buNone/>
            </a:pPr>
            <a:r>
              <a:rPr lang="en-US" altLang="en-US" dirty="0"/>
              <a:t>String </a:t>
            </a:r>
            <a:r>
              <a:rPr lang="en-US" altLang="en-US" dirty="0" err="1"/>
              <a:t>customerName</a:t>
            </a:r>
            <a:r>
              <a:rPr lang="en-US" altLang="en-US" dirty="0"/>
              <a:t> = </a:t>
            </a:r>
            <a:r>
              <a:rPr lang="en-US" altLang="en-US" dirty="0" err="1"/>
              <a:t>result.getString</a:t>
            </a:r>
            <a:r>
              <a:rPr lang="en-US" altLang="en-US" dirty="0"/>
              <a:t>("</a:t>
            </a:r>
            <a:r>
              <a:rPr lang="en-US" altLang="en-US" dirty="0" err="1"/>
              <a:t>customerName</a:t>
            </a:r>
            <a:r>
              <a:rPr lang="en-US" altLang="en-US" dirty="0"/>
              <a:t>");</a:t>
            </a:r>
          </a:p>
          <a:p>
            <a:pPr marL="457200" lvl="1" indent="0">
              <a:buNone/>
            </a:pPr>
            <a:r>
              <a:rPr lang="en-US" altLang="en-US" b="1" dirty="0"/>
              <a:t>double amount = </a:t>
            </a:r>
            <a:r>
              <a:rPr lang="en-US" altLang="en-US" b="1" dirty="0" err="1"/>
              <a:t>result.getDouble</a:t>
            </a:r>
            <a:r>
              <a:rPr lang="en-US" altLang="en-US" b="1" dirty="0"/>
              <a:t>("amount");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9415D320-D6CD-9DCC-FF78-368DF0964F12}"/>
              </a:ext>
            </a:extLst>
          </p:cNvPr>
          <p:cNvSpPr>
            <a:spLocks noGrp="1" noChangeArrowheads="1"/>
          </p:cNvSpPr>
          <p:nvPr>
            <p:ph type="title"/>
          </p:nvPr>
        </p:nvSpPr>
        <p:spPr/>
        <p:txBody>
          <a:bodyPr/>
          <a:lstStyle/>
          <a:p>
            <a:r>
              <a:rPr lang="en-US" altLang="en-US"/>
              <a:t>DAO Implementation</a:t>
            </a:r>
            <a:endParaRPr lang="en-IN" altLang="en-US"/>
          </a:p>
        </p:txBody>
      </p:sp>
      <p:sp>
        <p:nvSpPr>
          <p:cNvPr id="105475" name="Content Placeholder 2">
            <a:extLst>
              <a:ext uri="{FF2B5EF4-FFF2-40B4-BE49-F238E27FC236}">
                <a16:creationId xmlns:a16="http://schemas.microsoft.com/office/drawing/2014/main" id="{63555AE5-EF84-BEEC-CE8B-9B487C821E70}"/>
              </a:ext>
            </a:extLst>
          </p:cNvPr>
          <p:cNvSpPr>
            <a:spLocks noGrp="1" noChangeArrowheads="1"/>
          </p:cNvSpPr>
          <p:nvPr>
            <p:ph idx="1"/>
          </p:nvPr>
        </p:nvSpPr>
        <p:spPr>
          <a:xfrm>
            <a:off x="781494" y="1733108"/>
            <a:ext cx="9268360" cy="4515292"/>
          </a:xfrm>
        </p:spPr>
        <p:txBody>
          <a:bodyPr>
            <a:normAutofit/>
          </a:bodyPr>
          <a:lstStyle/>
          <a:p>
            <a:pPr marL="457200" lvl="1" indent="0">
              <a:buNone/>
            </a:pPr>
            <a:r>
              <a:rPr lang="en-US" altLang="en-US" dirty="0"/>
              <a:t>Invoice </a:t>
            </a:r>
            <a:r>
              <a:rPr lang="en-US" altLang="en-US" dirty="0" err="1"/>
              <a:t>invoice</a:t>
            </a:r>
            <a:r>
              <a:rPr lang="en-US" altLang="en-US" dirty="0"/>
              <a:t> = </a:t>
            </a:r>
            <a:r>
              <a:rPr lang="en-US" altLang="en-US" b="1" dirty="0"/>
              <a:t>new Invoice(</a:t>
            </a:r>
            <a:r>
              <a:rPr lang="en-US" altLang="en-US" b="1" dirty="0" err="1"/>
              <a:t>invoiceNumber</a:t>
            </a:r>
            <a:r>
              <a:rPr lang="en-US" altLang="en-US" b="1" dirty="0"/>
              <a:t>, </a:t>
            </a:r>
            <a:r>
              <a:rPr lang="en-US" altLang="en-US" b="1" dirty="0" err="1"/>
              <a:t>customerName</a:t>
            </a:r>
            <a:r>
              <a:rPr lang="en-US" altLang="en-US" b="1" dirty="0"/>
              <a:t>, amount);</a:t>
            </a:r>
          </a:p>
          <a:p>
            <a:pPr marL="457200" lvl="1" indent="0">
              <a:buNone/>
            </a:pPr>
            <a:endParaRPr lang="en-IN" altLang="en-US" dirty="0"/>
          </a:p>
          <a:p>
            <a:pPr marL="457200" lvl="1" indent="0">
              <a:buNone/>
            </a:pPr>
            <a:r>
              <a:rPr lang="en-IN" altLang="en-US" dirty="0"/>
              <a:t>    </a:t>
            </a:r>
            <a:r>
              <a:rPr lang="en-IN" altLang="en-US" dirty="0" err="1"/>
              <a:t>invoiceList.add</a:t>
            </a:r>
            <a:r>
              <a:rPr lang="en-IN" altLang="en-US" dirty="0"/>
              <a:t>(invoice);</a:t>
            </a:r>
          </a:p>
          <a:p>
            <a:pPr marL="457200" lvl="1" indent="0">
              <a:buNone/>
            </a:pPr>
            <a:r>
              <a:rPr lang="en-IN" altLang="en-US" dirty="0"/>
              <a:t>}</a:t>
            </a:r>
          </a:p>
          <a:p>
            <a:pPr marL="457200" lvl="1" indent="0">
              <a:buNone/>
            </a:pPr>
            <a:endParaRPr lang="en-IN" altLang="en-US" dirty="0"/>
          </a:p>
          <a:p>
            <a:pPr marL="457200" lvl="1" indent="0">
              <a:buNone/>
            </a:pPr>
            <a:r>
              <a:rPr lang="en-IN" altLang="en-US" dirty="0"/>
              <a:t>} </a:t>
            </a:r>
            <a:r>
              <a:rPr lang="en-IN" altLang="en-US" b="1" dirty="0"/>
              <a:t>catch (</a:t>
            </a:r>
            <a:r>
              <a:rPr lang="en-IN" altLang="en-US" b="1" dirty="0" err="1"/>
              <a:t>SQLException</a:t>
            </a:r>
            <a:r>
              <a:rPr lang="en-IN" altLang="en-US" b="1" dirty="0"/>
              <a:t> e) {</a:t>
            </a:r>
          </a:p>
          <a:p>
            <a:pPr marL="457200" lvl="1" indent="0">
              <a:buNone/>
            </a:pPr>
            <a:r>
              <a:rPr lang="en-IN" altLang="en-US" dirty="0" err="1"/>
              <a:t>e.printStackTrace</a:t>
            </a:r>
            <a:r>
              <a:rPr lang="en-IN" altLang="en-US" dirty="0"/>
              <a:t>();</a:t>
            </a:r>
          </a:p>
          <a:p>
            <a:pPr marL="457200" lvl="1" indent="0">
              <a:buNone/>
            </a:pPr>
            <a:r>
              <a:rPr lang="en-IN" altLang="en-US" dirty="0"/>
              <a:t>}</a:t>
            </a:r>
          </a:p>
          <a:p>
            <a:pPr marL="457200" lvl="1" indent="0">
              <a:buNone/>
            </a:pPr>
            <a:endParaRPr lang="en-IN" altLang="en-US" dirty="0"/>
          </a:p>
          <a:p>
            <a:pPr marL="457200" lvl="1" indent="0">
              <a:buNone/>
            </a:pPr>
            <a:r>
              <a:rPr lang="en-IN" altLang="en-US" b="1" dirty="0"/>
              <a:t>return </a:t>
            </a:r>
            <a:r>
              <a:rPr lang="en-IN" altLang="en-US" b="1" dirty="0" err="1"/>
              <a:t>invoiceList</a:t>
            </a:r>
            <a:r>
              <a:rPr lang="en-IN" altLang="en-US" b="1" dirty="0"/>
              <a:t>;</a:t>
            </a:r>
          </a:p>
          <a:p>
            <a:pPr marL="457200" lvl="1" indent="0">
              <a:buNone/>
            </a:pPr>
            <a:r>
              <a:rPr lang="en-IN" altLang="en-US" dirty="0"/>
              <a:t>}</a:t>
            </a:r>
          </a:p>
          <a:p>
            <a:pPr marL="457200" lvl="1" indent="0">
              <a:buNone/>
            </a:pPr>
            <a:endParaRPr lang="en-IN" altLang="en-US" sz="3600" dirty="0"/>
          </a:p>
          <a:p>
            <a:endParaRPr lang="en-I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0FAB4B03-B47B-86AB-52C9-C9FDB168929B}"/>
              </a:ext>
            </a:extLst>
          </p:cNvPr>
          <p:cNvSpPr>
            <a:spLocks noGrp="1" noChangeArrowheads="1"/>
          </p:cNvSpPr>
          <p:nvPr>
            <p:ph type="title"/>
          </p:nvPr>
        </p:nvSpPr>
        <p:spPr/>
        <p:txBody>
          <a:bodyPr/>
          <a:lstStyle/>
          <a:p>
            <a:r>
              <a:rPr lang="en-US" altLang="en-US"/>
              <a:t>DAO Implementation</a:t>
            </a:r>
            <a:endParaRPr lang="en-IN" altLang="en-US"/>
          </a:p>
        </p:txBody>
      </p:sp>
      <p:sp>
        <p:nvSpPr>
          <p:cNvPr id="39939" name="Content Placeholder 2">
            <a:extLst>
              <a:ext uri="{FF2B5EF4-FFF2-40B4-BE49-F238E27FC236}">
                <a16:creationId xmlns:a16="http://schemas.microsoft.com/office/drawing/2014/main" id="{FA40497F-A226-DB5C-90DE-266ACDA1C723}"/>
              </a:ext>
            </a:extLst>
          </p:cNvPr>
          <p:cNvSpPr>
            <a:spLocks noGrp="1" noChangeArrowheads="1"/>
          </p:cNvSpPr>
          <p:nvPr>
            <p:ph idx="1"/>
          </p:nvPr>
        </p:nvSpPr>
        <p:spPr>
          <a:xfrm>
            <a:off x="806077" y="1775637"/>
            <a:ext cx="9404723" cy="4350527"/>
          </a:xfrm>
        </p:spPr>
        <p:txBody>
          <a:bodyPr>
            <a:normAutofit fontScale="92500" lnSpcReduction="20000"/>
          </a:bodyPr>
          <a:lstStyle/>
          <a:p>
            <a:pPr marL="457200" lvl="1" indent="0">
              <a:buNone/>
              <a:defRPr/>
            </a:pPr>
            <a:r>
              <a:rPr lang="en-US" altLang="en-US" b="1" dirty="0"/>
              <a:t>public </a:t>
            </a:r>
            <a:r>
              <a:rPr lang="en-US" altLang="en-US" b="1" dirty="0" err="1"/>
              <a:t>boolean</a:t>
            </a:r>
            <a:r>
              <a:rPr lang="en-US" altLang="en-US" b="1" dirty="0"/>
              <a:t> remove(Invoice t) {</a:t>
            </a:r>
          </a:p>
          <a:p>
            <a:pPr marL="457200" lvl="1" indent="0">
              <a:buNone/>
              <a:defRPr/>
            </a:pPr>
            <a:endParaRPr lang="en-US" altLang="en-US" dirty="0"/>
          </a:p>
          <a:p>
            <a:pPr marL="457200" lvl="1" indent="0">
              <a:buNone/>
              <a:defRPr/>
            </a:pPr>
            <a:r>
              <a:rPr lang="en-US" altLang="en-US" dirty="0"/>
              <a:t>String </a:t>
            </a:r>
            <a:r>
              <a:rPr lang="en-US" altLang="en-US" dirty="0" err="1"/>
              <a:t>sql</a:t>
            </a:r>
            <a:r>
              <a:rPr lang="en-US" altLang="en-US" dirty="0"/>
              <a:t> = "delete from invoice where </a:t>
            </a:r>
            <a:r>
              <a:rPr lang="en-US" altLang="en-US" dirty="0" err="1"/>
              <a:t>invoiceNumber</a:t>
            </a:r>
            <a:r>
              <a:rPr lang="en-US" altLang="en-US" dirty="0"/>
              <a:t>=?";</a:t>
            </a:r>
          </a:p>
          <a:p>
            <a:pPr marL="457200" lvl="1" indent="0">
              <a:buNone/>
              <a:defRPr/>
            </a:pPr>
            <a:r>
              <a:rPr lang="en-IN" altLang="en-US" dirty="0"/>
              <a:t>       </a:t>
            </a:r>
            <a:r>
              <a:rPr lang="en-IN" altLang="en-US" b="1" dirty="0"/>
              <a:t>int </a:t>
            </a:r>
            <a:r>
              <a:rPr lang="en-IN" altLang="en-US" b="1" dirty="0" err="1"/>
              <a:t>rowDeleted</a:t>
            </a:r>
            <a:r>
              <a:rPr lang="en-IN" altLang="en-US" b="1" dirty="0"/>
              <a:t> =0;</a:t>
            </a:r>
          </a:p>
          <a:p>
            <a:pPr marL="457200" lvl="1" indent="0">
              <a:buNone/>
              <a:defRPr/>
            </a:pPr>
            <a:endParaRPr lang="en-IN" altLang="en-US" dirty="0"/>
          </a:p>
          <a:p>
            <a:pPr marL="457200" lvl="1" indent="0">
              <a:buNone/>
              <a:defRPr/>
            </a:pPr>
            <a:r>
              <a:rPr lang="en-US" altLang="en-US" b="1" dirty="0"/>
              <a:t>try (PreparedStatement </a:t>
            </a:r>
            <a:r>
              <a:rPr lang="en-US" altLang="en-US" b="1" dirty="0" err="1"/>
              <a:t>pstmt</a:t>
            </a:r>
            <a:r>
              <a:rPr lang="en-US" altLang="en-US" b="1" dirty="0"/>
              <a:t> = </a:t>
            </a:r>
            <a:r>
              <a:rPr lang="en-US" altLang="en-US" b="1" dirty="0" err="1"/>
              <a:t>connection.prepareStatement</a:t>
            </a:r>
            <a:r>
              <a:rPr lang="en-US" altLang="en-US" b="1" dirty="0"/>
              <a:t>(</a:t>
            </a:r>
            <a:r>
              <a:rPr lang="en-US" altLang="en-US" b="1" dirty="0" err="1"/>
              <a:t>sql</a:t>
            </a:r>
            <a:r>
              <a:rPr lang="en-US" altLang="en-US" b="1" dirty="0"/>
              <a:t>)) {</a:t>
            </a:r>
          </a:p>
          <a:p>
            <a:pPr marL="457200" lvl="1" indent="0">
              <a:buNone/>
              <a:defRPr/>
            </a:pPr>
            <a:r>
              <a:rPr lang="en-US" altLang="en-US" dirty="0"/>
              <a:t>      </a:t>
            </a:r>
            <a:r>
              <a:rPr lang="en-US" altLang="en-US" dirty="0" err="1"/>
              <a:t>pstmt.setInt</a:t>
            </a:r>
            <a:r>
              <a:rPr lang="en-US" altLang="en-US" dirty="0"/>
              <a:t>(1, </a:t>
            </a:r>
            <a:r>
              <a:rPr lang="en-US" altLang="en-US" dirty="0" err="1"/>
              <a:t>t.getInvoiceNumber</a:t>
            </a:r>
            <a:r>
              <a:rPr lang="en-US" altLang="en-US" dirty="0"/>
              <a:t>());</a:t>
            </a:r>
          </a:p>
          <a:p>
            <a:pPr marL="457200" lvl="1" indent="0">
              <a:buNone/>
              <a:defRPr/>
            </a:pPr>
            <a:r>
              <a:rPr lang="en-IN" altLang="en-US" dirty="0"/>
              <a:t>             </a:t>
            </a:r>
            <a:r>
              <a:rPr lang="en-IN" altLang="en-US" dirty="0" err="1"/>
              <a:t>rowDeleted</a:t>
            </a:r>
            <a:r>
              <a:rPr lang="en-IN" altLang="en-US" dirty="0"/>
              <a:t> = </a:t>
            </a:r>
            <a:r>
              <a:rPr lang="en-IN" altLang="en-US" dirty="0" err="1"/>
              <a:t>pstmt.executeUpdate</a:t>
            </a:r>
            <a:r>
              <a:rPr lang="en-IN" altLang="en-US" dirty="0"/>
              <a:t>();</a:t>
            </a:r>
          </a:p>
          <a:p>
            <a:pPr marL="457200" lvl="1" indent="0">
              <a:buNone/>
              <a:defRPr/>
            </a:pPr>
            <a:r>
              <a:rPr lang="en-IN" altLang="en-US" dirty="0"/>
              <a:t>} </a:t>
            </a:r>
            <a:r>
              <a:rPr lang="en-IN" altLang="en-US" b="1" dirty="0"/>
              <a:t>catch (</a:t>
            </a:r>
            <a:r>
              <a:rPr lang="en-IN" altLang="en-US" b="1" dirty="0" err="1"/>
              <a:t>SQLException</a:t>
            </a:r>
            <a:r>
              <a:rPr lang="en-IN" altLang="en-US" b="1" dirty="0"/>
              <a:t> e) {</a:t>
            </a:r>
          </a:p>
          <a:p>
            <a:pPr marL="457200" lvl="1" indent="0">
              <a:buNone/>
              <a:defRPr/>
            </a:pPr>
            <a:r>
              <a:rPr lang="en-IN" altLang="en-US" dirty="0" err="1"/>
              <a:t>e.printStackTrace</a:t>
            </a:r>
            <a:r>
              <a:rPr lang="en-IN" altLang="en-US" dirty="0"/>
              <a:t>();</a:t>
            </a:r>
          </a:p>
          <a:p>
            <a:pPr marL="457200" lvl="1" indent="0">
              <a:buNone/>
              <a:defRPr/>
            </a:pPr>
            <a:r>
              <a:rPr lang="en-IN" altLang="en-US" dirty="0"/>
              <a:t>}</a:t>
            </a:r>
          </a:p>
          <a:p>
            <a:pPr marL="0" indent="0">
              <a:buNone/>
              <a:defRPr/>
            </a:pPr>
            <a:r>
              <a:rPr lang="en-US" altLang="en-US" sz="1800" b="1" dirty="0"/>
              <a:t>      return </a:t>
            </a:r>
            <a:r>
              <a:rPr lang="en-US" altLang="en-US" sz="1800" b="1" dirty="0" err="1"/>
              <a:t>rowDeleted</a:t>
            </a:r>
            <a:r>
              <a:rPr lang="en-US" altLang="en-US" sz="1800" b="1" dirty="0"/>
              <a:t>==1?</a:t>
            </a:r>
            <a:r>
              <a:rPr lang="en-US" altLang="en-US" sz="1800" b="1" u="sng" dirty="0"/>
              <a:t>true:false;</a:t>
            </a:r>
          </a:p>
          <a:p>
            <a:pPr marL="0" indent="0">
              <a:buNone/>
              <a:defRPr/>
            </a:pPr>
            <a:r>
              <a:rPr lang="en-IN" altLang="en-US" sz="1800" dirty="0"/>
              <a:t> }</a:t>
            </a:r>
          </a:p>
          <a:p>
            <a:pPr>
              <a:defRPr/>
            </a:pPr>
            <a:endParaRPr lang="en-I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D395FDC5-89B9-FB01-89C1-2EAEB6892B61}"/>
              </a:ext>
            </a:extLst>
          </p:cNvPr>
          <p:cNvSpPr>
            <a:spLocks noGrp="1" noChangeArrowheads="1"/>
          </p:cNvSpPr>
          <p:nvPr>
            <p:ph type="title"/>
          </p:nvPr>
        </p:nvSpPr>
        <p:spPr/>
        <p:txBody>
          <a:bodyPr/>
          <a:lstStyle/>
          <a:p>
            <a:r>
              <a:rPr lang="en-US" altLang="en-US"/>
              <a:t>DAO Implementation</a:t>
            </a:r>
            <a:endParaRPr lang="en-IN" altLang="en-US"/>
          </a:p>
        </p:txBody>
      </p:sp>
      <p:sp>
        <p:nvSpPr>
          <p:cNvPr id="107523" name="Content Placeholder 2">
            <a:extLst>
              <a:ext uri="{FF2B5EF4-FFF2-40B4-BE49-F238E27FC236}">
                <a16:creationId xmlns:a16="http://schemas.microsoft.com/office/drawing/2014/main" id="{EF9E58C8-DD3C-3FAA-B200-68F99F40E5D4}"/>
              </a:ext>
            </a:extLst>
          </p:cNvPr>
          <p:cNvSpPr>
            <a:spLocks noGrp="1" noChangeArrowheads="1"/>
          </p:cNvSpPr>
          <p:nvPr>
            <p:ph idx="1"/>
          </p:nvPr>
        </p:nvSpPr>
        <p:spPr/>
        <p:txBody>
          <a:bodyPr/>
          <a:lstStyle/>
          <a:p>
            <a:pPr marL="457200" lvl="1" indent="0">
              <a:buNone/>
            </a:pPr>
            <a:r>
              <a:rPr lang="en-IN" altLang="en-US" b="1" dirty="0"/>
              <a:t>public void </a:t>
            </a:r>
            <a:r>
              <a:rPr lang="en-IN" altLang="en-US" b="1" dirty="0" err="1"/>
              <a:t>closeConnection</a:t>
            </a:r>
            <a:r>
              <a:rPr lang="en-IN" altLang="en-US" b="1" dirty="0"/>
              <a:t>() {</a:t>
            </a:r>
          </a:p>
          <a:p>
            <a:pPr marL="457200" lvl="1" indent="0">
              <a:buNone/>
            </a:pPr>
            <a:endParaRPr lang="en-IN" altLang="en-US" dirty="0"/>
          </a:p>
          <a:p>
            <a:pPr marL="457200" lvl="1" indent="0">
              <a:buNone/>
            </a:pPr>
            <a:endParaRPr lang="en-IN" altLang="en-US" dirty="0"/>
          </a:p>
          <a:p>
            <a:pPr marL="457200" lvl="1" indent="0">
              <a:buNone/>
            </a:pPr>
            <a:r>
              <a:rPr lang="en-IN" altLang="en-US" b="1" dirty="0"/>
              <a:t>try {</a:t>
            </a:r>
          </a:p>
          <a:p>
            <a:pPr marL="457200" lvl="1" indent="0">
              <a:buNone/>
            </a:pPr>
            <a:r>
              <a:rPr lang="en-IN" altLang="en-US" b="1" dirty="0" err="1"/>
              <a:t>this.connection.close</a:t>
            </a:r>
            <a:r>
              <a:rPr lang="en-IN" altLang="en-US" b="1" dirty="0"/>
              <a:t>();</a:t>
            </a:r>
          </a:p>
          <a:p>
            <a:pPr marL="457200" lvl="1" indent="0">
              <a:buNone/>
            </a:pPr>
            <a:r>
              <a:rPr lang="en-IN" altLang="en-US" dirty="0"/>
              <a:t>} </a:t>
            </a:r>
            <a:r>
              <a:rPr lang="en-IN" altLang="en-US" b="1" dirty="0"/>
              <a:t>catch (</a:t>
            </a:r>
            <a:r>
              <a:rPr lang="en-IN" altLang="en-US" b="1" dirty="0" err="1"/>
              <a:t>SQLException</a:t>
            </a:r>
            <a:r>
              <a:rPr lang="en-IN" altLang="en-US" b="1" dirty="0"/>
              <a:t> e) {</a:t>
            </a:r>
          </a:p>
          <a:p>
            <a:pPr marL="457200" lvl="1" indent="0">
              <a:buNone/>
            </a:pPr>
            <a:r>
              <a:rPr lang="en-IN" altLang="en-US" dirty="0" err="1"/>
              <a:t>e.printStackTrace</a:t>
            </a:r>
            <a:r>
              <a:rPr lang="en-IN" altLang="en-US" dirty="0"/>
              <a:t>();</a:t>
            </a:r>
          </a:p>
          <a:p>
            <a:pPr marL="457200" lvl="1" indent="0">
              <a:buNone/>
            </a:pPr>
            <a:r>
              <a:rPr lang="en-IN" altLang="en-US" dirty="0"/>
              <a:t>}</a:t>
            </a:r>
          </a:p>
          <a:p>
            <a:pPr marL="457200" lvl="1" indent="0">
              <a:buNone/>
            </a:pPr>
            <a:r>
              <a:rPr lang="en-IN" altLang="en-US" dirty="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844</TotalTime>
  <Words>5969</Words>
  <Application>Microsoft Office PowerPoint</Application>
  <PresentationFormat>Widescreen</PresentationFormat>
  <Paragraphs>971</Paragraphs>
  <Slides>101</Slides>
  <Notes>21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101</vt:i4>
      </vt:variant>
    </vt:vector>
  </HeadingPairs>
  <TitlesOfParts>
    <vt:vector size="116" baseType="lpstr">
      <vt:lpstr>Batang</vt:lpstr>
      <vt:lpstr>Gulim</vt:lpstr>
      <vt:lpstr>Gulim</vt:lpstr>
      <vt:lpstr>Aptos</vt:lpstr>
      <vt:lpstr>Arial</vt:lpstr>
      <vt:lpstr>Arial Unicode MS</vt:lpstr>
      <vt:lpstr>Century Gothic</vt:lpstr>
      <vt:lpstr>Consolas</vt:lpstr>
      <vt:lpstr>Courier New</vt:lpstr>
      <vt:lpstr>Times New Roman</vt:lpstr>
      <vt:lpstr>Times New Roman;Times</vt:lpstr>
      <vt:lpstr>Times New Roman;Times New Roman</vt:lpstr>
      <vt:lpstr>Verdana</vt:lpstr>
      <vt:lpstr>Wingdings 3</vt:lpstr>
      <vt:lpstr>Ion</vt:lpstr>
      <vt:lpstr> </vt:lpstr>
      <vt:lpstr> Sujata Batra  - sujatabatra@hotmail.com </vt:lpstr>
      <vt:lpstr>Day -1 </vt:lpstr>
      <vt:lpstr>Java - An Introduction</vt:lpstr>
      <vt:lpstr>PowerPoint Presentation</vt:lpstr>
      <vt:lpstr>JDK,JVM and JRE</vt:lpstr>
      <vt:lpstr>When to Use Java</vt:lpstr>
      <vt:lpstr>When Not to Use Java</vt:lpstr>
      <vt:lpstr>Classes</vt:lpstr>
      <vt:lpstr>Source File Layout </vt:lpstr>
      <vt:lpstr>Declaring Java Technology Classes </vt:lpstr>
      <vt:lpstr>Constructors</vt:lpstr>
      <vt:lpstr>PowerPoint Presentation</vt:lpstr>
      <vt:lpstr>Overloading Methods</vt:lpstr>
      <vt:lpstr>Overview</vt:lpstr>
      <vt:lpstr>Overriding</vt:lpstr>
      <vt:lpstr>Interfaces</vt:lpstr>
      <vt:lpstr>PowerPoint Presentation</vt:lpstr>
      <vt:lpstr> </vt:lpstr>
      <vt:lpstr>Exception Handling</vt:lpstr>
      <vt:lpstr>Handle or Declare Rule</vt:lpstr>
      <vt:lpstr>How try catch Work</vt:lpstr>
      <vt:lpstr>Effective Exception Hierarchy </vt:lpstr>
      <vt:lpstr>Multiple Catch</vt:lpstr>
      <vt:lpstr>Finally  Block</vt:lpstr>
      <vt:lpstr> The try-with-resources Statement </vt:lpstr>
      <vt:lpstr>The try-with-resources Statement </vt:lpstr>
      <vt:lpstr>Java Collection Framework</vt:lpstr>
      <vt:lpstr>Collection Hierarchy</vt:lpstr>
      <vt:lpstr>Collection categories</vt:lpstr>
      <vt:lpstr>Class ArrayList</vt:lpstr>
      <vt:lpstr>Generics </vt:lpstr>
      <vt:lpstr>Collection Hierarchy- Map</vt:lpstr>
      <vt:lpstr>Map</vt:lpstr>
      <vt:lpstr>Map Implementations</vt:lpstr>
      <vt:lpstr>Deciding the Collection Interface</vt:lpstr>
      <vt:lpstr>   Files &amp; IO</vt:lpstr>
      <vt:lpstr>Overview</vt:lpstr>
      <vt:lpstr>File Classes</vt:lpstr>
      <vt:lpstr>Classes in I/O Package </vt:lpstr>
      <vt:lpstr>FileWriter</vt:lpstr>
      <vt:lpstr>FileReader</vt:lpstr>
      <vt:lpstr>Classes in I/O Package</vt:lpstr>
      <vt:lpstr>Handling file input and output</vt:lpstr>
      <vt:lpstr>Write To File</vt:lpstr>
      <vt:lpstr>Read From File</vt:lpstr>
      <vt:lpstr>Read From File</vt:lpstr>
      <vt:lpstr>Lambdas</vt:lpstr>
      <vt:lpstr>Lambda Introduction</vt:lpstr>
      <vt:lpstr>What are Lambda’s good for</vt:lpstr>
      <vt:lpstr>Syntax</vt:lpstr>
      <vt:lpstr>Rules for writing lambda expressions</vt:lpstr>
      <vt:lpstr>Functional Interface</vt:lpstr>
      <vt:lpstr>Functional Interfaces in Java 8</vt:lpstr>
      <vt:lpstr>Custom Or User defined Functional Interfaces</vt:lpstr>
      <vt:lpstr>Pre-existing functional interfaces in Java prior to Java 8</vt:lpstr>
      <vt:lpstr>Newly defined functional interfaces in Java 8</vt:lpstr>
      <vt:lpstr>Java 8 java.util.function package</vt:lpstr>
      <vt:lpstr>Common Functional Interfaces in Java8</vt:lpstr>
      <vt:lpstr>Common Functional Interfaces in Java8</vt:lpstr>
      <vt:lpstr>Method References</vt:lpstr>
      <vt:lpstr>Types of Method Reference</vt:lpstr>
      <vt:lpstr>Type 1: Reference to a static method</vt:lpstr>
      <vt:lpstr>Type 2: Reference to an instance method of an arbitrary type</vt:lpstr>
      <vt:lpstr>Type 2: Example</vt:lpstr>
      <vt:lpstr>Type 2: Reference to an instance method </vt:lpstr>
      <vt:lpstr>Type 2 :Example</vt:lpstr>
      <vt:lpstr>Type 3:Reference to a Constructor</vt:lpstr>
      <vt:lpstr>Type 3 : Example</vt:lpstr>
      <vt:lpstr>Streams</vt:lpstr>
      <vt:lpstr>Stream API in JAVA 8</vt:lpstr>
      <vt:lpstr>What is Stream</vt:lpstr>
      <vt:lpstr>Stream operations have two important characteristics:</vt:lpstr>
      <vt:lpstr>Example</vt:lpstr>
      <vt:lpstr>In Java 7</vt:lpstr>
      <vt:lpstr>In Java 8</vt:lpstr>
      <vt:lpstr>Another Example Java 8</vt:lpstr>
      <vt:lpstr>Stream Operations</vt:lpstr>
      <vt:lpstr>Working with Streams</vt:lpstr>
      <vt:lpstr>List of Intermediate Operations</vt:lpstr>
      <vt:lpstr>List of Terminal operation</vt:lpstr>
      <vt:lpstr>Type -4 Native Protocol Pure Java Driver</vt:lpstr>
      <vt:lpstr>Querying a Database With JDBC</vt:lpstr>
      <vt:lpstr>Loading a Driver Programmatically:  </vt:lpstr>
      <vt:lpstr>Connecting to a Database</vt:lpstr>
      <vt:lpstr>JDBC URLs with Oracle Drivers</vt:lpstr>
      <vt:lpstr>Data Base Connection Property</vt:lpstr>
      <vt:lpstr>Connection Utility</vt:lpstr>
      <vt:lpstr>Connection Utility</vt:lpstr>
      <vt:lpstr>Statements - PreparedStatement </vt:lpstr>
      <vt:lpstr>Statements - PreparedStatement </vt:lpstr>
      <vt:lpstr>Executing JDBC Statements</vt:lpstr>
      <vt:lpstr>Dao Interface</vt:lpstr>
      <vt:lpstr>DAO Implementation</vt:lpstr>
      <vt:lpstr>DAO Implementation</vt:lpstr>
      <vt:lpstr>DAO Implementation</vt:lpstr>
      <vt:lpstr>DAO Implementation</vt:lpstr>
      <vt:lpstr>DAO Implementation</vt:lpstr>
      <vt:lpstr>DAO Implementation</vt:lpstr>
      <vt:lpstr>DAO Implementation</vt:lpstr>
      <vt:lpstr>DAO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Sujata Batra</dc:creator>
  <cp:lastModifiedBy>Sujata Batra</cp:lastModifiedBy>
  <cp:revision>10</cp:revision>
  <dcterms:created xsi:type="dcterms:W3CDTF">2024-07-21T10:30:41Z</dcterms:created>
  <dcterms:modified xsi:type="dcterms:W3CDTF">2024-07-22T12:29:05Z</dcterms:modified>
</cp:coreProperties>
</file>