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11/17/2021 10:35 AM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11/17/2021 10:35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11/17/2021 10:35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10:35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10:35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3466</Words>
  <Application>Microsoft Office PowerPoint</Application>
  <PresentationFormat>Widescreen</PresentationFormat>
  <Paragraphs>319</Paragraphs>
  <Slides>35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Cambria</vt:lpstr>
      <vt:lpstr>erdana</vt:lpstr>
      <vt:lpstr>inter-bold</vt:lpstr>
      <vt:lpstr>inter-regular</vt:lpstr>
      <vt:lpstr>Times New Roman</vt:lpstr>
      <vt:lpstr>Trebuchet MS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2</cp:revision>
  <dcterms:created xsi:type="dcterms:W3CDTF">2021-11-17T04:01:36Z</dcterms:created>
  <dcterms:modified xsi:type="dcterms:W3CDTF">2021-11-17T05:05:45Z</dcterms:modified>
</cp:coreProperties>
</file>