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1410" r:id="rId5"/>
    <p:sldId id="1411" r:id="rId6"/>
    <p:sldId id="1412" r:id="rId7"/>
    <p:sldId id="1413" r:id="rId8"/>
    <p:sldId id="1414" r:id="rId9"/>
    <p:sldId id="1415" r:id="rId10"/>
    <p:sldId id="1416" r:id="rId11"/>
    <p:sldId id="1417" r:id="rId12"/>
    <p:sldId id="1418" r:id="rId13"/>
    <p:sldId id="1419" r:id="rId14"/>
    <p:sldId id="1420" r:id="rId15"/>
    <p:sldId id="1421" r:id="rId16"/>
    <p:sldId id="1422" r:id="rId17"/>
    <p:sldId id="1423" r:id="rId18"/>
    <p:sldId id="1424" r:id="rId19"/>
    <p:sldId id="1425" r:id="rId20"/>
    <p:sldId id="1426" r:id="rId21"/>
    <p:sldId id="1427" r:id="rId22"/>
    <p:sldId id="1428" r:id="rId23"/>
    <p:sldId id="14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C626-1535-4635-AE32-B6F5E2A1C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2F4C5-0D0F-4672-91A7-31216C352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DCB52-AFA3-42EA-B060-34B4B763AA7F}"/>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5" name="Footer Placeholder 4">
            <a:extLst>
              <a:ext uri="{FF2B5EF4-FFF2-40B4-BE49-F238E27FC236}">
                <a16:creationId xmlns:a16="http://schemas.microsoft.com/office/drawing/2014/main" id="{F10998A0-8F7C-4A75-A0D7-00F7D20A4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FBCC9-6139-4B56-A04D-8DB7F172408D}"/>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217188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096E-988E-4B9A-87C7-E07C7E1725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A18E0E-BB57-406A-B981-8DF5B0C7A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EB7D3-DB5F-4035-9F1A-B65933AD6B72}"/>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5" name="Footer Placeholder 4">
            <a:extLst>
              <a:ext uri="{FF2B5EF4-FFF2-40B4-BE49-F238E27FC236}">
                <a16:creationId xmlns:a16="http://schemas.microsoft.com/office/drawing/2014/main" id="{D141E515-E0D2-4C63-96B7-717CEF795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BE3668-2ACA-4BF2-B526-9BCEF0CB279A}"/>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191671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55D685-A917-475A-A541-9C24893A9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3F872-F62D-4E08-A319-64412A22D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02070-F4A5-4A55-A023-1E3643A21080}"/>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5" name="Footer Placeholder 4">
            <a:extLst>
              <a:ext uri="{FF2B5EF4-FFF2-40B4-BE49-F238E27FC236}">
                <a16:creationId xmlns:a16="http://schemas.microsoft.com/office/drawing/2014/main" id="{E8FD93A2-FDA8-4984-B709-5407C8418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BDADC-0043-47E1-BB64-07EF24BA7E45}"/>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3386851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3FFB-142A-439D-97E3-B6741DA6EE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D42F9-2B67-4D9C-954D-68CEE4AA81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9D159-0895-4770-A523-BB921F39F2E5}"/>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5" name="Footer Placeholder 4">
            <a:extLst>
              <a:ext uri="{FF2B5EF4-FFF2-40B4-BE49-F238E27FC236}">
                <a16:creationId xmlns:a16="http://schemas.microsoft.com/office/drawing/2014/main" id="{320B9418-A1B1-4E49-91C0-135CA6B2DA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2F6AB-901B-4B8E-BB55-B5E062C1B83D}"/>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895660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6EBA-1BB6-4C3A-B9AE-C4D75E2A4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1C568B-883F-4B08-AC0B-C920A8FD9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A7A0E-DF52-422C-AB0F-E7330CE700CE}"/>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5" name="Footer Placeholder 4">
            <a:extLst>
              <a:ext uri="{FF2B5EF4-FFF2-40B4-BE49-F238E27FC236}">
                <a16:creationId xmlns:a16="http://schemas.microsoft.com/office/drawing/2014/main" id="{6F696E0A-EC20-49E3-94A3-D7CF3D246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DB8B1-604C-4C05-B47B-D58ED9701802}"/>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235552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5B69-B6F5-4E11-984C-D67927605A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B7DA35-9E3B-4290-80E6-81CA1CB62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BB2B99-186A-4E7C-849C-511A2BCD3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0F6761-8D0C-4494-8370-BD4506035290}"/>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6" name="Footer Placeholder 5">
            <a:extLst>
              <a:ext uri="{FF2B5EF4-FFF2-40B4-BE49-F238E27FC236}">
                <a16:creationId xmlns:a16="http://schemas.microsoft.com/office/drawing/2014/main" id="{7A11E228-9FD9-4443-90E6-CB04AB0609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D25123-14BD-4EB4-BA0B-0838A0600BD5}"/>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177260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B878-CA41-4DAE-A395-63C4600495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C1258-E6D7-45EA-A121-3F4525E14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EE280-226A-48A9-9BA9-E016379DF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CA963E-E29D-464A-A429-F24C8F3A6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32BB9-D69E-4D0E-88CA-F3ACD8204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4A82C3-F150-4F2C-A9F7-C280489DB36F}"/>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8" name="Footer Placeholder 7">
            <a:extLst>
              <a:ext uri="{FF2B5EF4-FFF2-40B4-BE49-F238E27FC236}">
                <a16:creationId xmlns:a16="http://schemas.microsoft.com/office/drawing/2014/main" id="{00ECB702-F298-4C8F-93C1-4E4C3E594B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B7A809-864D-471B-9483-151DFA001D75}"/>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311204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7BE3-982F-4EC3-990A-AE399C65C3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D60737-1A82-496A-A4F4-346F5937C225}"/>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4" name="Footer Placeholder 3">
            <a:extLst>
              <a:ext uri="{FF2B5EF4-FFF2-40B4-BE49-F238E27FC236}">
                <a16:creationId xmlns:a16="http://schemas.microsoft.com/office/drawing/2014/main" id="{D5AC71BE-EE61-4050-A881-4153EC9E4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3847F-0E06-498E-8A63-65AE304D928C}"/>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127529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A3C17-F251-4406-B1E2-2D9BED17075C}"/>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3" name="Footer Placeholder 2">
            <a:extLst>
              <a:ext uri="{FF2B5EF4-FFF2-40B4-BE49-F238E27FC236}">
                <a16:creationId xmlns:a16="http://schemas.microsoft.com/office/drawing/2014/main" id="{2EC22C55-B36F-46F0-816C-4BFA911D0D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692134-4170-4AD7-80AD-7825853AEAF0}"/>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426905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34D2-17B4-4C5E-97D7-D465E441D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05EFCA-E461-4F1F-94F2-7BC7ED162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6A7341-7C05-492C-A4F9-7A33B8944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995E-2387-48F8-9C6B-3E02C2C9915A}"/>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6" name="Footer Placeholder 5">
            <a:extLst>
              <a:ext uri="{FF2B5EF4-FFF2-40B4-BE49-F238E27FC236}">
                <a16:creationId xmlns:a16="http://schemas.microsoft.com/office/drawing/2014/main" id="{B09EF478-6F2C-4BC8-8DC3-2748D9525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7A9495-49F5-453E-8224-8DD0ABC99906}"/>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355024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7B42-1674-4728-AD07-855166AC0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037D41-CC29-4FC0-B826-2AA7B5C26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752379-1B82-4D70-ABB4-C92A5B943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04DCA-5433-44EC-AF51-A65ECCAE67FB}"/>
              </a:ext>
            </a:extLst>
          </p:cNvPr>
          <p:cNvSpPr>
            <a:spLocks noGrp="1"/>
          </p:cNvSpPr>
          <p:nvPr>
            <p:ph type="dt" sz="half" idx="10"/>
          </p:nvPr>
        </p:nvSpPr>
        <p:spPr/>
        <p:txBody>
          <a:bodyPr/>
          <a:lstStyle/>
          <a:p>
            <a:fld id="{A3444E6F-5716-49EB-AAD2-EF28796A198B}" type="datetimeFigureOut">
              <a:rPr lang="en-IN" smtClean="0"/>
              <a:t>17-11-2021</a:t>
            </a:fld>
            <a:endParaRPr lang="en-IN"/>
          </a:p>
        </p:txBody>
      </p:sp>
      <p:sp>
        <p:nvSpPr>
          <p:cNvPr id="6" name="Footer Placeholder 5">
            <a:extLst>
              <a:ext uri="{FF2B5EF4-FFF2-40B4-BE49-F238E27FC236}">
                <a16:creationId xmlns:a16="http://schemas.microsoft.com/office/drawing/2014/main" id="{D4D31AE5-2B00-4884-ABC8-59F9E1AB3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D748A5-27BA-4AA5-A0E8-47997FDDD1CB}"/>
              </a:ext>
            </a:extLst>
          </p:cNvPr>
          <p:cNvSpPr>
            <a:spLocks noGrp="1"/>
          </p:cNvSpPr>
          <p:nvPr>
            <p:ph type="sldNum" sz="quarter" idx="12"/>
          </p:nvPr>
        </p:nvSpPr>
        <p:spPr/>
        <p:txBody>
          <a:bodyPr/>
          <a:lstStyle/>
          <a:p>
            <a:fld id="{A9293987-6647-4AB3-808E-B2A176607681}" type="slidenum">
              <a:rPr lang="en-IN" smtClean="0"/>
              <a:t>‹#›</a:t>
            </a:fld>
            <a:endParaRPr lang="en-IN"/>
          </a:p>
        </p:txBody>
      </p:sp>
    </p:spTree>
    <p:extLst>
      <p:ext uri="{BB962C8B-B14F-4D97-AF65-F5344CB8AC3E}">
        <p14:creationId xmlns:p14="http://schemas.microsoft.com/office/powerpoint/2010/main" val="284384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912F2-61F0-4D78-BAE7-D0772D71D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79D15-874C-46F9-8910-18C3B5689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8E81D-549A-4CE5-8BD2-3BE275B6E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44E6F-5716-49EB-AAD2-EF28796A198B}" type="datetimeFigureOut">
              <a:rPr lang="en-IN" smtClean="0"/>
              <a:t>17-11-2021</a:t>
            </a:fld>
            <a:endParaRPr lang="en-IN"/>
          </a:p>
        </p:txBody>
      </p:sp>
      <p:sp>
        <p:nvSpPr>
          <p:cNvPr id="5" name="Footer Placeholder 4">
            <a:extLst>
              <a:ext uri="{FF2B5EF4-FFF2-40B4-BE49-F238E27FC236}">
                <a16:creationId xmlns:a16="http://schemas.microsoft.com/office/drawing/2014/main" id="{638E75BF-80AB-4F7A-938B-8119119F4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037E74-C32C-4D65-A3F6-F22C84290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93987-6647-4AB3-808E-B2A176607681}" type="slidenum">
              <a:rPr lang="en-IN" smtClean="0"/>
              <a:t>‹#›</a:t>
            </a:fld>
            <a:endParaRPr lang="en-IN"/>
          </a:p>
        </p:txBody>
      </p:sp>
    </p:spTree>
    <p:extLst>
      <p:ext uri="{BB962C8B-B14F-4D97-AF65-F5344CB8AC3E}">
        <p14:creationId xmlns:p14="http://schemas.microsoft.com/office/powerpoint/2010/main" val="2199256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13.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B53F-5D22-40CF-B649-E2CB0B2166C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36DF09B-06A0-4171-B10B-0CB2ED2292E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6635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1988</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erdana</vt:lpstr>
      <vt:lpstr>inter-bold</vt:lpstr>
      <vt:lpstr>inter-regular</vt:lpstr>
      <vt:lpstr>Office Theme</vt:lpstr>
      <vt:lpstr>1_Office Theme</vt:lpstr>
      <vt:lpstr>PowerPoint Presentation</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1</cp:revision>
  <dcterms:created xsi:type="dcterms:W3CDTF">2021-11-17T04:01:36Z</dcterms:created>
  <dcterms:modified xsi:type="dcterms:W3CDTF">2021-11-17T04:02:27Z</dcterms:modified>
</cp:coreProperties>
</file>