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3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772" y="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4" Type="http://schemas.openxmlformats.org/officeDocument/2006/relationships/image" Target="../media/image4.png"/><Relationship Id="rId9" Type="http://schemas.openxmlformats.org/officeDocument/2006/relationships/image" Target="../media/image24.jp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fgmembers.storiesonboard.com/m/8480-variable-rate-loans-for-indexed-ul-product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CUmphfleet@sfgmembers.com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hello@storiesonboard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toriesonboard.com/login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pp.storiesonboard.com/signup/acceptinvite?invitedid=1c_ryHNSrYXskznftE7-tQ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nfluence.atlassian.com/jira064/what-is-an-issue-72041613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034790" y="2782722"/>
            <a:ext cx="4175665" cy="1413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360"/>
              </a:lnSpc>
              <a:spcBef>
                <a:spcPts val="268"/>
              </a:spcBef>
            </a:pP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Agile</a:t>
            </a:r>
            <a:r>
              <a:rPr sz="7800" spc="-214" baseline="3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Over</a:t>
            </a:r>
            <a:r>
              <a:rPr sz="7800" spc="-14" baseline="315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iew</a:t>
            </a:r>
            <a:endParaRPr sz="5200">
              <a:latin typeface="Corbel"/>
              <a:cs typeface="Corbel"/>
            </a:endParaRPr>
          </a:p>
          <a:p>
            <a:pPr marL="422148" marR="480822" algn="ctr">
              <a:lnSpc>
                <a:spcPct val="101725"/>
              </a:lnSpc>
              <a:spcBef>
                <a:spcPts val="2496"/>
              </a:spcBef>
            </a:pP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iew</a:t>
            </a:r>
            <a:r>
              <a:rPr sz="2400" spc="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Ag</a:t>
            </a:r>
            <a:r>
              <a:rPr sz="2400" spc="-4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le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Pri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cip</a:t>
            </a:r>
            <a:r>
              <a:rPr sz="2400" spc="-4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9548" y="4189476"/>
            <a:ext cx="5445252" cy="1694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0400" y="1828800"/>
            <a:ext cx="3505200" cy="2360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1172759"/>
            <a:ext cx="3343760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How</a:t>
            </a:r>
            <a:r>
              <a:rPr sz="3400" spc="-66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Does</a:t>
            </a:r>
            <a:r>
              <a:rPr sz="3400" spc="-6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It</a:t>
            </a:r>
            <a:r>
              <a:rPr sz="3400" spc="-3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-279" dirty="0">
                <a:solidFill>
                  <a:srgbClr val="FC6108"/>
                </a:solidFill>
                <a:latin typeface="Times New Roman"/>
                <a:cs typeface="Times New Roman"/>
              </a:rPr>
              <a:t>W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ork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529" y="1797920"/>
            <a:ext cx="4352209" cy="3979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465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Product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Backlog: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Single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Source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596442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Funct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onal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 no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n-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function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 re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q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03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Chops up the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rodu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Backlog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 marR="50465">
              <a:lnSpc>
                <a:spcPts val="2590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ser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 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er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pieces</a:t>
            </a:r>
            <a:endParaRPr sz="2400">
              <a:latin typeface="Times New Roman"/>
              <a:cs typeface="Times New Roman"/>
            </a:endParaRPr>
          </a:p>
          <a:p>
            <a:pPr marL="12700" marR="10591">
              <a:lnSpc>
                <a:spcPts val="2590"/>
              </a:lnSpc>
              <a:spcBef>
                <a:spcPts val="1802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Each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pie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 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ork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 with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 boxed pe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iod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led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 Spr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nt.</a:t>
            </a:r>
            <a:endParaRPr sz="2400">
              <a:latin typeface="Times New Roman"/>
              <a:cs typeface="Times New Roman"/>
            </a:endParaRPr>
          </a:p>
          <a:p>
            <a:pPr marL="12700" marR="18237">
              <a:lnSpc>
                <a:spcPts val="2759"/>
              </a:lnSpc>
              <a:spcBef>
                <a:spcPts val="1638"/>
              </a:spcBef>
            </a:pPr>
            <a:r>
              <a:rPr sz="2400" spc="-2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ork</a:t>
            </a:r>
            <a:r>
              <a:rPr sz="2400" spc="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nspected,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accep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 </a:t>
            </a:r>
            <a:endParaRPr sz="2400">
              <a:latin typeface="Times New Roman"/>
              <a:cs typeface="Times New Roman"/>
            </a:endParaRPr>
          </a:p>
          <a:p>
            <a:pPr marL="12700" marR="18237">
              <a:lnSpc>
                <a:spcPts val="2759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j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each Spr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by the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Product </a:t>
            </a:r>
            <a:endParaRPr sz="2400">
              <a:latin typeface="Times New Roman"/>
              <a:cs typeface="Times New Roman"/>
            </a:endParaRPr>
          </a:p>
          <a:p>
            <a:pPr marL="12700" marR="18237">
              <a:lnSpc>
                <a:spcPts val="2759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ner</a:t>
            </a:r>
            <a:r>
              <a:rPr sz="2400" spc="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(bu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owner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)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73" y="1845595"/>
            <a:ext cx="147472" cy="26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4917" y="3014698"/>
            <a:ext cx="2064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173" y="3062375"/>
            <a:ext cx="147319" cy="26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173" y="3949597"/>
            <a:ext cx="147320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4836318"/>
            <a:ext cx="147472" cy="26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0" y="1772412"/>
            <a:ext cx="4767072" cy="3601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5133855" cy="465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How</a:t>
            </a:r>
            <a:r>
              <a:rPr sz="3400" spc="-66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Does</a:t>
            </a:r>
            <a:r>
              <a:rPr sz="3400" spc="-6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It</a:t>
            </a:r>
            <a:r>
              <a:rPr sz="3400" spc="-3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-279" dirty="0">
                <a:solidFill>
                  <a:srgbClr val="FC6108"/>
                </a:solidFill>
                <a:latin typeface="Times New Roman"/>
                <a:cs typeface="Times New Roman"/>
              </a:rPr>
              <a:t>W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ork</a:t>
            </a:r>
            <a:endParaRPr sz="3400">
              <a:latin typeface="Times New Roman"/>
              <a:cs typeface="Times New Roman"/>
            </a:endParaRPr>
          </a:p>
          <a:p>
            <a:pPr marL="43484" marR="31111">
              <a:lnSpc>
                <a:spcPct val="95825"/>
              </a:lnSpc>
              <a:spcBef>
                <a:spcPts val="1256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Busine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26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alue</a:t>
            </a:r>
            <a:endParaRPr sz="2400">
              <a:latin typeface="Times New Roman"/>
              <a:cs typeface="Times New Roman"/>
            </a:endParaRPr>
          </a:p>
          <a:p>
            <a:pPr marL="592124" indent="-228600">
              <a:lnSpc>
                <a:spcPts val="2160"/>
              </a:lnSpc>
              <a:spcBef>
                <a:spcPts val="1112"/>
              </a:spcBef>
              <a:tabLst>
                <a:tab pos="584200" algn="l"/>
              </a:tabLst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	</a:t>
            </a:r>
            <a:r>
              <a:rPr sz="2000" spc="-13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ork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 p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z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hi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hest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siness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value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 lower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siness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363524" marR="31111">
              <a:lnSpc>
                <a:spcPct val="95825"/>
              </a:lnSpc>
              <a:spcBef>
                <a:spcPts val="760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Hig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est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value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sh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uld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ab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rat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592124" marR="31111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deta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l;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rea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x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rint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Plan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3484" marR="31111">
              <a:lnSpc>
                <a:spcPct val="95825"/>
              </a:lnSpc>
              <a:spcBef>
                <a:spcPts val="151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-16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ics</a:t>
            </a:r>
            <a:endParaRPr sz="2400">
              <a:latin typeface="Times New Roman"/>
              <a:cs typeface="Times New Roman"/>
            </a:endParaRPr>
          </a:p>
          <a:p>
            <a:pPr marL="363524" marR="31111">
              <a:lnSpc>
                <a:spcPct val="95825"/>
              </a:lnSpc>
              <a:spcBef>
                <a:spcPts val="865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MoSCoW</a:t>
            </a:r>
            <a:r>
              <a:rPr sz="2000" spc="-50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(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e,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ld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e,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ld</a:t>
            </a:r>
            <a:endParaRPr sz="2000">
              <a:latin typeface="Times New Roman"/>
              <a:cs typeface="Times New Roman"/>
            </a:endParaRPr>
          </a:p>
          <a:p>
            <a:pPr marL="592124" marR="31111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e,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'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 marL="592124" marR="591476" indent="-228600">
              <a:lnSpc>
                <a:spcPts val="2160"/>
              </a:lnSpc>
              <a:spcBef>
                <a:spcPts val="997"/>
              </a:spcBef>
              <a:tabLst>
                <a:tab pos="584200" algn="l"/>
              </a:tabLst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	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REIO (R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q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ired,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Essenti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l,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rtant, 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63524" marR="31111">
              <a:lnSpc>
                <a:spcPct val="95825"/>
              </a:lnSpc>
              <a:spcBef>
                <a:spcPts val="761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Cost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– B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it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trix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704" y="2793491"/>
            <a:ext cx="844295" cy="1383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173" y="1172759"/>
            <a:ext cx="4882802" cy="1348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User</a:t>
            </a:r>
            <a:r>
              <a:rPr sz="3400" spc="-54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Story</a:t>
            </a:r>
            <a:endParaRPr sz="3400">
              <a:latin typeface="Times New Roman"/>
              <a:cs typeface="Times New Roman"/>
            </a:endParaRPr>
          </a:p>
          <a:p>
            <a:pPr marL="58420">
              <a:lnSpc>
                <a:spcPct val="95825"/>
              </a:lnSpc>
              <a:spcBef>
                <a:spcPts val="1468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Describes 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all disc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ete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“need”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rom</a:t>
            </a:r>
            <a:endParaRPr sz="2400">
              <a:latin typeface="Times New Roman"/>
              <a:cs typeface="Times New Roman"/>
            </a:endParaRPr>
          </a:p>
          <a:p>
            <a:pPr marL="58420" marR="52573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persp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 a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 persona.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954" y="1861919"/>
            <a:ext cx="4986934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Conta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acc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ptan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cr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ia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that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defines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“done” (s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ory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 do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 when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. . .)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5229" y="2831224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21728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741" y="2844927"/>
            <a:ext cx="3999694" cy="1625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a </a:t>
            </a:r>
            <a:r>
              <a:rPr sz="2700" spc="4" baseline="3034" dirty="0">
                <a:solidFill>
                  <a:srgbClr val="121728"/>
                </a:solidFill>
                <a:latin typeface="Calibri"/>
                <a:cs typeface="Calibri"/>
              </a:rPr>
              <a:t>p</a:t>
            </a:r>
            <a:r>
              <a:rPr sz="2700" spc="-29" baseline="3034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emium</a:t>
            </a:r>
            <a:r>
              <a:rPr sz="2700" spc="19" baseline="303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me</a:t>
            </a:r>
            <a:r>
              <a:rPr sz="2700" spc="4" baseline="3034" dirty="0">
                <a:solidFill>
                  <a:srgbClr val="121728"/>
                </a:solidFill>
                <a:latin typeface="Calibri"/>
                <a:cs typeface="Calibri"/>
              </a:rPr>
              <a:t>m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b</a:t>
            </a:r>
            <a:r>
              <a:rPr sz="2700" spc="4" baseline="3034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r </a:t>
            </a:r>
            <a:r>
              <a:rPr sz="2700" spc="-19" baseline="3034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an</a:t>
            </a:r>
            <a:r>
              <a:rPr sz="2700" spc="14" baseline="303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19" baseline="3034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ancel</a:t>
            </a:r>
            <a:r>
              <a:rPr sz="2700" spc="19" baseline="303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2700" spc="4" baseline="3034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me</a:t>
            </a:r>
            <a:r>
              <a:rPr sz="2700" spc="-4" baseline="303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d</a:t>
            </a:r>
            <a:r>
              <a:rPr sz="2700" spc="-29" baseline="3034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w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thout</a:t>
            </a:r>
            <a:r>
              <a:rPr sz="2700" spc="19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a </a:t>
            </a:r>
            <a:r>
              <a:rPr sz="2700" spc="-39" baseline="1517" dirty="0">
                <a:solidFill>
                  <a:srgbClr val="121728"/>
                </a:solidFill>
                <a:latin typeface="Calibri"/>
                <a:cs typeface="Calibri"/>
              </a:rPr>
              <a:t>f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ee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a 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n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n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-p</a:t>
            </a:r>
            <a:r>
              <a:rPr sz="2700" spc="-25" baseline="1517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emium</a:t>
            </a:r>
            <a:r>
              <a:rPr sz="2700" spc="19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me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m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b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700" spc="9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s 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ha</a:t>
            </a:r>
            <a:r>
              <a:rPr sz="2700" spc="-25" baseline="1517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g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ed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10%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-34" baseline="1517" dirty="0">
                <a:solidFill>
                  <a:srgbClr val="121728"/>
                </a:solidFill>
                <a:latin typeface="Calibri"/>
                <a:cs typeface="Calibri"/>
              </a:rPr>
              <a:t>f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or a</a:t>
            </a:r>
            <a:r>
              <a:rPr sz="2700" spc="9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m</a:t>
            </a:r>
            <a:r>
              <a:rPr sz="2700" spc="9" baseline="1517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-d</a:t>
            </a:r>
            <a:r>
              <a:rPr sz="2700" spc="-29" baseline="1517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y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19" baseline="1517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ancel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l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em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l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19" baseline="1517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n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fi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m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on</a:t>
            </a:r>
            <a:r>
              <a:rPr sz="2700" spc="14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s s</a:t>
            </a:r>
            <a:r>
              <a:rPr sz="2700" spc="4" baseline="1517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n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t </a:t>
            </a:r>
            <a:r>
              <a:rPr sz="2700" spc="-14" baseline="1517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 the cu</a:t>
            </a:r>
            <a:r>
              <a:rPr sz="2700" spc="-14" baseline="1517" dirty="0">
                <a:solidFill>
                  <a:srgbClr val="121728"/>
                </a:solidFill>
                <a:latin typeface="Calibri"/>
                <a:cs typeface="Calibri"/>
              </a:rPr>
              <a:t>st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omer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0"/>
              </a:spcBef>
            </a:pP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ho</a:t>
            </a:r>
            <a:r>
              <a:rPr sz="2700" spc="-25" baseline="1517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el</a:t>
            </a:r>
            <a:r>
              <a:rPr sz="2700" spc="9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2700" spc="14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not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fied</a:t>
            </a:r>
            <a:r>
              <a:rPr sz="2700" spc="14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of the</a:t>
            </a:r>
            <a:r>
              <a:rPr sz="2700" spc="14" baseline="1517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700" spc="-19" baseline="1517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ancel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l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700" spc="-9" baseline="1517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0426" y="2868422"/>
            <a:ext cx="3351057" cy="1382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65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700" spc="-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700" spc="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sz="2700" spc="-14" baseline="3034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700" spc="1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4" baseline="3034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4" baseline="303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700" spc="1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700" spc="-4" baseline="3034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4" baseline="3034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  <a:p>
            <a:pPr marL="12700" marR="1307">
              <a:lnSpc>
                <a:spcPts val="3360"/>
              </a:lnSpc>
              <a:spcBef>
                <a:spcPts val="256"/>
              </a:spcBef>
            </a:pP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I n</a:t>
            </a:r>
            <a:r>
              <a:rPr sz="1800" spc="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1800" spc="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o [</a:t>
            </a:r>
            <a:r>
              <a:rPr sz="1800" spc="-4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ogin</a:t>
            </a:r>
            <a:r>
              <a:rPr sz="1800" spc="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800" spc="-9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1800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4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y p</a:t>
            </a:r>
            <a:r>
              <a:rPr sz="1800" spc="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ss</a:t>
            </a:r>
            <a:r>
              <a:rPr sz="1800" spc="-19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2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9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] So th</a:t>
            </a:r>
            <a:r>
              <a:rPr sz="1800" spc="-9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t [I </a:t>
            </a:r>
            <a:r>
              <a:rPr sz="1800" spc="-14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9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s the cu</a:t>
            </a:r>
            <a:r>
              <a:rPr sz="1800" spc="-19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ome</a:t>
            </a:r>
            <a:r>
              <a:rPr sz="1800" spc="8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14" dirty="0">
                <a:solidFill>
                  <a:srgbClr val="404040"/>
                </a:solidFill>
                <a:latin typeface="Calibri"/>
                <a:cs typeface="Calibri"/>
              </a:rPr>
              <a:t>’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  <a:p>
            <a:pPr marL="1113028">
              <a:lnSpc>
                <a:spcPts val="1970"/>
              </a:lnSpc>
            </a:pPr>
            <a:r>
              <a:rPr sz="2700" spc="-29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4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9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700" spc="-14" baseline="3034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ancel</a:t>
            </a:r>
            <a:r>
              <a:rPr sz="2700" spc="19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t]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865" y="2868422"/>
            <a:ext cx="768241" cy="680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spc="9" baseline="3034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700" spc="-4" baseline="3034" dirty="0">
                <a:solidFill>
                  <a:srgbClr val="005A84"/>
                </a:solidFill>
                <a:latin typeface="Calibri"/>
                <a:cs typeface="Calibri"/>
              </a:rPr>
              <a:t>WH</a:t>
            </a:r>
            <a:r>
              <a:rPr sz="2700" spc="0" baseline="3034" dirty="0">
                <a:solidFill>
                  <a:srgbClr val="005A84"/>
                </a:solidFill>
                <a:latin typeface="Calibri"/>
                <a:cs typeface="Calibri"/>
              </a:rPr>
              <a:t>O)</a:t>
            </a:r>
            <a:endParaRPr sz="1800" dirty="0">
              <a:latin typeface="Calibri"/>
              <a:cs typeface="Calibri"/>
            </a:endParaRPr>
          </a:p>
          <a:p>
            <a:pPr marL="12776">
              <a:lnSpc>
                <a:spcPct val="101725"/>
              </a:lnSpc>
              <a:spcBef>
                <a:spcPts val="1065"/>
              </a:spcBef>
            </a:pPr>
            <a:r>
              <a:rPr sz="1800" spc="-4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spc="-4" dirty="0">
                <a:solidFill>
                  <a:srgbClr val="005A84"/>
                </a:solidFill>
                <a:latin typeface="Calibri"/>
                <a:cs typeface="Calibri"/>
              </a:rPr>
              <a:t>WH</a:t>
            </a:r>
            <a:r>
              <a:rPr sz="1800" spc="-139" dirty="0">
                <a:solidFill>
                  <a:srgbClr val="005A84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005A84"/>
                </a:solidFill>
                <a:latin typeface="Calibri"/>
                <a:cs typeface="Calibri"/>
              </a:rPr>
              <a:t>T)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5229" y="3379864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21728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229" y="3928504"/>
            <a:ext cx="263372" cy="528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21728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8"/>
              </a:spcBef>
            </a:pPr>
            <a:r>
              <a:rPr sz="1800" spc="0" dirty="0">
                <a:solidFill>
                  <a:srgbClr val="121728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26355" y="3996436"/>
            <a:ext cx="6549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700" spc="-4" baseline="3034" dirty="0">
                <a:solidFill>
                  <a:srgbClr val="005A84"/>
                </a:solidFill>
                <a:latin typeface="Calibri"/>
                <a:cs typeface="Calibri"/>
              </a:rPr>
              <a:t>WH</a:t>
            </a:r>
            <a:r>
              <a:rPr sz="2700" spc="0" baseline="3034" dirty="0">
                <a:solidFill>
                  <a:srgbClr val="005A84"/>
                </a:solidFill>
                <a:latin typeface="Calibri"/>
                <a:cs typeface="Calibri"/>
              </a:rPr>
              <a:t>Y)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73" y="1172759"/>
            <a:ext cx="10990477" cy="1714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User</a:t>
            </a:r>
            <a:r>
              <a:rPr sz="3400" spc="-64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Story</a:t>
            </a:r>
            <a:endParaRPr sz="3400">
              <a:latin typeface="Times New Roman"/>
              <a:cs typeface="Times New Roman"/>
            </a:endParaRPr>
          </a:p>
          <a:p>
            <a:pPr marL="58420">
              <a:lnSpc>
                <a:spcPct val="95825"/>
              </a:lnSpc>
              <a:spcBef>
                <a:spcPts val="957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ns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tasks that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descr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act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ons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 est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ated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5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ort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equir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ulfill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Story</a:t>
            </a:r>
            <a:endParaRPr sz="2400">
              <a:latin typeface="Times New Roman"/>
              <a:cs typeface="Times New Roman"/>
            </a:endParaRPr>
          </a:p>
          <a:p>
            <a:pPr marL="287020" marR="52573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need.</a:t>
            </a:r>
            <a:endParaRPr sz="2400">
              <a:latin typeface="Times New Roman"/>
              <a:cs typeface="Times New Roman"/>
            </a:endParaRPr>
          </a:p>
          <a:p>
            <a:pPr marL="378460" marR="52573">
              <a:lnSpc>
                <a:spcPct val="95825"/>
              </a:lnSpc>
              <a:spcBef>
                <a:spcPts val="931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-144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ypi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ly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starts</a:t>
            </a:r>
            <a:r>
              <a:rPr sz="2000" spc="-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ve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b,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se,</a:t>
            </a:r>
            <a:r>
              <a:rPr sz="2000" spc="-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se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f evide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ac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ion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e 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34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999" y="3033831"/>
            <a:ext cx="3970122" cy="922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888">
              <a:lnSpc>
                <a:spcPts val="2315"/>
              </a:lnSpc>
              <a:spcBef>
                <a:spcPts val="115"/>
              </a:spcBef>
            </a:pPr>
            <a:r>
              <a:rPr sz="3000" spc="0" baseline="4413" dirty="0">
                <a:solidFill>
                  <a:srgbClr val="005A84"/>
                </a:solidFill>
                <a:latin typeface="Courier New"/>
                <a:cs typeface="Courier New"/>
              </a:rPr>
              <a:t>o</a:t>
            </a:r>
            <a:r>
              <a:rPr sz="3000" spc="-144" baseline="4413" dirty="0">
                <a:solidFill>
                  <a:srgbClr val="005A84"/>
                </a:solidFill>
                <a:latin typeface="Courier New"/>
                <a:cs typeface="Courier New"/>
              </a:rPr>
              <a:t> </a:t>
            </a:r>
            <a:r>
              <a:rPr sz="3000" spc="0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Crea</a:t>
            </a:r>
            <a:r>
              <a:rPr sz="3000" spc="-9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3000" spc="0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3000" spc="-9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3000" spc="-50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144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3000" spc="0" baseline="4348" dirty="0">
                <a:solidFill>
                  <a:srgbClr val="404040"/>
                </a:solidFill>
                <a:latin typeface="Times New Roman"/>
                <a:cs typeface="Times New Roman"/>
              </a:rPr>
              <a:t>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460"/>
              </a:lnSpc>
              <a:spcBef>
                <a:spcPts val="7"/>
              </a:spcBef>
            </a:pPr>
            <a:r>
              <a:rPr sz="3000" spc="0" baseline="2942" dirty="0">
                <a:solidFill>
                  <a:srgbClr val="005A84"/>
                </a:solidFill>
                <a:latin typeface="Courier New"/>
                <a:cs typeface="Courier New"/>
              </a:rPr>
              <a:t>o</a:t>
            </a:r>
            <a:r>
              <a:rPr sz="3000" spc="-150" baseline="2942" dirty="0">
                <a:solidFill>
                  <a:srgbClr val="005A84"/>
                </a:solidFill>
                <a:latin typeface="Courier New"/>
                <a:cs typeface="Courier New"/>
              </a:rPr>
              <a:t> </a:t>
            </a:r>
            <a:r>
              <a:rPr sz="3000" spc="-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rea</a:t>
            </a:r>
            <a:r>
              <a:rPr sz="3000" spc="-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3000" spc="-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passw</a:t>
            </a:r>
            <a:r>
              <a:rPr sz="3000" spc="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rd</a:t>
            </a:r>
            <a:r>
              <a:rPr sz="3000" spc="-3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encrypt</a:t>
            </a:r>
            <a:r>
              <a:rPr sz="3000" spc="-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3000" spc="-3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2700" marR="40888">
              <a:lnSpc>
                <a:spcPts val="2460"/>
              </a:lnSpc>
            </a:pPr>
            <a:r>
              <a:rPr sz="3000" spc="0" baseline="2942" dirty="0">
                <a:solidFill>
                  <a:srgbClr val="005A84"/>
                </a:solidFill>
                <a:latin typeface="Courier New"/>
                <a:cs typeface="Courier New"/>
              </a:rPr>
              <a:t>o</a:t>
            </a:r>
            <a:r>
              <a:rPr sz="3000" spc="-144" baseline="2942" dirty="0">
                <a:solidFill>
                  <a:srgbClr val="005A84"/>
                </a:solidFill>
                <a:latin typeface="Courier New"/>
                <a:cs typeface="Courier New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Crea</a:t>
            </a:r>
            <a:r>
              <a:rPr sz="3000" spc="-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3000" spc="-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lo</a:t>
            </a:r>
            <a:r>
              <a:rPr sz="3000" spc="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3000" spc="-2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ser</a:t>
            </a:r>
            <a:r>
              <a:rPr sz="3000" spc="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3000" spc="-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3234" y="3033831"/>
            <a:ext cx="641011" cy="9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55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(1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"/>
              </a:spcBef>
            </a:pP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(4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5555">
              <a:lnSpc>
                <a:spcPct val="95825"/>
              </a:lnSpc>
              <a:spcBef>
                <a:spcPts val="160"/>
              </a:spcBef>
            </a:pP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(4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1893" y="4256817"/>
            <a:ext cx="10447330" cy="1792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tab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(funct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onally)</a:t>
            </a:r>
            <a:endParaRPr sz="2400">
              <a:latin typeface="Times New Roman"/>
              <a:cs typeface="Times New Roman"/>
            </a:endParaRPr>
          </a:p>
          <a:p>
            <a:pPr marL="651281" indent="-285013">
              <a:lnSpc>
                <a:spcPts val="2160"/>
              </a:lnSpc>
              <a:spcBef>
                <a:spcPts val="1188"/>
              </a:spcBef>
              <a:tabLst>
                <a:tab pos="647700" algn="l"/>
              </a:tabLst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	</a:t>
            </a:r>
            <a:r>
              <a:rPr sz="2000" spc="-139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structed</a:t>
            </a:r>
            <a:r>
              <a:rPr sz="2000" spc="-3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acc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ptance</a:t>
            </a:r>
            <a:r>
              <a:rPr sz="2000" spc="-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cri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eria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-4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nal</a:t>
            </a:r>
            <a:r>
              <a:rPr sz="2000" spc="-4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cri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eria</a:t>
            </a:r>
            <a:r>
              <a:rPr sz="2000" spc="-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story</a:t>
            </a:r>
            <a:r>
              <a:rPr sz="2000" spc="-1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and ne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ive)</a:t>
            </a:r>
            <a:endParaRPr sz="2000">
              <a:latin typeface="Times New Roman"/>
              <a:cs typeface="Times New Roman"/>
            </a:endParaRPr>
          </a:p>
          <a:p>
            <a:pPr marL="652805" marR="31111">
              <a:lnSpc>
                <a:spcPct val="95825"/>
              </a:lnSpc>
              <a:spcBef>
                <a:spcPts val="952"/>
              </a:spcBef>
            </a:pPr>
            <a:r>
              <a:rPr sz="2000" spc="0" dirty="0">
                <a:solidFill>
                  <a:srgbClr val="005A84"/>
                </a:solidFill>
                <a:latin typeface="Courier New"/>
                <a:cs typeface="Courier New"/>
              </a:rPr>
              <a:t>o</a:t>
            </a:r>
            <a:r>
              <a:rPr sz="2000" spc="-144" dirty="0">
                <a:solidFill>
                  <a:srgbClr val="005A84"/>
                </a:solidFill>
                <a:latin typeface="Courier New"/>
                <a:cs typeface="Courier New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-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lo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4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ing</a:t>
            </a:r>
            <a:r>
              <a:rPr sz="2000" spc="-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1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pass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652805" marR="31111">
              <a:lnSpc>
                <a:spcPts val="2460"/>
              </a:lnSpc>
              <a:spcBef>
                <a:spcPts val="123"/>
              </a:spcBef>
            </a:pPr>
            <a:r>
              <a:rPr sz="3000" spc="0" baseline="2942" dirty="0">
                <a:solidFill>
                  <a:srgbClr val="005A84"/>
                </a:solidFill>
                <a:latin typeface="Courier New"/>
                <a:cs typeface="Courier New"/>
              </a:rPr>
              <a:t>o</a:t>
            </a:r>
            <a:r>
              <a:rPr sz="3000" spc="-144" baseline="2942" dirty="0">
                <a:solidFill>
                  <a:srgbClr val="005A84"/>
                </a:solidFill>
                <a:latin typeface="Courier New"/>
                <a:cs typeface="Courier New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3000" spc="-1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3000" spc="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ot</a:t>
            </a:r>
            <a:r>
              <a:rPr sz="3000" spc="-1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lo</a:t>
            </a:r>
            <a:r>
              <a:rPr sz="3000" spc="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3000" spc="-2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3000" spc="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ing</a:t>
            </a:r>
            <a:r>
              <a:rPr sz="3000" spc="-25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3000" spc="-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3000" spc="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3000" spc="-4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id</a:t>
            </a:r>
            <a:r>
              <a:rPr sz="3000" spc="-2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pass</a:t>
            </a:r>
            <a:r>
              <a:rPr sz="3000" spc="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3000" spc="9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3000" spc="0" baseline="2898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6812" y="1905000"/>
            <a:ext cx="5161788" cy="3317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4967226" cy="4317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391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User</a:t>
            </a:r>
            <a:r>
              <a:rPr sz="3400" spc="-64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Story</a:t>
            </a:r>
            <a:r>
              <a:rPr sz="3400" spc="-53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Sco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  <a:p>
            <a:pPr marL="58420" marR="38391">
              <a:lnSpc>
                <a:spcPct val="95825"/>
              </a:lnSpc>
              <a:spcBef>
                <a:spcPts val="1245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78460" marR="38391">
              <a:lnSpc>
                <a:spcPct val="95825"/>
              </a:lnSpc>
              <a:spcBef>
                <a:spcPts val="703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-20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ery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oad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hi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vel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eg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ry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of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rela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  <a:p>
            <a:pPr marL="607060" marR="3839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Epics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 Sto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58420" marR="38391">
              <a:lnSpc>
                <a:spcPct val="95825"/>
              </a:lnSpc>
              <a:spcBef>
                <a:spcPts val="700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Epic</a:t>
            </a:r>
            <a:endParaRPr sz="2400">
              <a:latin typeface="Times New Roman"/>
              <a:cs typeface="Times New Roman"/>
            </a:endParaRPr>
          </a:p>
          <a:p>
            <a:pPr marL="378460" marR="38391">
              <a:lnSpc>
                <a:spcPct val="95825"/>
              </a:lnSpc>
              <a:spcBef>
                <a:spcPts val="700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High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vel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User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Story;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pic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607060" marR="3839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rese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ing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oad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nction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featu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95825"/>
              </a:lnSpc>
              <a:spcBef>
                <a:spcPts val="691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Epics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are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 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efer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as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Fea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58420" marR="38391">
              <a:lnSpc>
                <a:spcPct val="95825"/>
              </a:lnSpc>
              <a:spcBef>
                <a:spcPts val="700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User Sto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378460" marR="38391">
              <a:lnSpc>
                <a:spcPct val="95825"/>
              </a:lnSpc>
              <a:spcBef>
                <a:spcPts val="700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epresents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discre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det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nct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nal</a:t>
            </a:r>
            <a:endParaRPr sz="2000">
              <a:latin typeface="Times New Roman"/>
              <a:cs typeface="Times New Roman"/>
            </a:endParaRPr>
          </a:p>
          <a:p>
            <a:pPr marL="607060" marR="3839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q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uire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2412" y="1676400"/>
            <a:ext cx="5771388" cy="4325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1172759"/>
            <a:ext cx="1923947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Story</a:t>
            </a:r>
            <a:r>
              <a:rPr sz="3400" spc="-73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Map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493" y="1813151"/>
            <a:ext cx="3903619" cy="3878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9833">
              <a:lnSpc>
                <a:spcPts val="2300"/>
              </a:lnSpc>
              <a:spcBef>
                <a:spcPts val="305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Make vis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ble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work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low or v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lue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cha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690"/>
              </a:lnSpc>
              <a:spcBef>
                <a:spcPts val="1422"/>
              </a:spcBef>
            </a:pPr>
            <a:r>
              <a:rPr sz="3600" spc="0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Show re</a:t>
            </a:r>
            <a:r>
              <a:rPr sz="3600" spc="4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3600" spc="0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3600" spc="4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3600" spc="0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onsh</a:t>
            </a:r>
            <a:r>
              <a:rPr sz="3600" spc="-9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3600" spc="0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ps</a:t>
            </a:r>
            <a:r>
              <a:rPr sz="3600" spc="-34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3600" spc="0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of la</a:t>
            </a:r>
            <a:r>
              <a:rPr sz="3600" spc="-39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3600" spc="0" baseline="-2415" dirty="0">
                <a:solidFill>
                  <a:srgbClr val="003D76"/>
                </a:solidFill>
                <a:latin typeface="Times New Roman"/>
                <a:cs typeface="Times New Roman"/>
              </a:rPr>
              <a:t>ger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380"/>
              </a:lnSpc>
            </a:pP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sto</a:t>
            </a:r>
            <a:r>
              <a:rPr sz="3600" spc="9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ies</a:t>
            </a:r>
            <a:r>
              <a:rPr sz="3600" spc="-14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3600" spc="-4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chi</a:t>
            </a:r>
            <a:r>
              <a:rPr sz="3600" spc="9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3600" spc="-25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sto</a:t>
            </a:r>
            <a:r>
              <a:rPr sz="3600" spc="9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>
                <a:solidFill>
                  <a:srgbClr val="003D76"/>
                </a:solidFill>
                <a:latin typeface="Times New Roman"/>
                <a:cs typeface="Times New Roman"/>
              </a:rPr>
              <a:t>ies</a:t>
            </a:r>
            <a:endParaRPr sz="2400">
              <a:latin typeface="Times New Roman"/>
              <a:cs typeface="Times New Roman"/>
            </a:endParaRPr>
          </a:p>
          <a:p>
            <a:pPr marL="12700" marR="40538">
              <a:lnSpc>
                <a:spcPts val="2300"/>
              </a:lnSpc>
              <a:spcBef>
                <a:spcPts val="174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Help confirm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co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eness of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Backlog</a:t>
            </a:r>
            <a:endParaRPr sz="2400">
              <a:latin typeface="Times New Roman"/>
              <a:cs typeface="Times New Roman"/>
            </a:endParaRPr>
          </a:p>
          <a:p>
            <a:pPr marL="12700" marR="456895">
              <a:lnSpc>
                <a:spcPts val="2300"/>
              </a:lnSpc>
              <a:spcBef>
                <a:spcPts val="1806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Prov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useful con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ext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for 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tiz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1804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Plan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sl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ces of funct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onali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893" y="1860828"/>
            <a:ext cx="147319" cy="26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93" y="2674397"/>
            <a:ext cx="147472" cy="26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893" y="3488714"/>
            <a:ext cx="147319" cy="26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4302911"/>
            <a:ext cx="147320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1893" y="5116727"/>
            <a:ext cx="147320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32423" y="1974850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42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8049" y="1974850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42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57208" y="1974850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42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09174" y="1974850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42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89600" y="2352040"/>
            <a:ext cx="6051550" cy="0"/>
          </a:xfrm>
          <a:custGeom>
            <a:avLst/>
            <a:gdLst/>
            <a:ahLst/>
            <a:cxnLst/>
            <a:rect l="l" t="t" r="r" b="b"/>
            <a:pathLst>
              <a:path w="6051550">
                <a:moveTo>
                  <a:pt x="0" y="0"/>
                </a:moveTo>
                <a:lnTo>
                  <a:pt x="605155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9600" y="2722879"/>
            <a:ext cx="6051550" cy="0"/>
          </a:xfrm>
          <a:custGeom>
            <a:avLst/>
            <a:gdLst/>
            <a:ahLst/>
            <a:cxnLst/>
            <a:rect l="l" t="t" r="r" b="b"/>
            <a:pathLst>
              <a:path w="6051550">
                <a:moveTo>
                  <a:pt x="0" y="0"/>
                </a:moveTo>
                <a:lnTo>
                  <a:pt x="605155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9600" y="3317240"/>
            <a:ext cx="6051550" cy="0"/>
          </a:xfrm>
          <a:custGeom>
            <a:avLst/>
            <a:gdLst/>
            <a:ahLst/>
            <a:cxnLst/>
            <a:rect l="l" t="t" r="r" b="b"/>
            <a:pathLst>
              <a:path w="6051550">
                <a:moveTo>
                  <a:pt x="0" y="0"/>
                </a:moveTo>
                <a:lnTo>
                  <a:pt x="605155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5950" y="1974850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42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34800" y="1974850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42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9600" y="1981200"/>
            <a:ext cx="6051550" cy="0"/>
          </a:xfrm>
          <a:custGeom>
            <a:avLst/>
            <a:gdLst/>
            <a:ahLst/>
            <a:cxnLst/>
            <a:rect l="l" t="t" r="r" b="b"/>
            <a:pathLst>
              <a:path w="6051550">
                <a:moveTo>
                  <a:pt x="0" y="0"/>
                </a:moveTo>
                <a:lnTo>
                  <a:pt x="605155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89600" y="5252720"/>
            <a:ext cx="6051550" cy="0"/>
          </a:xfrm>
          <a:custGeom>
            <a:avLst/>
            <a:gdLst/>
            <a:ahLst/>
            <a:cxnLst/>
            <a:rect l="l" t="t" r="r" b="b"/>
            <a:pathLst>
              <a:path w="6051550">
                <a:moveTo>
                  <a:pt x="0" y="0"/>
                </a:moveTo>
                <a:lnTo>
                  <a:pt x="605155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173" y="1172759"/>
            <a:ext cx="3427725" cy="2223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Re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ease R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adm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a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  <a:p>
            <a:pPr marL="287020" marR="209600" indent="-228600">
              <a:lnSpc>
                <a:spcPts val="2590"/>
              </a:lnSpc>
              <a:spcBef>
                <a:spcPts val="1672"/>
              </a:spcBef>
              <a:tabLst>
                <a:tab pos="279400" algn="l"/>
              </a:tabLst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-51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	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Helps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gn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kehold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 expec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ations</a:t>
            </a:r>
            <a:endParaRPr sz="2400">
              <a:latin typeface="Times New Roman"/>
              <a:cs typeface="Times New Roman"/>
            </a:endParaRPr>
          </a:p>
          <a:p>
            <a:pPr marL="58420">
              <a:lnSpc>
                <a:spcPct val="95825"/>
              </a:lnSpc>
              <a:spcBef>
                <a:spcPts val="1505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List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ase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Na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87020" marR="52573">
              <a:lnSpc>
                <a:spcPts val="2590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Nu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6639" y="2736949"/>
            <a:ext cx="1002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6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893" y="3623917"/>
            <a:ext cx="4505120" cy="2104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List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goals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for each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0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List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Prel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eatu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set 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41300" marR="52573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each rel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ase</a:t>
            </a:r>
            <a:endParaRPr sz="2400">
              <a:latin typeface="Times New Roman"/>
              <a:cs typeface="Times New Roman"/>
            </a:endParaRPr>
          </a:p>
          <a:p>
            <a:pPr marL="241300" marR="20247" indent="-228600">
              <a:lnSpc>
                <a:spcPts val="2590"/>
              </a:lnSpc>
              <a:spcBef>
                <a:spcPts val="1800"/>
              </a:spcBef>
              <a:tabLst>
                <a:tab pos="241300" algn="l"/>
              </a:tabLst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-51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	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Option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inc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ude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ics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that help de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ine if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goal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(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s)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were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5950" y="1981200"/>
            <a:ext cx="736473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>
              <a:lnSpc>
                <a:spcPct val="95825"/>
              </a:lnSpc>
              <a:spcBef>
                <a:spcPts val="395"/>
              </a:spcBef>
            </a:pP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2423" y="1981200"/>
            <a:ext cx="1325626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274">
              <a:lnSpc>
                <a:spcPct val="95825"/>
              </a:lnSpc>
              <a:spcBef>
                <a:spcPts val="39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Q1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8049" y="1981200"/>
            <a:ext cx="1399158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469">
              <a:lnSpc>
                <a:spcPct val="95825"/>
              </a:lnSpc>
              <a:spcBef>
                <a:spcPts val="39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Q2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57208" y="1981200"/>
            <a:ext cx="1251966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39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Q3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09174" y="1981200"/>
            <a:ext cx="1325626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908">
              <a:lnSpc>
                <a:spcPct val="95825"/>
              </a:lnSpc>
              <a:spcBef>
                <a:spcPts val="39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Q4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5950" y="2352040"/>
            <a:ext cx="736473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>
              <a:lnSpc>
                <a:spcPct val="95825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2423" y="2352040"/>
            <a:ext cx="1325626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1078" marR="550223" algn="ctr">
              <a:lnSpc>
                <a:spcPct val="95825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R1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8049" y="2352040"/>
            <a:ext cx="1399158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7273" marR="587561" algn="ctr">
              <a:lnSpc>
                <a:spcPct val="95825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R2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7208" y="2352040"/>
            <a:ext cx="1251966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4629" marR="513012" algn="ctr">
              <a:lnSpc>
                <a:spcPct val="95825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R3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9174" y="2352040"/>
            <a:ext cx="1325626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1713" marR="549588" algn="ctr">
              <a:lnSpc>
                <a:spcPct val="95825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R4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5950" y="2722879"/>
            <a:ext cx="736473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>
              <a:lnSpc>
                <a:spcPct val="95825"/>
              </a:lnSpc>
              <a:spcBef>
                <a:spcPts val="400"/>
              </a:spcBef>
            </a:pP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2423" y="2722879"/>
            <a:ext cx="1325626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214" marR="155072">
              <a:lnSpc>
                <a:spcPct val="100041"/>
              </a:lnSpc>
              <a:spcBef>
                <a:spcPts val="400"/>
              </a:spcBef>
            </a:pP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;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l 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 s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ems,</a:t>
            </a:r>
            <a:r>
              <a:rPr sz="1100" spc="-3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 se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1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8049" y="2722879"/>
            <a:ext cx="1399158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469" marR="419339">
              <a:lnSpc>
                <a:spcPct val="100041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dd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al se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7208" y="2722879"/>
            <a:ext cx="1251966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723" marR="74338">
              <a:lnSpc>
                <a:spcPct val="100041"/>
              </a:lnSpc>
              <a:spcBef>
                <a:spcPts val="400"/>
              </a:spcBef>
            </a:pP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nte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100" spc="-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1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R pop,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34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AP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100" spc="-3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9174" y="2722879"/>
            <a:ext cx="1325626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50">
              <a:lnSpc>
                <a:spcPct val="95825"/>
              </a:lnSpc>
              <a:spcBef>
                <a:spcPts val="400"/>
              </a:spcBef>
            </a:pP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di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al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otes</a:t>
            </a:r>
            <a:endParaRPr sz="1100">
              <a:latin typeface="Arial"/>
              <a:cs typeface="Arial"/>
            </a:endParaRPr>
          </a:p>
          <a:p>
            <a:pPr marL="69850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ncti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ali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5950" y="3317240"/>
            <a:ext cx="736473" cy="193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>
              <a:lnSpc>
                <a:spcPct val="95825"/>
              </a:lnSpc>
              <a:spcBef>
                <a:spcPts val="400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atu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423" y="3317240"/>
            <a:ext cx="1325626" cy="193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214">
              <a:lnSpc>
                <a:spcPct val="95825"/>
              </a:lnSpc>
              <a:spcBef>
                <a:spcPts val="400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ame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endParaRPr sz="1100">
              <a:latin typeface="Arial"/>
              <a:cs typeface="Arial"/>
            </a:endParaRPr>
          </a:p>
          <a:p>
            <a:pPr marL="241426" marR="266245" indent="-172212">
              <a:lnSpc>
                <a:spcPct val="100041"/>
              </a:lnSpc>
              <a:spcBef>
                <a:spcPts val="5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ni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ati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 se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endParaRPr sz="1100">
              <a:latin typeface="Arial"/>
              <a:cs typeface="Arial"/>
            </a:endParaRPr>
          </a:p>
          <a:p>
            <a:pPr marL="241426" marR="172445" indent="-172212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cy</a:t>
            </a:r>
            <a:r>
              <a:rPr sz="11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r se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endParaRPr sz="1100">
              <a:latin typeface="Arial"/>
              <a:cs typeface="Arial"/>
            </a:endParaRPr>
          </a:p>
          <a:p>
            <a:pPr marL="241426" marR="187728" indent="-172212">
              <a:lnSpc>
                <a:spcPct val="100137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Vi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ew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act d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il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um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41426" marR="196000" indent="-172212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049" y="3317240"/>
            <a:ext cx="1399158" cy="193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680" marR="69763" indent="-172211">
              <a:lnSpc>
                <a:spcPct val="100041"/>
              </a:lnSpc>
              <a:spcBef>
                <a:spcPts val="400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usto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er</a:t>
            </a:r>
            <a:r>
              <a:rPr sz="11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 us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ng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ast</a:t>
            </a:r>
            <a:r>
              <a:rPr sz="11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4 of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SSN</a:t>
            </a:r>
            <a:endParaRPr sz="1100">
              <a:latin typeface="Arial"/>
              <a:cs typeface="Arial"/>
            </a:endParaRPr>
          </a:p>
          <a:p>
            <a:pPr marL="44720" marR="316999" algn="ctr">
              <a:lnSpc>
                <a:spcPct val="95825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  <a:p>
            <a:pPr marL="218465" marR="466171" algn="ctr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LL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241680" marR="209971" indent="-172211">
              <a:lnSpc>
                <a:spcPct val="100137"/>
              </a:lnSpc>
              <a:spcBef>
                <a:spcPts val="55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j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ust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-3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ul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t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ata</a:t>
            </a:r>
            <a:endParaRPr sz="1100">
              <a:latin typeface="Arial"/>
              <a:cs typeface="Arial"/>
            </a:endParaRPr>
          </a:p>
          <a:p>
            <a:pPr marL="241680" marR="269279" indent="-172211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ng 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j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ust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7208" y="3317240"/>
            <a:ext cx="1251966" cy="193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935" marR="330602" indent="-172212">
              <a:lnSpc>
                <a:spcPct val="100041"/>
              </a:lnSpc>
              <a:spcBef>
                <a:spcPts val="400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op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nte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ati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241935" marR="75283" indent="-172212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Vi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ew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cy</a:t>
            </a:r>
            <a:r>
              <a:rPr sz="11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umber 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14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241935" marR="324293" indent="-172212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34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P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nte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nte</a:t>
            </a:r>
            <a:r>
              <a:rPr sz="1100" spc="9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09174" y="3317240"/>
            <a:ext cx="1325626" cy="193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061" marR="237989" indent="-172211">
              <a:lnSpc>
                <a:spcPct val="100041"/>
              </a:lnSpc>
              <a:spcBef>
                <a:spcPts val="400"/>
              </a:spcBef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100" spc="-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Al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ert 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 h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dli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  <a:p>
            <a:pPr marL="242061" marR="319169" indent="-172211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r>
              <a:rPr sz="1100" spc="1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242061" marR="74787" indent="-172211">
              <a:lnSpc>
                <a:spcPct val="100041"/>
              </a:lnSpc>
            </a:pP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100" spc="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ili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1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er n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I a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d </a:t>
            </a:r>
            <a:r>
              <a:rPr sz="1100" spc="-14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 back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o so</a:t>
            </a:r>
            <a:r>
              <a:rPr sz="1100" spc="-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ce</a:t>
            </a:r>
            <a:r>
              <a:rPr sz="1100" spc="-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-9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1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404040"/>
                </a:solidFill>
                <a:latin typeface="Arial"/>
                <a:cs typeface="Arial"/>
              </a:rPr>
              <a:t>em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5248" y="1905000"/>
            <a:ext cx="5635752" cy="327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5026514" cy="4485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391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Estima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ing</a:t>
            </a:r>
            <a:endParaRPr sz="3400">
              <a:latin typeface="Times New Roman"/>
              <a:cs typeface="Times New Roman"/>
            </a:endParaRPr>
          </a:p>
          <a:p>
            <a:pPr marL="58420" marR="38391">
              <a:lnSpc>
                <a:spcPct val="95825"/>
              </a:lnSpc>
              <a:spcBef>
                <a:spcPts val="1245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Story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Points</a:t>
            </a:r>
            <a:endParaRPr sz="2400">
              <a:latin typeface="Times New Roman"/>
              <a:cs typeface="Times New Roman"/>
            </a:endParaRPr>
          </a:p>
          <a:p>
            <a:pPr marL="607060" marR="83365" indent="-228600">
              <a:lnSpc>
                <a:spcPct val="99945"/>
              </a:lnSpc>
              <a:spcBef>
                <a:spcPts val="703"/>
              </a:spcBef>
              <a:tabLst>
                <a:tab pos="596900" algn="l"/>
              </a:tabLst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	</a:t>
            </a:r>
            <a:r>
              <a:rPr sz="2000" spc="-20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aria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ion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of 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-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z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ing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 in 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ints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rela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ive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ved</a:t>
            </a:r>
            <a:r>
              <a:rPr sz="2000" spc="480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plexity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of 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story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(e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t,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plexit</a:t>
            </a:r>
            <a:r>
              <a:rPr sz="2000" spc="-139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,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 ris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95825"/>
              </a:lnSpc>
              <a:spcBef>
                <a:spcPts val="596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Much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q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ker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accurate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than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endParaRPr sz="2000">
              <a:latin typeface="Times New Roman"/>
              <a:cs typeface="Times New Roman"/>
            </a:endParaRPr>
          </a:p>
          <a:p>
            <a:pPr marL="607060" marR="3839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‘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rea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wn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 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easu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  <a:p>
            <a:pPr marL="58420" marR="38391">
              <a:lnSpc>
                <a:spcPct val="95825"/>
              </a:lnSpc>
              <a:spcBef>
                <a:spcPts val="700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-16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echn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ques</a:t>
            </a:r>
            <a:endParaRPr sz="2400">
              <a:latin typeface="Times New Roman"/>
              <a:cs typeface="Times New Roman"/>
            </a:endParaRPr>
          </a:p>
          <a:p>
            <a:pPr marL="378460" marR="38391">
              <a:lnSpc>
                <a:spcPct val="95825"/>
              </a:lnSpc>
              <a:spcBef>
                <a:spcPts val="700"/>
              </a:spcBef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Plan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ing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ker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car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607060" marR="192458" indent="-228600">
              <a:lnSpc>
                <a:spcPct val="100041"/>
              </a:lnSpc>
              <a:spcBef>
                <a:spcPts val="691"/>
              </a:spcBef>
              <a:tabLst>
                <a:tab pos="596900" algn="l"/>
              </a:tabLst>
            </a:pPr>
            <a:r>
              <a:rPr sz="2000" spc="0" dirty="0">
                <a:solidFill>
                  <a:srgbClr val="005A84"/>
                </a:solidFill>
                <a:latin typeface="Arial"/>
                <a:cs typeface="Arial"/>
              </a:rPr>
              <a:t>•	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eference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</a:t>
            </a:r>
            <a:r>
              <a:rPr sz="2000" spc="-134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2 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= ‘s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l’, si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z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ot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er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User Sto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rela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ive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that; 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7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, 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ge</a:t>
            </a:r>
            <a:r>
              <a:rPr sz="2000" spc="-75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,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sa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2596" y="1938527"/>
            <a:ext cx="5061204" cy="3395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5467442" cy="4224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Re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at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ve</a:t>
            </a:r>
            <a:r>
              <a:rPr sz="3400" spc="-22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Estima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ion</a:t>
            </a:r>
            <a:r>
              <a:rPr sz="3400" spc="-208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Adv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a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nt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a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ge</a:t>
            </a:r>
            <a:endParaRPr sz="3400">
              <a:latin typeface="Times New Roman"/>
              <a:cs typeface="Times New Roman"/>
            </a:endParaRPr>
          </a:p>
          <a:p>
            <a:pPr marL="287020" marR="738144" indent="-228600">
              <a:lnSpc>
                <a:spcPct val="100041"/>
              </a:lnSpc>
              <a:spcBef>
                <a:spcPts val="1245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ans</a:t>
            </a:r>
            <a:r>
              <a:rPr sz="2400" spc="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are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ble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 absolute 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but qui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good at rel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 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58420" marR="64693">
              <a:lnSpc>
                <a:spcPct val="95825"/>
              </a:lnSpc>
              <a:spcBef>
                <a:spcPts val="592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 is genera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ly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faster</a:t>
            </a:r>
            <a:endParaRPr sz="2400">
              <a:latin typeface="Times New Roman"/>
              <a:cs typeface="Times New Roman"/>
            </a:endParaRPr>
          </a:p>
          <a:p>
            <a:pPr marL="287020" marR="439415" indent="-228600">
              <a:lnSpc>
                <a:spcPct val="99945"/>
              </a:lnSpc>
              <a:spcBef>
                <a:spcPts val="711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 gets 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nking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 ta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king)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as a g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oup,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her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than as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vidua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58420" marR="64693">
              <a:lnSpc>
                <a:spcPct val="95825"/>
              </a:lnSpc>
              <a:spcBef>
                <a:spcPts val="595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 encou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ages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spend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ysis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87020" marR="6469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appropr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ately</a:t>
            </a:r>
            <a:endParaRPr sz="2400">
              <a:latin typeface="Times New Roman"/>
              <a:cs typeface="Times New Roman"/>
            </a:endParaRPr>
          </a:p>
          <a:p>
            <a:pPr marL="58420" marR="64693">
              <a:lnSpc>
                <a:spcPct val="95825"/>
              </a:lnSpc>
              <a:spcBef>
                <a:spcPts val="712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005A8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 is cos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t-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5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fective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0" y="2033016"/>
            <a:ext cx="5362956" cy="3706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7264" y="142124"/>
            <a:ext cx="136155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38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1172759"/>
            <a:ext cx="1530177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-375" dirty="0">
                <a:solidFill>
                  <a:srgbClr val="FC6108"/>
                </a:solidFill>
                <a:latin typeface="Times New Roman"/>
                <a:cs typeface="Times New Roman"/>
              </a:rPr>
              <a:t>V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el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ci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893" y="1832775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93" y="1834496"/>
            <a:ext cx="3956858" cy="2601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Points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rom</a:t>
            </a:r>
            <a:r>
              <a:rPr sz="2400" spc="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all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sto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ies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 the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-125" dirty="0">
                <a:solidFill>
                  <a:srgbClr val="003D76"/>
                </a:solidFill>
                <a:latin typeface="Times New Roman"/>
                <a:cs typeface="Times New Roman"/>
              </a:rPr>
              <a:t>’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velo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nt.</a:t>
            </a:r>
            <a:endParaRPr sz="2400">
              <a:latin typeface="Times New Roman"/>
              <a:cs typeface="Times New Roman"/>
            </a:endParaRPr>
          </a:p>
          <a:p>
            <a:pPr marL="12700" marR="57942">
              <a:lnSpc>
                <a:spcPct val="100041"/>
              </a:lnSpc>
              <a:spcBef>
                <a:spcPts val="72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ter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sev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ral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nts,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velo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 “nor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s”.</a:t>
            </a:r>
            <a:r>
              <a:rPr sz="2400" spc="-1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18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verage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eloc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ty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then beco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 a pred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ctor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 Sp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int th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oughput.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5578" y="2200882"/>
            <a:ext cx="528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893" y="300688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454637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5A8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493" y="4548096"/>
            <a:ext cx="4747890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can pe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cal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pute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j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ect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ion based on back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og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ain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 poin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7372" y="1828800"/>
            <a:ext cx="3500628" cy="397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3205" y="142124"/>
            <a:ext cx="1172055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Agile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173" y="1172759"/>
            <a:ext cx="4703486" cy="2760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Software</a:t>
            </a:r>
            <a:r>
              <a:rPr sz="3400" spc="-97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Dev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lo</a:t>
            </a:r>
            <a:r>
              <a:rPr sz="3400" spc="14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ment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6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Since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1970s,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2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all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continues</a:t>
            </a:r>
            <a:endParaRPr sz="2400">
              <a:latin typeface="Times New Roman"/>
              <a:cs typeface="Times New Roman"/>
            </a:endParaRPr>
          </a:p>
          <a:p>
            <a:pPr marL="194056" marR="525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 wide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194056" marR="611804" indent="-181356">
              <a:lnSpc>
                <a:spcPct val="100041"/>
              </a:lnSpc>
              <a:spcBef>
                <a:spcPts val="1320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Ser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z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app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oach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software deve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op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ent.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5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;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ext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nsive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upfront 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5521" y="1834496"/>
            <a:ext cx="3085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3968976"/>
            <a:ext cx="5060410" cy="1580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056" marR="26286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answe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 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ost q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ions, produces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94056" marR="26286">
              <a:lnSpc>
                <a:spcPct val="95825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best </a:t>
            </a:r>
            <a:r>
              <a:rPr sz="2400" u="heavy" spc="0" dirty="0">
                <a:solidFill>
                  <a:srgbClr val="003D76"/>
                </a:solidFill>
                <a:latin typeface="Times New Roman"/>
                <a:cs typeface="Times New Roman"/>
              </a:rPr>
              <a:t>pla</a:t>
            </a:r>
            <a:r>
              <a:rPr sz="2400" u="heavy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320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ce 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ed,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changing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plan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of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ten</a:t>
            </a:r>
            <a:endParaRPr sz="2400">
              <a:latin typeface="Times New Roman"/>
              <a:cs typeface="Times New Roman"/>
            </a:endParaRPr>
          </a:p>
          <a:p>
            <a:pPr marL="194056" marR="26286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cu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expens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9256" y="1888235"/>
            <a:ext cx="5343144" cy="3438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4980561" cy="3721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Sprin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58420" marR="31111">
              <a:lnSpc>
                <a:spcPct val="95825"/>
              </a:lnSpc>
              <a:spcBef>
                <a:spcPts val="137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-8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 boxed</a:t>
            </a:r>
            <a:endParaRPr sz="2400">
              <a:latin typeface="Times New Roman"/>
              <a:cs typeface="Times New Roman"/>
            </a:endParaRPr>
          </a:p>
          <a:p>
            <a:pPr marL="378460" marR="31111">
              <a:lnSpc>
                <a:spcPct val="95825"/>
              </a:lnSpc>
              <a:spcBef>
                <a:spcPts val="865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-14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ypi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ly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2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-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4</a:t>
            </a:r>
            <a:r>
              <a:rPr sz="2000" spc="-2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wee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58420" marR="31111">
              <a:lnSpc>
                <a:spcPct val="95825"/>
              </a:lnSpc>
              <a:spcBef>
                <a:spcPts val="162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Plann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(Day 1)</a:t>
            </a:r>
            <a:endParaRPr sz="2400">
              <a:latin typeface="Times New Roman"/>
              <a:cs typeface="Times New Roman"/>
            </a:endParaRPr>
          </a:p>
          <a:p>
            <a:pPr marL="607060" indent="-228600">
              <a:lnSpc>
                <a:spcPts val="2160"/>
              </a:lnSpc>
              <a:spcBef>
                <a:spcPts val="1124"/>
              </a:spcBef>
              <a:tabLst>
                <a:tab pos="596900" algn="l"/>
              </a:tabLst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	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ll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x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hi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hest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iority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 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m 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bac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78460" marR="31111">
              <a:lnSpc>
                <a:spcPct val="95825"/>
              </a:lnSpc>
              <a:spcBef>
                <a:spcPts val="748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First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session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with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uct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ner</a:t>
            </a:r>
            <a:endParaRPr sz="2000">
              <a:latin typeface="Times New Roman"/>
              <a:cs typeface="Times New Roman"/>
            </a:endParaRPr>
          </a:p>
          <a:p>
            <a:pPr marL="607060" marR="199788" indent="-228600">
              <a:lnSpc>
                <a:spcPts val="2160"/>
              </a:lnSpc>
              <a:spcBef>
                <a:spcPts val="1106"/>
              </a:spcBef>
              <a:tabLst>
                <a:tab pos="596900" algn="l"/>
              </a:tabLst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	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Seco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session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rk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ch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al stra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egy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plet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9256" y="1888235"/>
            <a:ext cx="5343144" cy="3438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5340944" cy="472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Sprin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58420" marR="31111">
              <a:lnSpc>
                <a:spcPct val="95825"/>
              </a:lnSpc>
              <a:spcBef>
                <a:spcPts val="137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Daily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tan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d-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up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(Each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Day)</a:t>
            </a:r>
            <a:endParaRPr sz="2400">
              <a:latin typeface="Times New Roman"/>
              <a:cs typeface="Times New Roman"/>
            </a:endParaRPr>
          </a:p>
          <a:p>
            <a:pPr marL="378460" marR="31111">
              <a:lnSpc>
                <a:spcPct val="95825"/>
              </a:lnSpc>
              <a:spcBef>
                <a:spcPts val="865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Each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98525" marR="31111">
              <a:lnSpc>
                <a:spcPct val="95825"/>
              </a:lnSpc>
              <a:spcBef>
                <a:spcPts val="664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hat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they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did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erday</a:t>
            </a:r>
            <a:endParaRPr sz="2000">
              <a:latin typeface="Times New Roman"/>
              <a:cs typeface="Times New Roman"/>
            </a:endParaRPr>
          </a:p>
          <a:p>
            <a:pPr marL="698525" marR="31111">
              <a:lnSpc>
                <a:spcPct val="95825"/>
              </a:lnSpc>
              <a:spcBef>
                <a:spcPts val="666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hat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they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plan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do to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ay</a:t>
            </a:r>
            <a:endParaRPr sz="2000">
              <a:latin typeface="Times New Roman"/>
              <a:cs typeface="Times New Roman"/>
            </a:endParaRPr>
          </a:p>
          <a:p>
            <a:pPr marL="698525" marR="31111">
              <a:lnSpc>
                <a:spcPct val="95825"/>
              </a:lnSpc>
              <a:spcBef>
                <a:spcPts val="652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pe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ents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bl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cking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58420" marR="31111">
              <a:lnSpc>
                <a:spcPct val="95825"/>
              </a:lnSpc>
              <a:spcBef>
                <a:spcPts val="1622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Review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(Fin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Day)</a:t>
            </a:r>
            <a:endParaRPr sz="2400">
              <a:latin typeface="Times New Roman"/>
              <a:cs typeface="Times New Roman"/>
            </a:endParaRPr>
          </a:p>
          <a:p>
            <a:pPr marL="378460" marR="31111">
              <a:lnSpc>
                <a:spcPct val="95825"/>
              </a:lnSpc>
              <a:spcBef>
                <a:spcPts val="880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34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uct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ner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ws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achieve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of the</a:t>
            </a:r>
            <a:endParaRPr sz="2000">
              <a:latin typeface="Times New Roman"/>
              <a:cs typeface="Times New Roman"/>
            </a:endParaRPr>
          </a:p>
          <a:p>
            <a:pPr marL="607060" marR="31111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rint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with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  <a:p>
            <a:pPr marL="607060" indent="-228600">
              <a:lnSpc>
                <a:spcPts val="2160"/>
              </a:lnSpc>
              <a:spcBef>
                <a:spcPts val="995"/>
              </a:spcBef>
              <a:tabLst>
                <a:tab pos="596900" algn="l"/>
              </a:tabLst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	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uct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 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rese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 de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stra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ion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discus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nction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ty wi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ext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al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au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9256" y="1888235"/>
            <a:ext cx="5343144" cy="3438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73" y="1172759"/>
            <a:ext cx="3343760" cy="1007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How</a:t>
            </a:r>
            <a:r>
              <a:rPr sz="3400" spc="-66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Does</a:t>
            </a:r>
            <a:r>
              <a:rPr sz="3400" spc="-6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It</a:t>
            </a:r>
            <a:r>
              <a:rPr sz="3400" spc="-3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-279" dirty="0">
                <a:solidFill>
                  <a:srgbClr val="FC6108"/>
                </a:solidFill>
                <a:latin typeface="Times New Roman"/>
                <a:cs typeface="Times New Roman"/>
              </a:rPr>
              <a:t>W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ork</a:t>
            </a:r>
            <a:endParaRPr sz="3400">
              <a:latin typeface="Times New Roman"/>
              <a:cs typeface="Times New Roman"/>
            </a:endParaRPr>
          </a:p>
          <a:p>
            <a:pPr marL="58420" marR="64693">
              <a:lnSpc>
                <a:spcPct val="95825"/>
              </a:lnSpc>
              <a:spcBef>
                <a:spcPts val="137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Retro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pec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2303200"/>
            <a:ext cx="4528737" cy="3003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 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ec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ive,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or ‘Re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’,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2160"/>
              </a:lnSpc>
              <a:spcBef>
                <a:spcPts val="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by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Scr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 the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2160"/>
              </a:lnSpc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final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ing in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rint.</a:t>
            </a:r>
            <a:endParaRPr sz="2000">
              <a:latin typeface="Times New Roman"/>
              <a:cs typeface="Times New Roman"/>
            </a:endParaRPr>
          </a:p>
          <a:p>
            <a:pPr marL="12700" marR="216711">
              <a:lnSpc>
                <a:spcPts val="2160"/>
              </a:lnSpc>
              <a:spcBef>
                <a:spcPts val="1007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 pri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ary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ose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deter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hat we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wel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,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di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'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go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wel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, 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nd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how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can 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x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rint.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748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spec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ive</a:t>
            </a:r>
            <a:r>
              <a:rPr sz="2000" spc="-50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un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am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 foc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on 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erall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ance and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identify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stra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egies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 i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on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ocesses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933" y="2343751"/>
            <a:ext cx="1267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933" y="3294981"/>
            <a:ext cx="1267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1933" y="4244186"/>
            <a:ext cx="12689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7740" y="1908048"/>
            <a:ext cx="1344167" cy="1080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9332" y="3236976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6096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4044" y="914400"/>
            <a:ext cx="6048756" cy="539496"/>
          </a:xfrm>
          <a:custGeom>
            <a:avLst/>
            <a:gdLst/>
            <a:ahLst/>
            <a:cxnLst/>
            <a:rect l="l" t="t" r="r" b="b"/>
            <a:pathLst>
              <a:path w="6048756" h="539496">
                <a:moveTo>
                  <a:pt x="5779008" y="404622"/>
                </a:moveTo>
                <a:lnTo>
                  <a:pt x="5779008" y="539496"/>
                </a:lnTo>
                <a:lnTo>
                  <a:pt x="6048756" y="269748"/>
                </a:lnTo>
                <a:lnTo>
                  <a:pt x="5779008" y="0"/>
                </a:lnTo>
                <a:lnTo>
                  <a:pt x="5779008" y="134874"/>
                </a:lnTo>
                <a:lnTo>
                  <a:pt x="0" y="134874"/>
                </a:lnTo>
                <a:lnTo>
                  <a:pt x="0" y="404622"/>
                </a:lnTo>
                <a:lnTo>
                  <a:pt x="5779008" y="404622"/>
                </a:lnTo>
                <a:close/>
              </a:path>
            </a:pathLst>
          </a:custGeom>
          <a:solidFill>
            <a:srgbClr val="FC61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8616" y="1449324"/>
            <a:ext cx="1083564" cy="277367"/>
          </a:xfrm>
          <a:custGeom>
            <a:avLst/>
            <a:gdLst/>
            <a:ahLst/>
            <a:cxnLst/>
            <a:rect l="l" t="t" r="r" b="b"/>
            <a:pathLst>
              <a:path w="1083564" h="277367">
                <a:moveTo>
                  <a:pt x="0" y="277367"/>
                </a:moveTo>
                <a:lnTo>
                  <a:pt x="1083564" y="277367"/>
                </a:lnTo>
                <a:lnTo>
                  <a:pt x="1083564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71616" y="1453896"/>
            <a:ext cx="1083564" cy="275843"/>
          </a:xfrm>
          <a:custGeom>
            <a:avLst/>
            <a:gdLst/>
            <a:ahLst/>
            <a:cxnLst/>
            <a:rect l="l" t="t" r="r" b="b"/>
            <a:pathLst>
              <a:path w="1083564" h="275843">
                <a:moveTo>
                  <a:pt x="0" y="275843"/>
                </a:moveTo>
                <a:lnTo>
                  <a:pt x="1083564" y="275843"/>
                </a:lnTo>
                <a:lnTo>
                  <a:pt x="1083564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23097" y="2055278"/>
            <a:ext cx="240898" cy="229943"/>
          </a:xfrm>
          <a:custGeom>
            <a:avLst/>
            <a:gdLst/>
            <a:ahLst/>
            <a:cxnLst/>
            <a:rect l="l" t="t" r="r" b="b"/>
            <a:pathLst>
              <a:path w="240898" h="229943">
                <a:moveTo>
                  <a:pt x="71326" y="133465"/>
                </a:moveTo>
                <a:lnTo>
                  <a:pt x="62784" y="144235"/>
                </a:lnTo>
                <a:lnTo>
                  <a:pt x="61077" y="167047"/>
                </a:lnTo>
                <a:lnTo>
                  <a:pt x="67908" y="197635"/>
                </a:lnTo>
                <a:lnTo>
                  <a:pt x="78161" y="220447"/>
                </a:lnTo>
                <a:lnTo>
                  <a:pt x="101652" y="229943"/>
                </a:lnTo>
                <a:lnTo>
                  <a:pt x="128999" y="229943"/>
                </a:lnTo>
                <a:lnTo>
                  <a:pt x="149491" y="217454"/>
                </a:lnTo>
                <a:lnTo>
                  <a:pt x="184932" y="183872"/>
                </a:lnTo>
                <a:lnTo>
                  <a:pt x="218696" y="137766"/>
                </a:lnTo>
                <a:lnTo>
                  <a:pt x="239187" y="98164"/>
                </a:lnTo>
                <a:lnTo>
                  <a:pt x="240898" y="46071"/>
                </a:lnTo>
                <a:lnTo>
                  <a:pt x="228925" y="10769"/>
                </a:lnTo>
                <a:lnTo>
                  <a:pt x="213565" y="1720"/>
                </a:lnTo>
                <a:lnTo>
                  <a:pt x="195194" y="0"/>
                </a:lnTo>
                <a:lnTo>
                  <a:pt x="172992" y="4713"/>
                </a:lnTo>
                <a:lnTo>
                  <a:pt x="144359" y="23224"/>
                </a:lnTo>
                <a:lnTo>
                  <a:pt x="113605" y="43043"/>
                </a:lnTo>
                <a:lnTo>
                  <a:pt x="88410" y="73631"/>
                </a:lnTo>
                <a:lnTo>
                  <a:pt x="67908" y="107213"/>
                </a:lnTo>
                <a:lnTo>
                  <a:pt x="11956" y="73631"/>
                </a:lnTo>
                <a:lnTo>
                  <a:pt x="0" y="84401"/>
                </a:lnTo>
                <a:lnTo>
                  <a:pt x="71326" y="13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52877" y="1888609"/>
            <a:ext cx="76047" cy="110240"/>
          </a:xfrm>
          <a:custGeom>
            <a:avLst/>
            <a:gdLst/>
            <a:ahLst/>
            <a:cxnLst/>
            <a:rect l="l" t="t" r="r" b="b"/>
            <a:pathLst>
              <a:path w="76047" h="110240">
                <a:moveTo>
                  <a:pt x="20080" y="74939"/>
                </a:moveTo>
                <a:lnTo>
                  <a:pt x="35440" y="47378"/>
                </a:lnTo>
                <a:lnTo>
                  <a:pt x="47414" y="32308"/>
                </a:lnTo>
                <a:lnTo>
                  <a:pt x="76047" y="9049"/>
                </a:lnTo>
                <a:lnTo>
                  <a:pt x="67494" y="0"/>
                </a:lnTo>
                <a:lnTo>
                  <a:pt x="40572" y="22846"/>
                </a:lnTo>
                <a:lnTo>
                  <a:pt x="10262" y="65889"/>
                </a:lnTo>
                <a:lnTo>
                  <a:pt x="0" y="107247"/>
                </a:lnTo>
                <a:lnTo>
                  <a:pt x="11973" y="110240"/>
                </a:lnTo>
                <a:lnTo>
                  <a:pt x="20080" y="74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57113" y="1981646"/>
            <a:ext cx="124692" cy="69743"/>
          </a:xfrm>
          <a:custGeom>
            <a:avLst/>
            <a:gdLst/>
            <a:ahLst/>
            <a:cxnLst/>
            <a:rect l="l" t="t" r="r" b="b"/>
            <a:pathLst>
              <a:path w="124692" h="69743">
                <a:moveTo>
                  <a:pt x="3386" y="69743"/>
                </a:moveTo>
                <a:lnTo>
                  <a:pt x="23467" y="57253"/>
                </a:lnTo>
                <a:lnTo>
                  <a:pt x="69171" y="29280"/>
                </a:lnTo>
                <a:lnTo>
                  <a:pt x="124692" y="18511"/>
                </a:lnTo>
                <a:lnTo>
                  <a:pt x="119561" y="0"/>
                </a:lnTo>
                <a:lnTo>
                  <a:pt x="80699" y="10735"/>
                </a:lnTo>
                <a:lnTo>
                  <a:pt x="35440" y="32274"/>
                </a:lnTo>
                <a:lnTo>
                  <a:pt x="0" y="60281"/>
                </a:lnTo>
                <a:lnTo>
                  <a:pt x="3386" y="69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77604" y="2161184"/>
            <a:ext cx="142242" cy="46518"/>
          </a:xfrm>
          <a:custGeom>
            <a:avLst/>
            <a:gdLst/>
            <a:ahLst/>
            <a:cxnLst/>
            <a:rect l="l" t="t" r="r" b="b"/>
            <a:pathLst>
              <a:path w="142242" h="46518">
                <a:moveTo>
                  <a:pt x="8107" y="0"/>
                </a:moveTo>
                <a:lnTo>
                  <a:pt x="0" y="10769"/>
                </a:lnTo>
                <a:lnTo>
                  <a:pt x="43993" y="15517"/>
                </a:lnTo>
                <a:lnTo>
                  <a:pt x="91407" y="20265"/>
                </a:lnTo>
                <a:lnTo>
                  <a:pt x="130268" y="46518"/>
                </a:lnTo>
                <a:lnTo>
                  <a:pt x="142242" y="20265"/>
                </a:lnTo>
                <a:lnTo>
                  <a:pt x="111488" y="9496"/>
                </a:lnTo>
                <a:lnTo>
                  <a:pt x="64074" y="1720"/>
                </a:lnTo>
                <a:lnTo>
                  <a:pt x="8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63727" y="2306314"/>
            <a:ext cx="185359" cy="361703"/>
          </a:xfrm>
          <a:custGeom>
            <a:avLst/>
            <a:gdLst/>
            <a:ahLst/>
            <a:cxnLst/>
            <a:rect l="l" t="t" r="r" b="b"/>
            <a:pathLst>
              <a:path w="185359" h="361703">
                <a:moveTo>
                  <a:pt x="5124" y="241126"/>
                </a:moveTo>
                <a:lnTo>
                  <a:pt x="18366" y="310904"/>
                </a:lnTo>
                <a:lnTo>
                  <a:pt x="33740" y="333712"/>
                </a:lnTo>
                <a:lnTo>
                  <a:pt x="53814" y="356965"/>
                </a:lnTo>
                <a:lnTo>
                  <a:pt x="76026" y="361703"/>
                </a:lnTo>
                <a:lnTo>
                  <a:pt x="94393" y="356965"/>
                </a:lnTo>
                <a:lnTo>
                  <a:pt x="111050" y="347923"/>
                </a:lnTo>
                <a:lnTo>
                  <a:pt x="121299" y="318198"/>
                </a:lnTo>
                <a:lnTo>
                  <a:pt x="119592" y="291945"/>
                </a:lnTo>
                <a:lnTo>
                  <a:pt x="104642" y="267413"/>
                </a:lnTo>
                <a:lnTo>
                  <a:pt x="104642" y="235105"/>
                </a:lnTo>
                <a:lnTo>
                  <a:pt x="111050" y="204104"/>
                </a:lnTo>
                <a:lnTo>
                  <a:pt x="124716" y="167081"/>
                </a:lnTo>
                <a:lnTo>
                  <a:pt x="151625" y="143822"/>
                </a:lnTo>
                <a:lnTo>
                  <a:pt x="169992" y="106800"/>
                </a:lnTo>
                <a:lnTo>
                  <a:pt x="185359" y="58561"/>
                </a:lnTo>
                <a:lnTo>
                  <a:pt x="176841" y="26252"/>
                </a:lnTo>
                <a:lnTo>
                  <a:pt x="165292" y="4748"/>
                </a:lnTo>
                <a:lnTo>
                  <a:pt x="136676" y="0"/>
                </a:lnTo>
                <a:lnTo>
                  <a:pt x="151625" y="4748"/>
                </a:lnTo>
                <a:lnTo>
                  <a:pt x="121299" y="0"/>
                </a:lnTo>
                <a:lnTo>
                  <a:pt x="89265" y="0"/>
                </a:lnTo>
                <a:lnTo>
                  <a:pt x="53814" y="21538"/>
                </a:lnTo>
                <a:lnTo>
                  <a:pt x="30326" y="50819"/>
                </a:lnTo>
                <a:lnTo>
                  <a:pt x="15377" y="92590"/>
                </a:lnTo>
                <a:lnTo>
                  <a:pt x="3417" y="137353"/>
                </a:lnTo>
                <a:lnTo>
                  <a:pt x="0" y="185592"/>
                </a:lnTo>
                <a:lnTo>
                  <a:pt x="5124" y="241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91599" y="2186163"/>
            <a:ext cx="242602" cy="150703"/>
          </a:xfrm>
          <a:custGeom>
            <a:avLst/>
            <a:gdLst/>
            <a:ahLst/>
            <a:cxnLst/>
            <a:rect l="l" t="t" r="r" b="b"/>
            <a:pathLst>
              <a:path w="242602" h="150703">
                <a:moveTo>
                  <a:pt x="41003" y="59868"/>
                </a:moveTo>
                <a:lnTo>
                  <a:pt x="66629" y="90869"/>
                </a:lnTo>
                <a:lnTo>
                  <a:pt x="20501" y="87841"/>
                </a:lnTo>
                <a:lnTo>
                  <a:pt x="0" y="90869"/>
                </a:lnTo>
                <a:lnTo>
                  <a:pt x="5125" y="101639"/>
                </a:lnTo>
                <a:lnTo>
                  <a:pt x="42710" y="104632"/>
                </a:lnTo>
                <a:lnTo>
                  <a:pt x="73464" y="105940"/>
                </a:lnTo>
                <a:lnTo>
                  <a:pt x="37585" y="118429"/>
                </a:lnTo>
                <a:lnTo>
                  <a:pt x="10250" y="133913"/>
                </a:lnTo>
                <a:lnTo>
                  <a:pt x="6833" y="142962"/>
                </a:lnTo>
                <a:lnTo>
                  <a:pt x="15376" y="150703"/>
                </a:lnTo>
                <a:lnTo>
                  <a:pt x="32460" y="136941"/>
                </a:lnTo>
                <a:lnTo>
                  <a:pt x="58087" y="127479"/>
                </a:lnTo>
                <a:lnTo>
                  <a:pt x="92255" y="113681"/>
                </a:lnTo>
                <a:lnTo>
                  <a:pt x="109339" y="115402"/>
                </a:lnTo>
                <a:lnTo>
                  <a:pt x="148635" y="129199"/>
                </a:lnTo>
                <a:lnTo>
                  <a:pt x="179386" y="142962"/>
                </a:lnTo>
                <a:lnTo>
                  <a:pt x="240891" y="150703"/>
                </a:lnTo>
                <a:lnTo>
                  <a:pt x="242602" y="132192"/>
                </a:lnTo>
                <a:lnTo>
                  <a:pt x="191346" y="127479"/>
                </a:lnTo>
                <a:lnTo>
                  <a:pt x="150343" y="113681"/>
                </a:lnTo>
                <a:lnTo>
                  <a:pt x="117885" y="95170"/>
                </a:lnTo>
                <a:lnTo>
                  <a:pt x="97383" y="78379"/>
                </a:lnTo>
                <a:lnTo>
                  <a:pt x="87131" y="44798"/>
                </a:lnTo>
                <a:lnTo>
                  <a:pt x="87131" y="3027"/>
                </a:lnTo>
                <a:lnTo>
                  <a:pt x="76881" y="0"/>
                </a:lnTo>
                <a:lnTo>
                  <a:pt x="71753" y="37022"/>
                </a:lnTo>
                <a:lnTo>
                  <a:pt x="73464" y="58561"/>
                </a:lnTo>
                <a:lnTo>
                  <a:pt x="78589" y="78379"/>
                </a:lnTo>
                <a:lnTo>
                  <a:pt x="52962" y="55567"/>
                </a:lnTo>
                <a:lnTo>
                  <a:pt x="32460" y="27560"/>
                </a:lnTo>
                <a:lnTo>
                  <a:pt x="27335" y="37022"/>
                </a:lnTo>
                <a:lnTo>
                  <a:pt x="41003" y="59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0730" y="2337728"/>
            <a:ext cx="342113" cy="168802"/>
          </a:xfrm>
          <a:custGeom>
            <a:avLst/>
            <a:gdLst/>
            <a:ahLst/>
            <a:cxnLst/>
            <a:rect l="l" t="t" r="r" b="b"/>
            <a:pathLst>
              <a:path w="342113" h="168802">
                <a:moveTo>
                  <a:pt x="316080" y="93037"/>
                </a:moveTo>
                <a:lnTo>
                  <a:pt x="269931" y="89596"/>
                </a:lnTo>
                <a:lnTo>
                  <a:pt x="292133" y="83540"/>
                </a:lnTo>
                <a:lnTo>
                  <a:pt x="331440" y="62036"/>
                </a:lnTo>
                <a:lnTo>
                  <a:pt x="326308" y="50819"/>
                </a:lnTo>
                <a:lnTo>
                  <a:pt x="302396" y="66337"/>
                </a:lnTo>
                <a:lnTo>
                  <a:pt x="220396" y="88289"/>
                </a:lnTo>
                <a:lnTo>
                  <a:pt x="162309" y="78827"/>
                </a:lnTo>
                <a:lnTo>
                  <a:pt x="111063" y="66337"/>
                </a:lnTo>
                <a:lnTo>
                  <a:pt x="64915" y="37056"/>
                </a:lnTo>
                <a:lnTo>
                  <a:pt x="10249" y="0"/>
                </a:lnTo>
                <a:lnTo>
                  <a:pt x="0" y="15517"/>
                </a:lnTo>
                <a:lnTo>
                  <a:pt x="10249" y="24566"/>
                </a:lnTo>
                <a:lnTo>
                  <a:pt x="44424" y="52539"/>
                </a:lnTo>
                <a:lnTo>
                  <a:pt x="97380" y="88289"/>
                </a:lnTo>
                <a:lnTo>
                  <a:pt x="162309" y="103806"/>
                </a:lnTo>
                <a:lnTo>
                  <a:pt x="213554" y="108520"/>
                </a:lnTo>
                <a:lnTo>
                  <a:pt x="223817" y="122317"/>
                </a:lnTo>
                <a:lnTo>
                  <a:pt x="244309" y="153318"/>
                </a:lnTo>
                <a:lnTo>
                  <a:pt x="276773" y="168802"/>
                </a:lnTo>
                <a:lnTo>
                  <a:pt x="285326" y="164088"/>
                </a:lnTo>
                <a:lnTo>
                  <a:pt x="256282" y="143822"/>
                </a:lnTo>
                <a:lnTo>
                  <a:pt x="246019" y="111548"/>
                </a:lnTo>
                <a:lnTo>
                  <a:pt x="271642" y="127031"/>
                </a:lnTo>
                <a:lnTo>
                  <a:pt x="302396" y="145542"/>
                </a:lnTo>
                <a:lnTo>
                  <a:pt x="317756" y="131332"/>
                </a:lnTo>
                <a:lnTo>
                  <a:pt x="297265" y="125311"/>
                </a:lnTo>
                <a:lnTo>
                  <a:pt x="264800" y="103806"/>
                </a:lnTo>
                <a:lnTo>
                  <a:pt x="295554" y="106800"/>
                </a:lnTo>
                <a:lnTo>
                  <a:pt x="342113" y="103806"/>
                </a:lnTo>
                <a:lnTo>
                  <a:pt x="342113" y="93037"/>
                </a:lnTo>
                <a:lnTo>
                  <a:pt x="316080" y="9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44990" y="2622792"/>
            <a:ext cx="182804" cy="265693"/>
          </a:xfrm>
          <a:custGeom>
            <a:avLst/>
            <a:gdLst/>
            <a:ahLst/>
            <a:cxnLst/>
            <a:rect l="l" t="t" r="r" b="b"/>
            <a:pathLst>
              <a:path w="182804" h="265693">
                <a:moveTo>
                  <a:pt x="116174" y="222202"/>
                </a:moveTo>
                <a:lnTo>
                  <a:pt x="70046" y="219188"/>
                </a:lnTo>
                <a:lnTo>
                  <a:pt x="25626" y="228230"/>
                </a:lnTo>
                <a:lnTo>
                  <a:pt x="0" y="242440"/>
                </a:lnTo>
                <a:lnTo>
                  <a:pt x="10249" y="259234"/>
                </a:lnTo>
                <a:lnTo>
                  <a:pt x="34168" y="265693"/>
                </a:lnTo>
                <a:lnTo>
                  <a:pt x="51252" y="250192"/>
                </a:lnTo>
                <a:lnTo>
                  <a:pt x="75171" y="240716"/>
                </a:lnTo>
                <a:lnTo>
                  <a:pt x="102508" y="240716"/>
                </a:lnTo>
                <a:lnTo>
                  <a:pt x="136676" y="246745"/>
                </a:lnTo>
                <a:lnTo>
                  <a:pt x="153760" y="259234"/>
                </a:lnTo>
                <a:lnTo>
                  <a:pt x="174262" y="259234"/>
                </a:lnTo>
                <a:lnTo>
                  <a:pt x="182804" y="246745"/>
                </a:lnTo>
                <a:lnTo>
                  <a:pt x="182804" y="232968"/>
                </a:lnTo>
                <a:lnTo>
                  <a:pt x="167427" y="217464"/>
                </a:lnTo>
                <a:lnTo>
                  <a:pt x="146925" y="186893"/>
                </a:lnTo>
                <a:lnTo>
                  <a:pt x="126423" y="157179"/>
                </a:lnTo>
                <a:lnTo>
                  <a:pt x="107632" y="124884"/>
                </a:lnTo>
                <a:lnTo>
                  <a:pt x="107632" y="92590"/>
                </a:lnTo>
                <a:lnTo>
                  <a:pt x="117881" y="74075"/>
                </a:lnTo>
                <a:lnTo>
                  <a:pt x="143507" y="50823"/>
                </a:lnTo>
                <a:lnTo>
                  <a:pt x="164009" y="33598"/>
                </a:lnTo>
                <a:lnTo>
                  <a:pt x="179386" y="18524"/>
                </a:lnTo>
                <a:lnTo>
                  <a:pt x="162302" y="0"/>
                </a:lnTo>
                <a:lnTo>
                  <a:pt x="152053" y="4300"/>
                </a:lnTo>
                <a:lnTo>
                  <a:pt x="117881" y="41347"/>
                </a:lnTo>
                <a:lnTo>
                  <a:pt x="92255" y="71061"/>
                </a:lnTo>
                <a:lnTo>
                  <a:pt x="85420" y="96897"/>
                </a:lnTo>
                <a:lnTo>
                  <a:pt x="87131" y="121870"/>
                </a:lnTo>
                <a:lnTo>
                  <a:pt x="100797" y="149430"/>
                </a:lnTo>
                <a:lnTo>
                  <a:pt x="123006" y="182155"/>
                </a:lnTo>
                <a:lnTo>
                  <a:pt x="141800" y="208422"/>
                </a:lnTo>
                <a:lnTo>
                  <a:pt x="146925" y="228230"/>
                </a:lnTo>
                <a:lnTo>
                  <a:pt x="116174" y="222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28649" y="2631845"/>
            <a:ext cx="197339" cy="339747"/>
          </a:xfrm>
          <a:custGeom>
            <a:avLst/>
            <a:gdLst/>
            <a:ahLst/>
            <a:cxnLst/>
            <a:rect l="l" t="t" r="r" b="b"/>
            <a:pathLst>
              <a:path w="197339" h="339747">
                <a:moveTo>
                  <a:pt x="61077" y="196355"/>
                </a:moveTo>
                <a:lnTo>
                  <a:pt x="86703" y="224345"/>
                </a:lnTo>
                <a:lnTo>
                  <a:pt x="122592" y="250182"/>
                </a:lnTo>
                <a:lnTo>
                  <a:pt x="171682" y="265682"/>
                </a:lnTo>
                <a:lnTo>
                  <a:pt x="143083" y="273434"/>
                </a:lnTo>
                <a:lnTo>
                  <a:pt x="120881" y="279893"/>
                </a:lnTo>
                <a:lnTo>
                  <a:pt x="90120" y="291949"/>
                </a:lnTo>
                <a:lnTo>
                  <a:pt x="71326" y="306159"/>
                </a:lnTo>
                <a:lnTo>
                  <a:pt x="50824" y="324676"/>
                </a:lnTo>
                <a:lnTo>
                  <a:pt x="71326" y="338455"/>
                </a:lnTo>
                <a:lnTo>
                  <a:pt x="91828" y="339747"/>
                </a:lnTo>
                <a:lnTo>
                  <a:pt x="95245" y="324676"/>
                </a:lnTo>
                <a:lnTo>
                  <a:pt x="105494" y="310465"/>
                </a:lnTo>
                <a:lnTo>
                  <a:pt x="137952" y="291949"/>
                </a:lnTo>
                <a:lnTo>
                  <a:pt x="158033" y="287645"/>
                </a:lnTo>
                <a:lnTo>
                  <a:pt x="178524" y="279893"/>
                </a:lnTo>
                <a:lnTo>
                  <a:pt x="197339" y="270420"/>
                </a:lnTo>
                <a:lnTo>
                  <a:pt x="197339" y="259654"/>
                </a:lnTo>
                <a:lnTo>
                  <a:pt x="187076" y="245874"/>
                </a:lnTo>
                <a:lnTo>
                  <a:pt x="158033" y="242860"/>
                </a:lnTo>
                <a:lnTo>
                  <a:pt x="132821" y="228650"/>
                </a:lnTo>
                <a:lnTo>
                  <a:pt x="100370" y="205397"/>
                </a:lnTo>
                <a:lnTo>
                  <a:pt x="69619" y="173103"/>
                </a:lnTo>
                <a:lnTo>
                  <a:pt x="49545" y="140808"/>
                </a:lnTo>
                <a:lnTo>
                  <a:pt x="41003" y="103775"/>
                </a:lnTo>
                <a:lnTo>
                  <a:pt x="41003" y="66743"/>
                </a:lnTo>
                <a:lnTo>
                  <a:pt x="46127" y="11196"/>
                </a:lnTo>
                <a:lnTo>
                  <a:pt x="39292" y="0"/>
                </a:lnTo>
                <a:lnTo>
                  <a:pt x="15373" y="1723"/>
                </a:lnTo>
                <a:lnTo>
                  <a:pt x="0" y="14210"/>
                </a:lnTo>
                <a:lnTo>
                  <a:pt x="0" y="48228"/>
                </a:lnTo>
                <a:lnTo>
                  <a:pt x="8542" y="88275"/>
                </a:lnTo>
                <a:lnTo>
                  <a:pt x="23915" y="130042"/>
                </a:lnTo>
                <a:lnTo>
                  <a:pt x="39292" y="167074"/>
                </a:lnTo>
                <a:lnTo>
                  <a:pt x="61077" y="19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20711" y="1449324"/>
            <a:ext cx="1082040" cy="277367"/>
          </a:xfrm>
          <a:custGeom>
            <a:avLst/>
            <a:gdLst/>
            <a:ahLst/>
            <a:cxnLst/>
            <a:rect l="l" t="t" r="r" b="b"/>
            <a:pathLst>
              <a:path w="1082040" h="277367">
                <a:moveTo>
                  <a:pt x="0" y="277367"/>
                </a:moveTo>
                <a:lnTo>
                  <a:pt x="1082040" y="277367"/>
                </a:lnTo>
                <a:lnTo>
                  <a:pt x="108204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63711" y="1453896"/>
            <a:ext cx="1082040" cy="275843"/>
          </a:xfrm>
          <a:custGeom>
            <a:avLst/>
            <a:gdLst/>
            <a:ahLst/>
            <a:cxnLst/>
            <a:rect l="l" t="t" r="r" b="b"/>
            <a:pathLst>
              <a:path w="1082040" h="275843">
                <a:moveTo>
                  <a:pt x="0" y="275843"/>
                </a:moveTo>
                <a:lnTo>
                  <a:pt x="1082040" y="275843"/>
                </a:lnTo>
                <a:lnTo>
                  <a:pt x="1082040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23663" y="4350550"/>
            <a:ext cx="636066" cy="1818639"/>
          </a:xfrm>
          <a:custGeom>
            <a:avLst/>
            <a:gdLst/>
            <a:ahLst/>
            <a:cxnLst/>
            <a:rect l="l" t="t" r="r" b="b"/>
            <a:pathLst>
              <a:path w="636066" h="1818639">
                <a:moveTo>
                  <a:pt x="0" y="1818640"/>
                </a:moveTo>
                <a:lnTo>
                  <a:pt x="636066" y="1818640"/>
                </a:lnTo>
                <a:lnTo>
                  <a:pt x="636066" y="0"/>
                </a:lnTo>
                <a:lnTo>
                  <a:pt x="0" y="0"/>
                </a:lnTo>
                <a:lnTo>
                  <a:pt x="0" y="181864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17313" y="6169190"/>
            <a:ext cx="648842" cy="0"/>
          </a:xfrm>
          <a:custGeom>
            <a:avLst/>
            <a:gdLst/>
            <a:ahLst/>
            <a:cxnLst/>
            <a:rect l="l" t="t" r="r" b="b"/>
            <a:pathLst>
              <a:path w="648842">
                <a:moveTo>
                  <a:pt x="0" y="0"/>
                </a:moveTo>
                <a:lnTo>
                  <a:pt x="6488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51848" y="4428744"/>
            <a:ext cx="883920" cy="1395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2404" y="4431765"/>
            <a:ext cx="884005" cy="1400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26552" y="4411978"/>
            <a:ext cx="885129" cy="1392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04916" y="4431792"/>
            <a:ext cx="841247" cy="13670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86044" y="4375404"/>
            <a:ext cx="1037844" cy="1545336"/>
          </a:xfrm>
          <a:custGeom>
            <a:avLst/>
            <a:gdLst/>
            <a:ahLst/>
            <a:cxnLst/>
            <a:rect l="l" t="t" r="r" b="b"/>
            <a:pathLst>
              <a:path w="1037844" h="1545336">
                <a:moveTo>
                  <a:pt x="0" y="1545336"/>
                </a:moveTo>
                <a:lnTo>
                  <a:pt x="1037844" y="1545336"/>
                </a:lnTo>
                <a:lnTo>
                  <a:pt x="1037844" y="0"/>
                </a:lnTo>
                <a:lnTo>
                  <a:pt x="0" y="0"/>
                </a:lnTo>
                <a:lnTo>
                  <a:pt x="0" y="1545336"/>
                </a:lnTo>
                <a:close/>
              </a:path>
            </a:pathLst>
          </a:custGeom>
          <a:ln w="12192">
            <a:solidFill>
              <a:srgbClr val="5581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29628" y="4376928"/>
            <a:ext cx="1037844" cy="1545336"/>
          </a:xfrm>
          <a:custGeom>
            <a:avLst/>
            <a:gdLst/>
            <a:ahLst/>
            <a:cxnLst/>
            <a:rect l="l" t="t" r="r" b="b"/>
            <a:pathLst>
              <a:path w="1037844" h="1545336">
                <a:moveTo>
                  <a:pt x="0" y="1545336"/>
                </a:moveTo>
                <a:lnTo>
                  <a:pt x="1037844" y="1545336"/>
                </a:lnTo>
                <a:lnTo>
                  <a:pt x="1037844" y="0"/>
                </a:lnTo>
                <a:lnTo>
                  <a:pt x="0" y="0"/>
                </a:lnTo>
                <a:lnTo>
                  <a:pt x="0" y="1545336"/>
                </a:lnTo>
                <a:close/>
              </a:path>
            </a:pathLst>
          </a:custGeom>
          <a:ln w="12192">
            <a:solidFill>
              <a:srgbClr val="5581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48828" y="4376928"/>
            <a:ext cx="1037844" cy="1545336"/>
          </a:xfrm>
          <a:custGeom>
            <a:avLst/>
            <a:gdLst/>
            <a:ahLst/>
            <a:cxnLst/>
            <a:rect l="l" t="t" r="r" b="b"/>
            <a:pathLst>
              <a:path w="1037844" h="1545336">
                <a:moveTo>
                  <a:pt x="0" y="1545336"/>
                </a:moveTo>
                <a:lnTo>
                  <a:pt x="1037844" y="1545336"/>
                </a:lnTo>
                <a:lnTo>
                  <a:pt x="1037844" y="0"/>
                </a:lnTo>
                <a:lnTo>
                  <a:pt x="0" y="0"/>
                </a:lnTo>
                <a:lnTo>
                  <a:pt x="0" y="1545336"/>
                </a:lnTo>
                <a:close/>
              </a:path>
            </a:pathLst>
          </a:custGeom>
          <a:ln w="12192">
            <a:solidFill>
              <a:srgbClr val="5581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68028" y="4376928"/>
            <a:ext cx="1037844" cy="1545336"/>
          </a:xfrm>
          <a:custGeom>
            <a:avLst/>
            <a:gdLst/>
            <a:ahLst/>
            <a:cxnLst/>
            <a:rect l="l" t="t" r="r" b="b"/>
            <a:pathLst>
              <a:path w="1037844" h="1545336">
                <a:moveTo>
                  <a:pt x="0" y="1545336"/>
                </a:moveTo>
                <a:lnTo>
                  <a:pt x="1037844" y="1545336"/>
                </a:lnTo>
                <a:lnTo>
                  <a:pt x="1037844" y="0"/>
                </a:lnTo>
                <a:lnTo>
                  <a:pt x="0" y="0"/>
                </a:lnTo>
                <a:lnTo>
                  <a:pt x="0" y="1545336"/>
                </a:lnTo>
                <a:close/>
              </a:path>
            </a:pathLst>
          </a:custGeom>
          <a:ln w="12192">
            <a:solidFill>
              <a:srgbClr val="5581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326751" y="5954242"/>
            <a:ext cx="103377" cy="265391"/>
          </a:xfrm>
          <a:custGeom>
            <a:avLst/>
            <a:gdLst/>
            <a:ahLst/>
            <a:cxnLst/>
            <a:rect l="l" t="t" r="r" b="b"/>
            <a:pathLst>
              <a:path w="103377" h="265391">
                <a:moveTo>
                  <a:pt x="10922" y="95021"/>
                </a:moveTo>
                <a:lnTo>
                  <a:pt x="12700" y="91998"/>
                </a:lnTo>
                <a:lnTo>
                  <a:pt x="45338" y="36046"/>
                </a:lnTo>
                <a:lnTo>
                  <a:pt x="51689" y="25160"/>
                </a:lnTo>
                <a:lnTo>
                  <a:pt x="58038" y="36046"/>
                </a:lnTo>
                <a:lnTo>
                  <a:pt x="90677" y="91998"/>
                </a:lnTo>
                <a:lnTo>
                  <a:pt x="92455" y="95021"/>
                </a:lnTo>
                <a:lnTo>
                  <a:pt x="96266" y="96050"/>
                </a:lnTo>
                <a:lnTo>
                  <a:pt x="99314" y="94284"/>
                </a:lnTo>
                <a:lnTo>
                  <a:pt x="102362" y="92519"/>
                </a:lnTo>
                <a:lnTo>
                  <a:pt x="103377" y="88633"/>
                </a:lnTo>
                <a:lnTo>
                  <a:pt x="101600" y="85598"/>
                </a:lnTo>
                <a:lnTo>
                  <a:pt x="51689" y="0"/>
                </a:lnTo>
                <a:lnTo>
                  <a:pt x="58039" y="12598"/>
                </a:lnTo>
                <a:lnTo>
                  <a:pt x="57150" y="15798"/>
                </a:lnTo>
                <a:lnTo>
                  <a:pt x="46227" y="15798"/>
                </a:lnTo>
                <a:lnTo>
                  <a:pt x="45339" y="12598"/>
                </a:lnTo>
                <a:lnTo>
                  <a:pt x="4064" y="94284"/>
                </a:lnTo>
                <a:lnTo>
                  <a:pt x="7112" y="96050"/>
                </a:lnTo>
                <a:lnTo>
                  <a:pt x="10922" y="95021"/>
                </a:lnTo>
                <a:close/>
              </a:path>
              <a:path w="103377" h="265391">
                <a:moveTo>
                  <a:pt x="0" y="88633"/>
                </a:moveTo>
                <a:lnTo>
                  <a:pt x="1016" y="92519"/>
                </a:lnTo>
                <a:lnTo>
                  <a:pt x="4064" y="94284"/>
                </a:lnTo>
                <a:lnTo>
                  <a:pt x="45339" y="12598"/>
                </a:lnTo>
                <a:lnTo>
                  <a:pt x="46227" y="15798"/>
                </a:lnTo>
                <a:lnTo>
                  <a:pt x="57150" y="15798"/>
                </a:lnTo>
                <a:lnTo>
                  <a:pt x="58039" y="12598"/>
                </a:lnTo>
                <a:lnTo>
                  <a:pt x="51689" y="0"/>
                </a:lnTo>
                <a:lnTo>
                  <a:pt x="1777" y="85598"/>
                </a:lnTo>
                <a:lnTo>
                  <a:pt x="0" y="88633"/>
                </a:lnTo>
                <a:close/>
              </a:path>
              <a:path w="103377" h="265391">
                <a:moveTo>
                  <a:pt x="58039" y="265391"/>
                </a:moveTo>
                <a:lnTo>
                  <a:pt x="58038" y="36046"/>
                </a:lnTo>
                <a:lnTo>
                  <a:pt x="51689" y="25160"/>
                </a:lnTo>
                <a:lnTo>
                  <a:pt x="45338" y="36046"/>
                </a:lnTo>
                <a:lnTo>
                  <a:pt x="45339" y="265391"/>
                </a:lnTo>
                <a:lnTo>
                  <a:pt x="58039" y="265391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86044" y="3287267"/>
            <a:ext cx="1037844" cy="390144"/>
          </a:xfrm>
          <a:custGeom>
            <a:avLst/>
            <a:gdLst/>
            <a:ahLst/>
            <a:cxnLst/>
            <a:rect l="l" t="t" r="r" b="b"/>
            <a:pathLst>
              <a:path w="1037844" h="390144">
                <a:moveTo>
                  <a:pt x="842772" y="292608"/>
                </a:moveTo>
                <a:lnTo>
                  <a:pt x="842772" y="390144"/>
                </a:lnTo>
                <a:lnTo>
                  <a:pt x="1037844" y="195072"/>
                </a:lnTo>
                <a:lnTo>
                  <a:pt x="842772" y="0"/>
                </a:lnTo>
                <a:lnTo>
                  <a:pt x="842772" y="97536"/>
                </a:lnTo>
                <a:lnTo>
                  <a:pt x="0" y="97536"/>
                </a:lnTo>
                <a:lnTo>
                  <a:pt x="0" y="292608"/>
                </a:lnTo>
                <a:lnTo>
                  <a:pt x="842772" y="292608"/>
                </a:lnTo>
                <a:close/>
              </a:path>
            </a:pathLst>
          </a:custGeom>
          <a:solidFill>
            <a:srgbClr val="FC61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06027" y="5954242"/>
            <a:ext cx="103377" cy="265391"/>
          </a:xfrm>
          <a:custGeom>
            <a:avLst/>
            <a:gdLst/>
            <a:ahLst/>
            <a:cxnLst/>
            <a:rect l="l" t="t" r="r" b="b"/>
            <a:pathLst>
              <a:path w="103377" h="265391">
                <a:moveTo>
                  <a:pt x="10922" y="95021"/>
                </a:moveTo>
                <a:lnTo>
                  <a:pt x="12700" y="91998"/>
                </a:lnTo>
                <a:lnTo>
                  <a:pt x="45338" y="36046"/>
                </a:lnTo>
                <a:lnTo>
                  <a:pt x="51689" y="25160"/>
                </a:lnTo>
                <a:lnTo>
                  <a:pt x="58038" y="36046"/>
                </a:lnTo>
                <a:lnTo>
                  <a:pt x="90677" y="91998"/>
                </a:lnTo>
                <a:lnTo>
                  <a:pt x="92455" y="95021"/>
                </a:lnTo>
                <a:lnTo>
                  <a:pt x="96266" y="96050"/>
                </a:lnTo>
                <a:lnTo>
                  <a:pt x="99314" y="94284"/>
                </a:lnTo>
                <a:lnTo>
                  <a:pt x="102362" y="92519"/>
                </a:lnTo>
                <a:lnTo>
                  <a:pt x="103377" y="88633"/>
                </a:lnTo>
                <a:lnTo>
                  <a:pt x="101600" y="85598"/>
                </a:lnTo>
                <a:lnTo>
                  <a:pt x="51689" y="0"/>
                </a:lnTo>
                <a:lnTo>
                  <a:pt x="58039" y="12598"/>
                </a:lnTo>
                <a:lnTo>
                  <a:pt x="57150" y="15798"/>
                </a:lnTo>
                <a:lnTo>
                  <a:pt x="46227" y="15798"/>
                </a:lnTo>
                <a:lnTo>
                  <a:pt x="45339" y="12598"/>
                </a:lnTo>
                <a:lnTo>
                  <a:pt x="4064" y="94284"/>
                </a:lnTo>
                <a:lnTo>
                  <a:pt x="7112" y="96050"/>
                </a:lnTo>
                <a:lnTo>
                  <a:pt x="10922" y="95021"/>
                </a:lnTo>
                <a:close/>
              </a:path>
              <a:path w="103377" h="265391">
                <a:moveTo>
                  <a:pt x="0" y="88633"/>
                </a:moveTo>
                <a:lnTo>
                  <a:pt x="1016" y="92519"/>
                </a:lnTo>
                <a:lnTo>
                  <a:pt x="4064" y="94284"/>
                </a:lnTo>
                <a:lnTo>
                  <a:pt x="45339" y="12598"/>
                </a:lnTo>
                <a:lnTo>
                  <a:pt x="46227" y="15798"/>
                </a:lnTo>
                <a:lnTo>
                  <a:pt x="57150" y="15798"/>
                </a:lnTo>
                <a:lnTo>
                  <a:pt x="58039" y="12598"/>
                </a:lnTo>
                <a:lnTo>
                  <a:pt x="51689" y="0"/>
                </a:lnTo>
                <a:lnTo>
                  <a:pt x="1777" y="85598"/>
                </a:lnTo>
                <a:lnTo>
                  <a:pt x="0" y="88633"/>
                </a:lnTo>
                <a:close/>
              </a:path>
              <a:path w="103377" h="265391">
                <a:moveTo>
                  <a:pt x="58039" y="265391"/>
                </a:moveTo>
                <a:lnTo>
                  <a:pt x="58038" y="36046"/>
                </a:lnTo>
                <a:lnTo>
                  <a:pt x="51689" y="25160"/>
                </a:lnTo>
                <a:lnTo>
                  <a:pt x="45338" y="36046"/>
                </a:lnTo>
                <a:lnTo>
                  <a:pt x="45339" y="265391"/>
                </a:lnTo>
                <a:lnTo>
                  <a:pt x="58039" y="265391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79207" y="5951194"/>
            <a:ext cx="103377" cy="265391"/>
          </a:xfrm>
          <a:custGeom>
            <a:avLst/>
            <a:gdLst/>
            <a:ahLst/>
            <a:cxnLst/>
            <a:rect l="l" t="t" r="r" b="b"/>
            <a:pathLst>
              <a:path w="103377" h="265391">
                <a:moveTo>
                  <a:pt x="10922" y="95021"/>
                </a:moveTo>
                <a:lnTo>
                  <a:pt x="12700" y="91998"/>
                </a:lnTo>
                <a:lnTo>
                  <a:pt x="45338" y="36046"/>
                </a:lnTo>
                <a:lnTo>
                  <a:pt x="51689" y="25160"/>
                </a:lnTo>
                <a:lnTo>
                  <a:pt x="58038" y="36046"/>
                </a:lnTo>
                <a:lnTo>
                  <a:pt x="90677" y="91998"/>
                </a:lnTo>
                <a:lnTo>
                  <a:pt x="92456" y="95021"/>
                </a:lnTo>
                <a:lnTo>
                  <a:pt x="96266" y="96050"/>
                </a:lnTo>
                <a:lnTo>
                  <a:pt x="99314" y="94284"/>
                </a:lnTo>
                <a:lnTo>
                  <a:pt x="102362" y="92519"/>
                </a:lnTo>
                <a:lnTo>
                  <a:pt x="103377" y="88633"/>
                </a:lnTo>
                <a:lnTo>
                  <a:pt x="101600" y="85597"/>
                </a:lnTo>
                <a:lnTo>
                  <a:pt x="51689" y="0"/>
                </a:lnTo>
                <a:lnTo>
                  <a:pt x="58039" y="12598"/>
                </a:lnTo>
                <a:lnTo>
                  <a:pt x="57150" y="15798"/>
                </a:lnTo>
                <a:lnTo>
                  <a:pt x="46227" y="15798"/>
                </a:lnTo>
                <a:lnTo>
                  <a:pt x="45339" y="12598"/>
                </a:lnTo>
                <a:lnTo>
                  <a:pt x="4064" y="94284"/>
                </a:lnTo>
                <a:lnTo>
                  <a:pt x="7112" y="96050"/>
                </a:lnTo>
                <a:lnTo>
                  <a:pt x="10922" y="95021"/>
                </a:lnTo>
                <a:close/>
              </a:path>
              <a:path w="103377" h="265391">
                <a:moveTo>
                  <a:pt x="0" y="88633"/>
                </a:moveTo>
                <a:lnTo>
                  <a:pt x="1016" y="92519"/>
                </a:lnTo>
                <a:lnTo>
                  <a:pt x="4064" y="94284"/>
                </a:lnTo>
                <a:lnTo>
                  <a:pt x="45339" y="12598"/>
                </a:lnTo>
                <a:lnTo>
                  <a:pt x="46227" y="15798"/>
                </a:lnTo>
                <a:lnTo>
                  <a:pt x="57150" y="15798"/>
                </a:lnTo>
                <a:lnTo>
                  <a:pt x="58039" y="12598"/>
                </a:lnTo>
                <a:lnTo>
                  <a:pt x="51689" y="0"/>
                </a:lnTo>
                <a:lnTo>
                  <a:pt x="1777" y="85597"/>
                </a:lnTo>
                <a:lnTo>
                  <a:pt x="0" y="88633"/>
                </a:lnTo>
                <a:close/>
              </a:path>
              <a:path w="103377" h="265391">
                <a:moveTo>
                  <a:pt x="58039" y="265391"/>
                </a:moveTo>
                <a:lnTo>
                  <a:pt x="58038" y="36046"/>
                </a:lnTo>
                <a:lnTo>
                  <a:pt x="51689" y="25160"/>
                </a:lnTo>
                <a:lnTo>
                  <a:pt x="45338" y="36046"/>
                </a:lnTo>
                <a:lnTo>
                  <a:pt x="45339" y="265391"/>
                </a:lnTo>
                <a:lnTo>
                  <a:pt x="58039" y="265391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58483" y="5949670"/>
            <a:ext cx="103377" cy="265391"/>
          </a:xfrm>
          <a:custGeom>
            <a:avLst/>
            <a:gdLst/>
            <a:ahLst/>
            <a:cxnLst/>
            <a:rect l="l" t="t" r="r" b="b"/>
            <a:pathLst>
              <a:path w="103377" h="265391">
                <a:moveTo>
                  <a:pt x="10922" y="95021"/>
                </a:moveTo>
                <a:lnTo>
                  <a:pt x="12700" y="91998"/>
                </a:lnTo>
                <a:lnTo>
                  <a:pt x="45338" y="36046"/>
                </a:lnTo>
                <a:lnTo>
                  <a:pt x="51689" y="25160"/>
                </a:lnTo>
                <a:lnTo>
                  <a:pt x="58038" y="36046"/>
                </a:lnTo>
                <a:lnTo>
                  <a:pt x="90677" y="91998"/>
                </a:lnTo>
                <a:lnTo>
                  <a:pt x="92456" y="95021"/>
                </a:lnTo>
                <a:lnTo>
                  <a:pt x="96266" y="96050"/>
                </a:lnTo>
                <a:lnTo>
                  <a:pt x="99314" y="94284"/>
                </a:lnTo>
                <a:lnTo>
                  <a:pt x="102362" y="92519"/>
                </a:lnTo>
                <a:lnTo>
                  <a:pt x="103377" y="88633"/>
                </a:lnTo>
                <a:lnTo>
                  <a:pt x="101600" y="85597"/>
                </a:lnTo>
                <a:lnTo>
                  <a:pt x="51689" y="0"/>
                </a:lnTo>
                <a:lnTo>
                  <a:pt x="58039" y="12598"/>
                </a:lnTo>
                <a:lnTo>
                  <a:pt x="57150" y="15798"/>
                </a:lnTo>
                <a:lnTo>
                  <a:pt x="46227" y="15798"/>
                </a:lnTo>
                <a:lnTo>
                  <a:pt x="45339" y="12598"/>
                </a:lnTo>
                <a:lnTo>
                  <a:pt x="4064" y="94284"/>
                </a:lnTo>
                <a:lnTo>
                  <a:pt x="7112" y="96050"/>
                </a:lnTo>
                <a:lnTo>
                  <a:pt x="10922" y="95021"/>
                </a:lnTo>
                <a:close/>
              </a:path>
              <a:path w="103377" h="265391">
                <a:moveTo>
                  <a:pt x="0" y="88633"/>
                </a:moveTo>
                <a:lnTo>
                  <a:pt x="1016" y="92519"/>
                </a:lnTo>
                <a:lnTo>
                  <a:pt x="4064" y="94284"/>
                </a:lnTo>
                <a:lnTo>
                  <a:pt x="45339" y="12598"/>
                </a:lnTo>
                <a:lnTo>
                  <a:pt x="46227" y="15798"/>
                </a:lnTo>
                <a:lnTo>
                  <a:pt x="57150" y="15798"/>
                </a:lnTo>
                <a:lnTo>
                  <a:pt x="58039" y="12598"/>
                </a:lnTo>
                <a:lnTo>
                  <a:pt x="51689" y="0"/>
                </a:lnTo>
                <a:lnTo>
                  <a:pt x="1777" y="85597"/>
                </a:lnTo>
                <a:lnTo>
                  <a:pt x="0" y="88633"/>
                </a:lnTo>
                <a:close/>
              </a:path>
              <a:path w="103377" h="265391">
                <a:moveTo>
                  <a:pt x="58039" y="265391"/>
                </a:moveTo>
                <a:lnTo>
                  <a:pt x="58038" y="36046"/>
                </a:lnTo>
                <a:lnTo>
                  <a:pt x="51689" y="25160"/>
                </a:lnTo>
                <a:lnTo>
                  <a:pt x="45338" y="36046"/>
                </a:lnTo>
                <a:lnTo>
                  <a:pt x="45339" y="265391"/>
                </a:lnTo>
                <a:lnTo>
                  <a:pt x="58039" y="265391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51220" y="3826764"/>
            <a:ext cx="672083" cy="522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03948" y="3826764"/>
            <a:ext cx="672083" cy="522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26196" y="3826764"/>
            <a:ext cx="670559" cy="522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657588" y="3826764"/>
            <a:ext cx="670559" cy="522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856" y="2328672"/>
            <a:ext cx="2185416" cy="3538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76772" y="1905000"/>
            <a:ext cx="909827" cy="10835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21952" y="1453896"/>
            <a:ext cx="1082040" cy="277367"/>
          </a:xfrm>
          <a:custGeom>
            <a:avLst/>
            <a:gdLst/>
            <a:ahLst/>
            <a:cxnLst/>
            <a:rect l="l" t="t" r="r" b="b"/>
            <a:pathLst>
              <a:path w="1082040" h="277367">
                <a:moveTo>
                  <a:pt x="0" y="277367"/>
                </a:moveTo>
                <a:lnTo>
                  <a:pt x="1082040" y="277367"/>
                </a:lnTo>
                <a:lnTo>
                  <a:pt x="108204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77427" y="2191385"/>
            <a:ext cx="670305" cy="660018"/>
          </a:xfrm>
          <a:custGeom>
            <a:avLst/>
            <a:gdLst/>
            <a:ahLst/>
            <a:cxnLst/>
            <a:rect l="l" t="t" r="r" b="b"/>
            <a:pathLst>
              <a:path w="670305" h="660018">
                <a:moveTo>
                  <a:pt x="605663" y="327660"/>
                </a:moveTo>
                <a:lnTo>
                  <a:pt x="670305" y="304164"/>
                </a:lnTo>
                <a:lnTo>
                  <a:pt x="660780" y="250189"/>
                </a:lnTo>
                <a:lnTo>
                  <a:pt x="592074" y="250189"/>
                </a:lnTo>
                <a:lnTo>
                  <a:pt x="589520" y="242898"/>
                </a:lnTo>
                <a:lnTo>
                  <a:pt x="584839" y="230969"/>
                </a:lnTo>
                <a:lnTo>
                  <a:pt x="579617" y="219289"/>
                </a:lnTo>
                <a:lnTo>
                  <a:pt x="573863" y="207878"/>
                </a:lnTo>
                <a:lnTo>
                  <a:pt x="567588" y="196757"/>
                </a:lnTo>
                <a:lnTo>
                  <a:pt x="560801" y="185946"/>
                </a:lnTo>
                <a:lnTo>
                  <a:pt x="553512" y="175464"/>
                </a:lnTo>
                <a:lnTo>
                  <a:pt x="545729" y="165334"/>
                </a:lnTo>
                <a:lnTo>
                  <a:pt x="537464" y="155575"/>
                </a:lnTo>
                <a:lnTo>
                  <a:pt x="571753" y="96138"/>
                </a:lnTo>
                <a:lnTo>
                  <a:pt x="529717" y="60832"/>
                </a:lnTo>
                <a:lnTo>
                  <a:pt x="477139" y="104901"/>
                </a:lnTo>
                <a:lnTo>
                  <a:pt x="470540" y="100993"/>
                </a:lnTo>
                <a:lnTo>
                  <a:pt x="459291" y="94884"/>
                </a:lnTo>
                <a:lnTo>
                  <a:pt x="447786" y="89312"/>
                </a:lnTo>
                <a:lnTo>
                  <a:pt x="436046" y="84284"/>
                </a:lnTo>
                <a:lnTo>
                  <a:pt x="424090" y="79808"/>
                </a:lnTo>
                <a:lnTo>
                  <a:pt x="411940" y="75891"/>
                </a:lnTo>
                <a:lnTo>
                  <a:pt x="399615" y="72540"/>
                </a:lnTo>
                <a:lnTo>
                  <a:pt x="387135" y="69761"/>
                </a:lnTo>
                <a:lnTo>
                  <a:pt x="374523" y="67563"/>
                </a:lnTo>
                <a:lnTo>
                  <a:pt x="362584" y="0"/>
                </a:lnTo>
                <a:lnTo>
                  <a:pt x="307721" y="0"/>
                </a:lnTo>
                <a:lnTo>
                  <a:pt x="295782" y="67563"/>
                </a:lnTo>
                <a:lnTo>
                  <a:pt x="288222" y="68808"/>
                </a:lnTo>
                <a:lnTo>
                  <a:pt x="275686" y="71354"/>
                </a:lnTo>
                <a:lnTo>
                  <a:pt x="263297" y="74476"/>
                </a:lnTo>
                <a:lnTo>
                  <a:pt x="251074" y="78167"/>
                </a:lnTo>
                <a:lnTo>
                  <a:pt x="239037" y="82419"/>
                </a:lnTo>
                <a:lnTo>
                  <a:pt x="227208" y="87226"/>
                </a:lnTo>
                <a:lnTo>
                  <a:pt x="215606" y="92580"/>
                </a:lnTo>
                <a:lnTo>
                  <a:pt x="204252" y="98475"/>
                </a:lnTo>
                <a:lnTo>
                  <a:pt x="193167" y="104901"/>
                </a:lnTo>
                <a:lnTo>
                  <a:pt x="140589" y="60832"/>
                </a:lnTo>
                <a:lnTo>
                  <a:pt x="98551" y="96138"/>
                </a:lnTo>
                <a:lnTo>
                  <a:pt x="132842" y="155575"/>
                </a:lnTo>
                <a:lnTo>
                  <a:pt x="127809" y="161403"/>
                </a:lnTo>
                <a:lnTo>
                  <a:pt x="119833" y="171388"/>
                </a:lnTo>
                <a:lnTo>
                  <a:pt x="112346" y="181732"/>
                </a:lnTo>
                <a:lnTo>
                  <a:pt x="105358" y="192415"/>
                </a:lnTo>
                <a:lnTo>
                  <a:pt x="98878" y="203415"/>
                </a:lnTo>
                <a:lnTo>
                  <a:pt x="92916" y="214713"/>
                </a:lnTo>
                <a:lnTo>
                  <a:pt x="87481" y="226288"/>
                </a:lnTo>
                <a:lnTo>
                  <a:pt x="82583" y="238121"/>
                </a:lnTo>
                <a:lnTo>
                  <a:pt x="78231" y="250189"/>
                </a:lnTo>
                <a:lnTo>
                  <a:pt x="9525" y="250189"/>
                </a:lnTo>
                <a:lnTo>
                  <a:pt x="0" y="304164"/>
                </a:lnTo>
                <a:lnTo>
                  <a:pt x="64643" y="327660"/>
                </a:lnTo>
                <a:lnTo>
                  <a:pt x="64514" y="335757"/>
                </a:lnTo>
                <a:lnTo>
                  <a:pt x="64808" y="348518"/>
                </a:lnTo>
                <a:lnTo>
                  <a:pt x="65709" y="361227"/>
                </a:lnTo>
                <a:lnTo>
                  <a:pt x="67210" y="373861"/>
                </a:lnTo>
                <a:lnTo>
                  <a:pt x="69308" y="386402"/>
                </a:lnTo>
                <a:lnTo>
                  <a:pt x="71997" y="398830"/>
                </a:lnTo>
                <a:lnTo>
                  <a:pt x="75273" y="411123"/>
                </a:lnTo>
                <a:lnTo>
                  <a:pt x="79130" y="423263"/>
                </a:lnTo>
                <a:lnTo>
                  <a:pt x="83566" y="435228"/>
                </a:lnTo>
                <a:lnTo>
                  <a:pt x="30861" y="479425"/>
                </a:lnTo>
                <a:lnTo>
                  <a:pt x="58420" y="526923"/>
                </a:lnTo>
                <a:lnTo>
                  <a:pt x="122936" y="503427"/>
                </a:lnTo>
                <a:lnTo>
                  <a:pt x="127774" y="509356"/>
                </a:lnTo>
                <a:lnTo>
                  <a:pt x="136239" y="518967"/>
                </a:lnTo>
                <a:lnTo>
                  <a:pt x="145133" y="528152"/>
                </a:lnTo>
                <a:lnTo>
                  <a:pt x="154440" y="536898"/>
                </a:lnTo>
                <a:lnTo>
                  <a:pt x="164145" y="545190"/>
                </a:lnTo>
                <a:lnTo>
                  <a:pt x="174232" y="553014"/>
                </a:lnTo>
                <a:lnTo>
                  <a:pt x="184685" y="560355"/>
                </a:lnTo>
                <a:lnTo>
                  <a:pt x="195489" y="567199"/>
                </a:lnTo>
                <a:lnTo>
                  <a:pt x="206628" y="573531"/>
                </a:lnTo>
                <a:lnTo>
                  <a:pt x="194691" y="641223"/>
                </a:lnTo>
                <a:lnTo>
                  <a:pt x="246252" y="660018"/>
                </a:lnTo>
                <a:lnTo>
                  <a:pt x="280543" y="600455"/>
                </a:lnTo>
                <a:lnTo>
                  <a:pt x="289044" y="602080"/>
                </a:lnTo>
                <a:lnTo>
                  <a:pt x="301590" y="603965"/>
                </a:lnTo>
                <a:lnTo>
                  <a:pt x="314187" y="605253"/>
                </a:lnTo>
                <a:lnTo>
                  <a:pt x="326814" y="605945"/>
                </a:lnTo>
                <a:lnTo>
                  <a:pt x="339454" y="606041"/>
                </a:lnTo>
                <a:lnTo>
                  <a:pt x="352087" y="605539"/>
                </a:lnTo>
                <a:lnTo>
                  <a:pt x="364695" y="604441"/>
                </a:lnTo>
                <a:lnTo>
                  <a:pt x="377260" y="602747"/>
                </a:lnTo>
                <a:lnTo>
                  <a:pt x="389763" y="600455"/>
                </a:lnTo>
                <a:lnTo>
                  <a:pt x="424052" y="660018"/>
                </a:lnTo>
                <a:lnTo>
                  <a:pt x="475615" y="641223"/>
                </a:lnTo>
                <a:lnTo>
                  <a:pt x="463676" y="573531"/>
                </a:lnTo>
                <a:lnTo>
                  <a:pt x="470360" y="569817"/>
                </a:lnTo>
                <a:lnTo>
                  <a:pt x="481301" y="563178"/>
                </a:lnTo>
                <a:lnTo>
                  <a:pt x="491898" y="556036"/>
                </a:lnTo>
                <a:lnTo>
                  <a:pt x="502134" y="548405"/>
                </a:lnTo>
                <a:lnTo>
                  <a:pt x="511995" y="540300"/>
                </a:lnTo>
                <a:lnTo>
                  <a:pt x="521465" y="531736"/>
                </a:lnTo>
                <a:lnTo>
                  <a:pt x="530527" y="522726"/>
                </a:lnTo>
                <a:lnTo>
                  <a:pt x="539168" y="513285"/>
                </a:lnTo>
                <a:lnTo>
                  <a:pt x="547370" y="503427"/>
                </a:lnTo>
                <a:lnTo>
                  <a:pt x="611886" y="526923"/>
                </a:lnTo>
                <a:lnTo>
                  <a:pt x="639445" y="479425"/>
                </a:lnTo>
                <a:lnTo>
                  <a:pt x="586740" y="435228"/>
                </a:lnTo>
                <a:lnTo>
                  <a:pt x="589614" y="427675"/>
                </a:lnTo>
                <a:lnTo>
                  <a:pt x="593684" y="415597"/>
                </a:lnTo>
                <a:lnTo>
                  <a:pt x="597174" y="403357"/>
                </a:lnTo>
                <a:lnTo>
                  <a:pt x="600079" y="390977"/>
                </a:lnTo>
                <a:lnTo>
                  <a:pt x="602394" y="378475"/>
                </a:lnTo>
                <a:lnTo>
                  <a:pt x="604115" y="365872"/>
                </a:lnTo>
                <a:lnTo>
                  <a:pt x="605236" y="353189"/>
                </a:lnTo>
                <a:lnTo>
                  <a:pt x="605754" y="340444"/>
                </a:lnTo>
                <a:lnTo>
                  <a:pt x="605663" y="327660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05444" y="2034159"/>
            <a:ext cx="441959" cy="480821"/>
          </a:xfrm>
          <a:custGeom>
            <a:avLst/>
            <a:gdLst/>
            <a:ahLst/>
            <a:cxnLst/>
            <a:rect l="l" t="t" r="r" b="b"/>
            <a:pathLst>
              <a:path w="441959" h="480821">
                <a:moveTo>
                  <a:pt x="392647" y="245265"/>
                </a:moveTo>
                <a:lnTo>
                  <a:pt x="392541" y="232647"/>
                </a:lnTo>
                <a:lnTo>
                  <a:pt x="391517" y="220062"/>
                </a:lnTo>
                <a:lnTo>
                  <a:pt x="389575" y="207562"/>
                </a:lnTo>
                <a:lnTo>
                  <a:pt x="386714" y="195199"/>
                </a:lnTo>
                <a:lnTo>
                  <a:pt x="441959" y="143510"/>
                </a:lnTo>
                <a:lnTo>
                  <a:pt x="415289" y="97154"/>
                </a:lnTo>
                <a:lnTo>
                  <a:pt x="342773" y="118744"/>
                </a:lnTo>
                <a:lnTo>
                  <a:pt x="342009" y="117977"/>
                </a:lnTo>
                <a:lnTo>
                  <a:pt x="332549" y="109219"/>
                </a:lnTo>
                <a:lnTo>
                  <a:pt x="322489" y="101231"/>
                </a:lnTo>
                <a:lnTo>
                  <a:pt x="311878" y="94036"/>
                </a:lnTo>
                <a:lnTo>
                  <a:pt x="300767" y="87658"/>
                </a:lnTo>
                <a:lnTo>
                  <a:pt x="289205" y="82120"/>
                </a:lnTo>
                <a:lnTo>
                  <a:pt x="277240" y="77446"/>
                </a:lnTo>
                <a:lnTo>
                  <a:pt x="264922" y="73660"/>
                </a:lnTo>
                <a:lnTo>
                  <a:pt x="247650" y="0"/>
                </a:lnTo>
                <a:lnTo>
                  <a:pt x="194309" y="0"/>
                </a:lnTo>
                <a:lnTo>
                  <a:pt x="177037" y="73660"/>
                </a:lnTo>
                <a:lnTo>
                  <a:pt x="175994" y="73942"/>
                </a:lnTo>
                <a:lnTo>
                  <a:pt x="163703" y="77803"/>
                </a:lnTo>
                <a:lnTo>
                  <a:pt x="151770" y="82551"/>
                </a:lnTo>
                <a:lnTo>
                  <a:pt x="140243" y="88160"/>
                </a:lnTo>
                <a:lnTo>
                  <a:pt x="129172" y="94607"/>
                </a:lnTo>
                <a:lnTo>
                  <a:pt x="118606" y="101870"/>
                </a:lnTo>
                <a:lnTo>
                  <a:pt x="108594" y="109923"/>
                </a:lnTo>
                <a:lnTo>
                  <a:pt x="99186" y="118744"/>
                </a:lnTo>
                <a:lnTo>
                  <a:pt x="26670" y="97154"/>
                </a:lnTo>
                <a:lnTo>
                  <a:pt x="0" y="143510"/>
                </a:lnTo>
                <a:lnTo>
                  <a:pt x="55245" y="195199"/>
                </a:lnTo>
                <a:lnTo>
                  <a:pt x="54503" y="198035"/>
                </a:lnTo>
                <a:lnTo>
                  <a:pt x="51855" y="210435"/>
                </a:lnTo>
                <a:lnTo>
                  <a:pt x="50124" y="222959"/>
                </a:lnTo>
                <a:lnTo>
                  <a:pt x="49312" y="235556"/>
                </a:lnTo>
                <a:lnTo>
                  <a:pt x="49418" y="248174"/>
                </a:lnTo>
                <a:lnTo>
                  <a:pt x="50442" y="260759"/>
                </a:lnTo>
                <a:lnTo>
                  <a:pt x="52384" y="273259"/>
                </a:lnTo>
                <a:lnTo>
                  <a:pt x="55245" y="285623"/>
                </a:lnTo>
                <a:lnTo>
                  <a:pt x="0" y="337312"/>
                </a:lnTo>
                <a:lnTo>
                  <a:pt x="26670" y="383666"/>
                </a:lnTo>
                <a:lnTo>
                  <a:pt x="99186" y="362076"/>
                </a:lnTo>
                <a:lnTo>
                  <a:pt x="99950" y="362844"/>
                </a:lnTo>
                <a:lnTo>
                  <a:pt x="109410" y="371602"/>
                </a:lnTo>
                <a:lnTo>
                  <a:pt x="119470" y="379590"/>
                </a:lnTo>
                <a:lnTo>
                  <a:pt x="130081" y="386785"/>
                </a:lnTo>
                <a:lnTo>
                  <a:pt x="141192" y="393163"/>
                </a:lnTo>
                <a:lnTo>
                  <a:pt x="152754" y="398701"/>
                </a:lnTo>
                <a:lnTo>
                  <a:pt x="164719" y="403375"/>
                </a:lnTo>
                <a:lnTo>
                  <a:pt x="177037" y="407162"/>
                </a:lnTo>
                <a:lnTo>
                  <a:pt x="194309" y="480821"/>
                </a:lnTo>
                <a:lnTo>
                  <a:pt x="247650" y="480821"/>
                </a:lnTo>
                <a:lnTo>
                  <a:pt x="264922" y="407162"/>
                </a:lnTo>
                <a:lnTo>
                  <a:pt x="265965" y="406879"/>
                </a:lnTo>
                <a:lnTo>
                  <a:pt x="278256" y="403018"/>
                </a:lnTo>
                <a:lnTo>
                  <a:pt x="290189" y="398270"/>
                </a:lnTo>
                <a:lnTo>
                  <a:pt x="301716" y="392661"/>
                </a:lnTo>
                <a:lnTo>
                  <a:pt x="312787" y="386214"/>
                </a:lnTo>
                <a:lnTo>
                  <a:pt x="323353" y="378951"/>
                </a:lnTo>
                <a:lnTo>
                  <a:pt x="333365" y="370898"/>
                </a:lnTo>
                <a:lnTo>
                  <a:pt x="342773" y="362076"/>
                </a:lnTo>
                <a:lnTo>
                  <a:pt x="415289" y="383666"/>
                </a:lnTo>
                <a:lnTo>
                  <a:pt x="441959" y="337312"/>
                </a:lnTo>
                <a:lnTo>
                  <a:pt x="386714" y="285623"/>
                </a:lnTo>
                <a:lnTo>
                  <a:pt x="387456" y="282786"/>
                </a:lnTo>
                <a:lnTo>
                  <a:pt x="390104" y="270386"/>
                </a:lnTo>
                <a:lnTo>
                  <a:pt x="391835" y="257862"/>
                </a:lnTo>
                <a:lnTo>
                  <a:pt x="392647" y="245265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05444" y="2034159"/>
            <a:ext cx="441959" cy="480821"/>
          </a:xfrm>
          <a:custGeom>
            <a:avLst/>
            <a:gdLst/>
            <a:ahLst/>
            <a:cxnLst/>
            <a:rect l="l" t="t" r="r" b="b"/>
            <a:pathLst>
              <a:path w="441959" h="480821">
                <a:moveTo>
                  <a:pt x="342773" y="118744"/>
                </a:moveTo>
                <a:lnTo>
                  <a:pt x="415289" y="97154"/>
                </a:lnTo>
                <a:lnTo>
                  <a:pt x="441959" y="143510"/>
                </a:lnTo>
                <a:lnTo>
                  <a:pt x="386714" y="195199"/>
                </a:lnTo>
                <a:lnTo>
                  <a:pt x="389575" y="207562"/>
                </a:lnTo>
                <a:lnTo>
                  <a:pt x="391517" y="220062"/>
                </a:lnTo>
                <a:lnTo>
                  <a:pt x="392541" y="232647"/>
                </a:lnTo>
                <a:lnTo>
                  <a:pt x="392647" y="245265"/>
                </a:lnTo>
                <a:lnTo>
                  <a:pt x="391835" y="257862"/>
                </a:lnTo>
                <a:lnTo>
                  <a:pt x="390104" y="270386"/>
                </a:lnTo>
                <a:lnTo>
                  <a:pt x="387456" y="282786"/>
                </a:lnTo>
                <a:lnTo>
                  <a:pt x="386714" y="285623"/>
                </a:lnTo>
                <a:lnTo>
                  <a:pt x="441959" y="337312"/>
                </a:lnTo>
                <a:lnTo>
                  <a:pt x="415289" y="383666"/>
                </a:lnTo>
                <a:lnTo>
                  <a:pt x="342773" y="362076"/>
                </a:lnTo>
                <a:lnTo>
                  <a:pt x="333365" y="370898"/>
                </a:lnTo>
                <a:lnTo>
                  <a:pt x="323353" y="378951"/>
                </a:lnTo>
                <a:lnTo>
                  <a:pt x="312787" y="386214"/>
                </a:lnTo>
                <a:lnTo>
                  <a:pt x="301716" y="392661"/>
                </a:lnTo>
                <a:lnTo>
                  <a:pt x="290189" y="398270"/>
                </a:lnTo>
                <a:lnTo>
                  <a:pt x="278256" y="403018"/>
                </a:lnTo>
                <a:lnTo>
                  <a:pt x="265965" y="406879"/>
                </a:lnTo>
                <a:lnTo>
                  <a:pt x="264922" y="407162"/>
                </a:lnTo>
                <a:lnTo>
                  <a:pt x="247650" y="480821"/>
                </a:lnTo>
                <a:lnTo>
                  <a:pt x="194309" y="480821"/>
                </a:lnTo>
                <a:lnTo>
                  <a:pt x="177037" y="407162"/>
                </a:lnTo>
                <a:lnTo>
                  <a:pt x="164719" y="403375"/>
                </a:lnTo>
                <a:lnTo>
                  <a:pt x="152754" y="398701"/>
                </a:lnTo>
                <a:lnTo>
                  <a:pt x="141192" y="393163"/>
                </a:lnTo>
                <a:lnTo>
                  <a:pt x="130081" y="386785"/>
                </a:lnTo>
                <a:lnTo>
                  <a:pt x="119470" y="379590"/>
                </a:lnTo>
                <a:lnTo>
                  <a:pt x="109410" y="371602"/>
                </a:lnTo>
                <a:lnTo>
                  <a:pt x="99950" y="362844"/>
                </a:lnTo>
                <a:lnTo>
                  <a:pt x="99186" y="362076"/>
                </a:lnTo>
                <a:lnTo>
                  <a:pt x="26670" y="383666"/>
                </a:lnTo>
                <a:lnTo>
                  <a:pt x="0" y="337312"/>
                </a:lnTo>
                <a:lnTo>
                  <a:pt x="55245" y="285623"/>
                </a:lnTo>
                <a:lnTo>
                  <a:pt x="52384" y="273259"/>
                </a:lnTo>
                <a:lnTo>
                  <a:pt x="50442" y="260759"/>
                </a:lnTo>
                <a:lnTo>
                  <a:pt x="49418" y="248174"/>
                </a:lnTo>
                <a:lnTo>
                  <a:pt x="49312" y="235556"/>
                </a:lnTo>
                <a:lnTo>
                  <a:pt x="50124" y="222959"/>
                </a:lnTo>
                <a:lnTo>
                  <a:pt x="51855" y="210435"/>
                </a:lnTo>
                <a:lnTo>
                  <a:pt x="54503" y="198035"/>
                </a:lnTo>
                <a:lnTo>
                  <a:pt x="55245" y="195199"/>
                </a:lnTo>
                <a:lnTo>
                  <a:pt x="0" y="143510"/>
                </a:lnTo>
                <a:lnTo>
                  <a:pt x="26670" y="97154"/>
                </a:lnTo>
                <a:lnTo>
                  <a:pt x="99186" y="118744"/>
                </a:lnTo>
                <a:lnTo>
                  <a:pt x="108594" y="109923"/>
                </a:lnTo>
                <a:lnTo>
                  <a:pt x="118606" y="101870"/>
                </a:lnTo>
                <a:lnTo>
                  <a:pt x="129172" y="94607"/>
                </a:lnTo>
                <a:lnTo>
                  <a:pt x="140243" y="88160"/>
                </a:lnTo>
                <a:lnTo>
                  <a:pt x="151770" y="82551"/>
                </a:lnTo>
                <a:lnTo>
                  <a:pt x="163703" y="77803"/>
                </a:lnTo>
                <a:lnTo>
                  <a:pt x="175994" y="73942"/>
                </a:lnTo>
                <a:lnTo>
                  <a:pt x="177037" y="73660"/>
                </a:lnTo>
                <a:lnTo>
                  <a:pt x="194309" y="0"/>
                </a:lnTo>
                <a:lnTo>
                  <a:pt x="247650" y="0"/>
                </a:lnTo>
                <a:lnTo>
                  <a:pt x="264922" y="73660"/>
                </a:lnTo>
                <a:lnTo>
                  <a:pt x="277240" y="77446"/>
                </a:lnTo>
                <a:lnTo>
                  <a:pt x="289205" y="82120"/>
                </a:lnTo>
                <a:lnTo>
                  <a:pt x="300767" y="87658"/>
                </a:lnTo>
                <a:lnTo>
                  <a:pt x="311878" y="94036"/>
                </a:lnTo>
                <a:lnTo>
                  <a:pt x="322489" y="101231"/>
                </a:lnTo>
                <a:lnTo>
                  <a:pt x="332549" y="109219"/>
                </a:lnTo>
                <a:lnTo>
                  <a:pt x="342009" y="117977"/>
                </a:lnTo>
                <a:lnTo>
                  <a:pt x="342773" y="118744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40901" y="2127131"/>
            <a:ext cx="420084" cy="688204"/>
          </a:xfrm>
          <a:custGeom>
            <a:avLst/>
            <a:gdLst/>
            <a:ahLst/>
            <a:cxnLst/>
            <a:rect l="l" t="t" r="r" b="b"/>
            <a:pathLst>
              <a:path w="420084" h="688204">
                <a:moveTo>
                  <a:pt x="3301" y="41647"/>
                </a:moveTo>
                <a:lnTo>
                  <a:pt x="18584" y="40765"/>
                </a:lnTo>
                <a:lnTo>
                  <a:pt x="33823" y="40555"/>
                </a:lnTo>
                <a:lnTo>
                  <a:pt x="49000" y="41008"/>
                </a:lnTo>
                <a:lnTo>
                  <a:pt x="79083" y="43875"/>
                </a:lnTo>
                <a:lnTo>
                  <a:pt x="108673" y="49308"/>
                </a:lnTo>
                <a:lnTo>
                  <a:pt x="137608" y="57249"/>
                </a:lnTo>
                <a:lnTo>
                  <a:pt x="165729" y="67638"/>
                </a:lnTo>
                <a:lnTo>
                  <a:pt x="192874" y="80418"/>
                </a:lnTo>
                <a:lnTo>
                  <a:pt x="218882" y="95528"/>
                </a:lnTo>
                <a:lnTo>
                  <a:pt x="243593" y="112912"/>
                </a:lnTo>
                <a:lnTo>
                  <a:pt x="266846" y="132509"/>
                </a:lnTo>
                <a:lnTo>
                  <a:pt x="297237" y="164172"/>
                </a:lnTo>
                <a:lnTo>
                  <a:pt x="314555" y="186362"/>
                </a:lnTo>
                <a:lnTo>
                  <a:pt x="329829" y="209563"/>
                </a:lnTo>
                <a:lnTo>
                  <a:pt x="343059" y="233648"/>
                </a:lnTo>
                <a:lnTo>
                  <a:pt x="354246" y="258491"/>
                </a:lnTo>
                <a:lnTo>
                  <a:pt x="363390" y="283965"/>
                </a:lnTo>
                <a:lnTo>
                  <a:pt x="370491" y="309942"/>
                </a:lnTo>
                <a:lnTo>
                  <a:pt x="375550" y="336296"/>
                </a:lnTo>
                <a:lnTo>
                  <a:pt x="378566" y="362900"/>
                </a:lnTo>
                <a:lnTo>
                  <a:pt x="379539" y="389627"/>
                </a:lnTo>
                <a:lnTo>
                  <a:pt x="378470" y="416350"/>
                </a:lnTo>
                <a:lnTo>
                  <a:pt x="375360" y="442942"/>
                </a:lnTo>
                <a:lnTo>
                  <a:pt x="370207" y="469277"/>
                </a:lnTo>
                <a:lnTo>
                  <a:pt x="363013" y="495228"/>
                </a:lnTo>
                <a:lnTo>
                  <a:pt x="353778" y="520667"/>
                </a:lnTo>
                <a:lnTo>
                  <a:pt x="342501" y="545468"/>
                </a:lnTo>
                <a:lnTo>
                  <a:pt x="329184" y="569504"/>
                </a:lnTo>
                <a:lnTo>
                  <a:pt x="313825" y="592648"/>
                </a:lnTo>
                <a:lnTo>
                  <a:pt x="296426" y="614773"/>
                </a:lnTo>
                <a:lnTo>
                  <a:pt x="276987" y="635753"/>
                </a:lnTo>
                <a:lnTo>
                  <a:pt x="259842" y="614925"/>
                </a:lnTo>
                <a:lnTo>
                  <a:pt x="265049" y="673980"/>
                </a:lnTo>
                <a:lnTo>
                  <a:pt x="320040" y="688204"/>
                </a:lnTo>
                <a:lnTo>
                  <a:pt x="302895" y="667376"/>
                </a:lnTo>
                <a:lnTo>
                  <a:pt x="314994" y="655019"/>
                </a:lnTo>
                <a:lnTo>
                  <a:pt x="337351" y="628929"/>
                </a:lnTo>
                <a:lnTo>
                  <a:pt x="357195" y="601157"/>
                </a:lnTo>
                <a:lnTo>
                  <a:pt x="374456" y="571888"/>
                </a:lnTo>
                <a:lnTo>
                  <a:pt x="389064" y="541306"/>
                </a:lnTo>
                <a:lnTo>
                  <a:pt x="400948" y="509595"/>
                </a:lnTo>
                <a:lnTo>
                  <a:pt x="410039" y="476941"/>
                </a:lnTo>
                <a:lnTo>
                  <a:pt x="416266" y="443526"/>
                </a:lnTo>
                <a:lnTo>
                  <a:pt x="419559" y="409537"/>
                </a:lnTo>
                <a:lnTo>
                  <a:pt x="420084" y="392384"/>
                </a:lnTo>
                <a:lnTo>
                  <a:pt x="419849" y="375156"/>
                </a:lnTo>
                <a:lnTo>
                  <a:pt x="415014" y="326182"/>
                </a:lnTo>
                <a:lnTo>
                  <a:pt x="408736" y="295397"/>
                </a:lnTo>
                <a:lnTo>
                  <a:pt x="400119" y="265612"/>
                </a:lnTo>
                <a:lnTo>
                  <a:pt x="389270" y="236920"/>
                </a:lnTo>
                <a:lnTo>
                  <a:pt x="376297" y="209412"/>
                </a:lnTo>
                <a:lnTo>
                  <a:pt x="361307" y="183179"/>
                </a:lnTo>
                <a:lnTo>
                  <a:pt x="344408" y="158315"/>
                </a:lnTo>
                <a:lnTo>
                  <a:pt x="325709" y="134909"/>
                </a:lnTo>
                <a:lnTo>
                  <a:pt x="305316" y="113055"/>
                </a:lnTo>
                <a:lnTo>
                  <a:pt x="283336" y="92844"/>
                </a:lnTo>
                <a:lnTo>
                  <a:pt x="259879" y="74367"/>
                </a:lnTo>
                <a:lnTo>
                  <a:pt x="235051" y="57716"/>
                </a:lnTo>
                <a:lnTo>
                  <a:pt x="208960" y="42983"/>
                </a:lnTo>
                <a:lnTo>
                  <a:pt x="181714" y="30260"/>
                </a:lnTo>
                <a:lnTo>
                  <a:pt x="153419" y="19638"/>
                </a:lnTo>
                <a:lnTo>
                  <a:pt x="124185" y="11209"/>
                </a:lnTo>
                <a:lnTo>
                  <a:pt x="94118" y="5066"/>
                </a:lnTo>
                <a:lnTo>
                  <a:pt x="63327" y="1298"/>
                </a:lnTo>
                <a:lnTo>
                  <a:pt x="31918" y="0"/>
                </a:lnTo>
                <a:lnTo>
                  <a:pt x="0" y="1261"/>
                </a:lnTo>
                <a:lnTo>
                  <a:pt x="3301" y="41647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96351" y="1981835"/>
            <a:ext cx="216407" cy="322325"/>
          </a:xfrm>
          <a:custGeom>
            <a:avLst/>
            <a:gdLst/>
            <a:ahLst/>
            <a:cxnLst/>
            <a:rect l="l" t="t" r="r" b="b"/>
            <a:pathLst>
              <a:path w="216407" h="322325">
                <a:moveTo>
                  <a:pt x="51180" y="322325"/>
                </a:moveTo>
                <a:lnTo>
                  <a:pt x="92328" y="279273"/>
                </a:lnTo>
                <a:lnTo>
                  <a:pt x="66167" y="284988"/>
                </a:lnTo>
                <a:lnTo>
                  <a:pt x="65404" y="269080"/>
                </a:lnTo>
                <a:lnTo>
                  <a:pt x="65655" y="253310"/>
                </a:lnTo>
                <a:lnTo>
                  <a:pt x="66895" y="237716"/>
                </a:lnTo>
                <a:lnTo>
                  <a:pt x="69100" y="222339"/>
                </a:lnTo>
                <a:lnTo>
                  <a:pt x="72247" y="207216"/>
                </a:lnTo>
                <a:lnTo>
                  <a:pt x="76312" y="192386"/>
                </a:lnTo>
                <a:lnTo>
                  <a:pt x="81271" y="177889"/>
                </a:lnTo>
                <a:lnTo>
                  <a:pt x="87102" y="163762"/>
                </a:lnTo>
                <a:lnTo>
                  <a:pt x="93780" y="150046"/>
                </a:lnTo>
                <a:lnTo>
                  <a:pt x="101282" y="136779"/>
                </a:lnTo>
                <a:lnTo>
                  <a:pt x="109584" y="123999"/>
                </a:lnTo>
                <a:lnTo>
                  <a:pt x="118662" y="111745"/>
                </a:lnTo>
                <a:lnTo>
                  <a:pt x="128493" y="100057"/>
                </a:lnTo>
                <a:lnTo>
                  <a:pt x="139054" y="88974"/>
                </a:lnTo>
                <a:lnTo>
                  <a:pt x="150320" y="78533"/>
                </a:lnTo>
                <a:lnTo>
                  <a:pt x="162268" y="68775"/>
                </a:lnTo>
                <a:lnTo>
                  <a:pt x="174874" y="59737"/>
                </a:lnTo>
                <a:lnTo>
                  <a:pt x="188115" y="51459"/>
                </a:lnTo>
                <a:lnTo>
                  <a:pt x="201968" y="43979"/>
                </a:lnTo>
                <a:lnTo>
                  <a:pt x="216407" y="37337"/>
                </a:lnTo>
                <a:lnTo>
                  <a:pt x="200787" y="0"/>
                </a:lnTo>
                <a:lnTo>
                  <a:pt x="183701" y="7853"/>
                </a:lnTo>
                <a:lnTo>
                  <a:pt x="167327" y="16711"/>
                </a:lnTo>
                <a:lnTo>
                  <a:pt x="151691" y="26528"/>
                </a:lnTo>
                <a:lnTo>
                  <a:pt x="136821" y="37255"/>
                </a:lnTo>
                <a:lnTo>
                  <a:pt x="122747" y="48845"/>
                </a:lnTo>
                <a:lnTo>
                  <a:pt x="109496" y="61249"/>
                </a:lnTo>
                <a:lnTo>
                  <a:pt x="97097" y="74421"/>
                </a:lnTo>
                <a:lnTo>
                  <a:pt x="85578" y="88312"/>
                </a:lnTo>
                <a:lnTo>
                  <a:pt x="74967" y="102875"/>
                </a:lnTo>
                <a:lnTo>
                  <a:pt x="65293" y="118062"/>
                </a:lnTo>
                <a:lnTo>
                  <a:pt x="56584" y="133825"/>
                </a:lnTo>
                <a:lnTo>
                  <a:pt x="48868" y="150117"/>
                </a:lnTo>
                <a:lnTo>
                  <a:pt x="42173" y="166889"/>
                </a:lnTo>
                <a:lnTo>
                  <a:pt x="36529" y="184095"/>
                </a:lnTo>
                <a:lnTo>
                  <a:pt x="31962" y="201685"/>
                </a:lnTo>
                <a:lnTo>
                  <a:pt x="28501" y="219614"/>
                </a:lnTo>
                <a:lnTo>
                  <a:pt x="26175" y="237833"/>
                </a:lnTo>
                <a:lnTo>
                  <a:pt x="25013" y="256293"/>
                </a:lnTo>
                <a:lnTo>
                  <a:pt x="25041" y="274948"/>
                </a:lnTo>
                <a:lnTo>
                  <a:pt x="26289" y="293750"/>
                </a:lnTo>
                <a:lnTo>
                  <a:pt x="0" y="299465"/>
                </a:lnTo>
                <a:lnTo>
                  <a:pt x="51180" y="322325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29628" y="3284220"/>
            <a:ext cx="1037844" cy="390143"/>
          </a:xfrm>
          <a:custGeom>
            <a:avLst/>
            <a:gdLst/>
            <a:ahLst/>
            <a:cxnLst/>
            <a:rect l="l" t="t" r="r" b="b"/>
            <a:pathLst>
              <a:path w="1037844" h="390143">
                <a:moveTo>
                  <a:pt x="842772" y="292607"/>
                </a:moveTo>
                <a:lnTo>
                  <a:pt x="842772" y="390143"/>
                </a:lnTo>
                <a:lnTo>
                  <a:pt x="1037844" y="195071"/>
                </a:lnTo>
                <a:lnTo>
                  <a:pt x="842772" y="0"/>
                </a:lnTo>
                <a:lnTo>
                  <a:pt x="842772" y="97535"/>
                </a:lnTo>
                <a:lnTo>
                  <a:pt x="0" y="97535"/>
                </a:lnTo>
                <a:lnTo>
                  <a:pt x="0" y="292607"/>
                </a:lnTo>
                <a:lnTo>
                  <a:pt x="842772" y="292607"/>
                </a:lnTo>
                <a:close/>
              </a:path>
            </a:pathLst>
          </a:custGeom>
          <a:solidFill>
            <a:srgbClr val="FC61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48828" y="3287267"/>
            <a:ext cx="1037844" cy="390144"/>
          </a:xfrm>
          <a:custGeom>
            <a:avLst/>
            <a:gdLst/>
            <a:ahLst/>
            <a:cxnLst/>
            <a:rect l="l" t="t" r="r" b="b"/>
            <a:pathLst>
              <a:path w="1037844" h="390144">
                <a:moveTo>
                  <a:pt x="842772" y="292608"/>
                </a:moveTo>
                <a:lnTo>
                  <a:pt x="842772" y="390144"/>
                </a:lnTo>
                <a:lnTo>
                  <a:pt x="1037844" y="195072"/>
                </a:lnTo>
                <a:lnTo>
                  <a:pt x="842772" y="0"/>
                </a:lnTo>
                <a:lnTo>
                  <a:pt x="842772" y="97536"/>
                </a:lnTo>
                <a:lnTo>
                  <a:pt x="0" y="97536"/>
                </a:lnTo>
                <a:lnTo>
                  <a:pt x="0" y="292608"/>
                </a:lnTo>
                <a:lnTo>
                  <a:pt x="842772" y="292608"/>
                </a:lnTo>
                <a:close/>
              </a:path>
            </a:pathLst>
          </a:custGeom>
          <a:solidFill>
            <a:srgbClr val="FC61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60408" y="3287267"/>
            <a:ext cx="1039368" cy="390144"/>
          </a:xfrm>
          <a:custGeom>
            <a:avLst/>
            <a:gdLst/>
            <a:ahLst/>
            <a:cxnLst/>
            <a:rect l="l" t="t" r="r" b="b"/>
            <a:pathLst>
              <a:path w="1039368" h="390144">
                <a:moveTo>
                  <a:pt x="844296" y="292608"/>
                </a:moveTo>
                <a:lnTo>
                  <a:pt x="844296" y="390144"/>
                </a:lnTo>
                <a:lnTo>
                  <a:pt x="1039368" y="195072"/>
                </a:lnTo>
                <a:lnTo>
                  <a:pt x="844296" y="0"/>
                </a:lnTo>
                <a:lnTo>
                  <a:pt x="844296" y="97536"/>
                </a:lnTo>
                <a:lnTo>
                  <a:pt x="0" y="97536"/>
                </a:lnTo>
                <a:lnTo>
                  <a:pt x="0" y="292608"/>
                </a:lnTo>
                <a:lnTo>
                  <a:pt x="844296" y="292608"/>
                </a:lnTo>
                <a:close/>
              </a:path>
            </a:pathLst>
          </a:custGeom>
          <a:solidFill>
            <a:srgbClr val="FC61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710672" y="3672840"/>
            <a:ext cx="947927" cy="6217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10928" y="1801367"/>
            <a:ext cx="806196" cy="13578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58227" y="2191385"/>
            <a:ext cx="670305" cy="660018"/>
          </a:xfrm>
          <a:custGeom>
            <a:avLst/>
            <a:gdLst/>
            <a:ahLst/>
            <a:cxnLst/>
            <a:rect l="l" t="t" r="r" b="b"/>
            <a:pathLst>
              <a:path w="670305" h="660018">
                <a:moveTo>
                  <a:pt x="605663" y="327660"/>
                </a:moveTo>
                <a:lnTo>
                  <a:pt x="670305" y="304164"/>
                </a:lnTo>
                <a:lnTo>
                  <a:pt x="660780" y="250189"/>
                </a:lnTo>
                <a:lnTo>
                  <a:pt x="592074" y="250189"/>
                </a:lnTo>
                <a:lnTo>
                  <a:pt x="589520" y="242898"/>
                </a:lnTo>
                <a:lnTo>
                  <a:pt x="584839" y="230969"/>
                </a:lnTo>
                <a:lnTo>
                  <a:pt x="579617" y="219289"/>
                </a:lnTo>
                <a:lnTo>
                  <a:pt x="573863" y="207878"/>
                </a:lnTo>
                <a:lnTo>
                  <a:pt x="567588" y="196757"/>
                </a:lnTo>
                <a:lnTo>
                  <a:pt x="560801" y="185946"/>
                </a:lnTo>
                <a:lnTo>
                  <a:pt x="553512" y="175464"/>
                </a:lnTo>
                <a:lnTo>
                  <a:pt x="545729" y="165334"/>
                </a:lnTo>
                <a:lnTo>
                  <a:pt x="537464" y="155575"/>
                </a:lnTo>
                <a:lnTo>
                  <a:pt x="571753" y="96138"/>
                </a:lnTo>
                <a:lnTo>
                  <a:pt x="529717" y="60832"/>
                </a:lnTo>
                <a:lnTo>
                  <a:pt x="477139" y="104901"/>
                </a:lnTo>
                <a:lnTo>
                  <a:pt x="470540" y="100993"/>
                </a:lnTo>
                <a:lnTo>
                  <a:pt x="459291" y="94884"/>
                </a:lnTo>
                <a:lnTo>
                  <a:pt x="447786" y="89312"/>
                </a:lnTo>
                <a:lnTo>
                  <a:pt x="436046" y="84284"/>
                </a:lnTo>
                <a:lnTo>
                  <a:pt x="424090" y="79808"/>
                </a:lnTo>
                <a:lnTo>
                  <a:pt x="411940" y="75891"/>
                </a:lnTo>
                <a:lnTo>
                  <a:pt x="399615" y="72540"/>
                </a:lnTo>
                <a:lnTo>
                  <a:pt x="387135" y="69761"/>
                </a:lnTo>
                <a:lnTo>
                  <a:pt x="374523" y="67563"/>
                </a:lnTo>
                <a:lnTo>
                  <a:pt x="362584" y="0"/>
                </a:lnTo>
                <a:lnTo>
                  <a:pt x="307721" y="0"/>
                </a:lnTo>
                <a:lnTo>
                  <a:pt x="295782" y="67563"/>
                </a:lnTo>
                <a:lnTo>
                  <a:pt x="288222" y="68808"/>
                </a:lnTo>
                <a:lnTo>
                  <a:pt x="275686" y="71354"/>
                </a:lnTo>
                <a:lnTo>
                  <a:pt x="263297" y="74476"/>
                </a:lnTo>
                <a:lnTo>
                  <a:pt x="251074" y="78167"/>
                </a:lnTo>
                <a:lnTo>
                  <a:pt x="239037" y="82419"/>
                </a:lnTo>
                <a:lnTo>
                  <a:pt x="227208" y="87226"/>
                </a:lnTo>
                <a:lnTo>
                  <a:pt x="215606" y="92580"/>
                </a:lnTo>
                <a:lnTo>
                  <a:pt x="204252" y="98475"/>
                </a:lnTo>
                <a:lnTo>
                  <a:pt x="193167" y="104901"/>
                </a:lnTo>
                <a:lnTo>
                  <a:pt x="140589" y="60832"/>
                </a:lnTo>
                <a:lnTo>
                  <a:pt x="98551" y="96138"/>
                </a:lnTo>
                <a:lnTo>
                  <a:pt x="132842" y="155575"/>
                </a:lnTo>
                <a:lnTo>
                  <a:pt x="127809" y="161403"/>
                </a:lnTo>
                <a:lnTo>
                  <a:pt x="119833" y="171388"/>
                </a:lnTo>
                <a:lnTo>
                  <a:pt x="112346" y="181732"/>
                </a:lnTo>
                <a:lnTo>
                  <a:pt x="105358" y="192415"/>
                </a:lnTo>
                <a:lnTo>
                  <a:pt x="98878" y="203415"/>
                </a:lnTo>
                <a:lnTo>
                  <a:pt x="92916" y="214713"/>
                </a:lnTo>
                <a:lnTo>
                  <a:pt x="87481" y="226288"/>
                </a:lnTo>
                <a:lnTo>
                  <a:pt x="82583" y="238121"/>
                </a:lnTo>
                <a:lnTo>
                  <a:pt x="78231" y="250189"/>
                </a:lnTo>
                <a:lnTo>
                  <a:pt x="9525" y="250189"/>
                </a:lnTo>
                <a:lnTo>
                  <a:pt x="0" y="304164"/>
                </a:lnTo>
                <a:lnTo>
                  <a:pt x="64643" y="327660"/>
                </a:lnTo>
                <a:lnTo>
                  <a:pt x="64514" y="335757"/>
                </a:lnTo>
                <a:lnTo>
                  <a:pt x="64808" y="348518"/>
                </a:lnTo>
                <a:lnTo>
                  <a:pt x="65709" y="361227"/>
                </a:lnTo>
                <a:lnTo>
                  <a:pt x="67210" y="373861"/>
                </a:lnTo>
                <a:lnTo>
                  <a:pt x="69308" y="386402"/>
                </a:lnTo>
                <a:lnTo>
                  <a:pt x="71997" y="398830"/>
                </a:lnTo>
                <a:lnTo>
                  <a:pt x="75273" y="411123"/>
                </a:lnTo>
                <a:lnTo>
                  <a:pt x="79130" y="423263"/>
                </a:lnTo>
                <a:lnTo>
                  <a:pt x="83566" y="435228"/>
                </a:lnTo>
                <a:lnTo>
                  <a:pt x="30861" y="479425"/>
                </a:lnTo>
                <a:lnTo>
                  <a:pt x="58420" y="526923"/>
                </a:lnTo>
                <a:lnTo>
                  <a:pt x="122936" y="503427"/>
                </a:lnTo>
                <a:lnTo>
                  <a:pt x="127774" y="509356"/>
                </a:lnTo>
                <a:lnTo>
                  <a:pt x="136239" y="518967"/>
                </a:lnTo>
                <a:lnTo>
                  <a:pt x="145133" y="528152"/>
                </a:lnTo>
                <a:lnTo>
                  <a:pt x="154440" y="536898"/>
                </a:lnTo>
                <a:lnTo>
                  <a:pt x="164145" y="545190"/>
                </a:lnTo>
                <a:lnTo>
                  <a:pt x="174232" y="553014"/>
                </a:lnTo>
                <a:lnTo>
                  <a:pt x="184685" y="560355"/>
                </a:lnTo>
                <a:lnTo>
                  <a:pt x="195489" y="567199"/>
                </a:lnTo>
                <a:lnTo>
                  <a:pt x="206628" y="573531"/>
                </a:lnTo>
                <a:lnTo>
                  <a:pt x="194691" y="641223"/>
                </a:lnTo>
                <a:lnTo>
                  <a:pt x="246252" y="660018"/>
                </a:lnTo>
                <a:lnTo>
                  <a:pt x="280543" y="600455"/>
                </a:lnTo>
                <a:lnTo>
                  <a:pt x="289044" y="602080"/>
                </a:lnTo>
                <a:lnTo>
                  <a:pt x="301590" y="603965"/>
                </a:lnTo>
                <a:lnTo>
                  <a:pt x="314187" y="605253"/>
                </a:lnTo>
                <a:lnTo>
                  <a:pt x="326814" y="605945"/>
                </a:lnTo>
                <a:lnTo>
                  <a:pt x="339454" y="606041"/>
                </a:lnTo>
                <a:lnTo>
                  <a:pt x="352087" y="605539"/>
                </a:lnTo>
                <a:lnTo>
                  <a:pt x="364695" y="604441"/>
                </a:lnTo>
                <a:lnTo>
                  <a:pt x="377260" y="602747"/>
                </a:lnTo>
                <a:lnTo>
                  <a:pt x="389763" y="600455"/>
                </a:lnTo>
                <a:lnTo>
                  <a:pt x="424052" y="660018"/>
                </a:lnTo>
                <a:lnTo>
                  <a:pt x="475615" y="641223"/>
                </a:lnTo>
                <a:lnTo>
                  <a:pt x="463676" y="573531"/>
                </a:lnTo>
                <a:lnTo>
                  <a:pt x="470360" y="569817"/>
                </a:lnTo>
                <a:lnTo>
                  <a:pt x="481301" y="563178"/>
                </a:lnTo>
                <a:lnTo>
                  <a:pt x="491898" y="556036"/>
                </a:lnTo>
                <a:lnTo>
                  <a:pt x="502134" y="548405"/>
                </a:lnTo>
                <a:lnTo>
                  <a:pt x="511995" y="540300"/>
                </a:lnTo>
                <a:lnTo>
                  <a:pt x="521465" y="531736"/>
                </a:lnTo>
                <a:lnTo>
                  <a:pt x="530527" y="522726"/>
                </a:lnTo>
                <a:lnTo>
                  <a:pt x="539168" y="513285"/>
                </a:lnTo>
                <a:lnTo>
                  <a:pt x="547370" y="503427"/>
                </a:lnTo>
                <a:lnTo>
                  <a:pt x="611886" y="526923"/>
                </a:lnTo>
                <a:lnTo>
                  <a:pt x="639445" y="479425"/>
                </a:lnTo>
                <a:lnTo>
                  <a:pt x="586740" y="435228"/>
                </a:lnTo>
                <a:lnTo>
                  <a:pt x="589614" y="427675"/>
                </a:lnTo>
                <a:lnTo>
                  <a:pt x="593684" y="415597"/>
                </a:lnTo>
                <a:lnTo>
                  <a:pt x="597174" y="403357"/>
                </a:lnTo>
                <a:lnTo>
                  <a:pt x="600079" y="390977"/>
                </a:lnTo>
                <a:lnTo>
                  <a:pt x="602394" y="378475"/>
                </a:lnTo>
                <a:lnTo>
                  <a:pt x="604115" y="365872"/>
                </a:lnTo>
                <a:lnTo>
                  <a:pt x="605236" y="353189"/>
                </a:lnTo>
                <a:lnTo>
                  <a:pt x="605754" y="340444"/>
                </a:lnTo>
                <a:lnTo>
                  <a:pt x="605663" y="327660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86244" y="2034159"/>
            <a:ext cx="441959" cy="480821"/>
          </a:xfrm>
          <a:custGeom>
            <a:avLst/>
            <a:gdLst/>
            <a:ahLst/>
            <a:cxnLst/>
            <a:rect l="l" t="t" r="r" b="b"/>
            <a:pathLst>
              <a:path w="441959" h="480821">
                <a:moveTo>
                  <a:pt x="392647" y="245265"/>
                </a:moveTo>
                <a:lnTo>
                  <a:pt x="392541" y="232647"/>
                </a:lnTo>
                <a:lnTo>
                  <a:pt x="391517" y="220062"/>
                </a:lnTo>
                <a:lnTo>
                  <a:pt x="389575" y="207562"/>
                </a:lnTo>
                <a:lnTo>
                  <a:pt x="386714" y="195199"/>
                </a:lnTo>
                <a:lnTo>
                  <a:pt x="441959" y="143510"/>
                </a:lnTo>
                <a:lnTo>
                  <a:pt x="415289" y="97154"/>
                </a:lnTo>
                <a:lnTo>
                  <a:pt x="342773" y="118744"/>
                </a:lnTo>
                <a:lnTo>
                  <a:pt x="342009" y="117977"/>
                </a:lnTo>
                <a:lnTo>
                  <a:pt x="332549" y="109219"/>
                </a:lnTo>
                <a:lnTo>
                  <a:pt x="322489" y="101231"/>
                </a:lnTo>
                <a:lnTo>
                  <a:pt x="311878" y="94036"/>
                </a:lnTo>
                <a:lnTo>
                  <a:pt x="300767" y="87658"/>
                </a:lnTo>
                <a:lnTo>
                  <a:pt x="289205" y="82120"/>
                </a:lnTo>
                <a:lnTo>
                  <a:pt x="277240" y="77446"/>
                </a:lnTo>
                <a:lnTo>
                  <a:pt x="264922" y="73660"/>
                </a:lnTo>
                <a:lnTo>
                  <a:pt x="247650" y="0"/>
                </a:lnTo>
                <a:lnTo>
                  <a:pt x="194309" y="0"/>
                </a:lnTo>
                <a:lnTo>
                  <a:pt x="177037" y="73660"/>
                </a:lnTo>
                <a:lnTo>
                  <a:pt x="175994" y="73942"/>
                </a:lnTo>
                <a:lnTo>
                  <a:pt x="163703" y="77803"/>
                </a:lnTo>
                <a:lnTo>
                  <a:pt x="151770" y="82551"/>
                </a:lnTo>
                <a:lnTo>
                  <a:pt x="140243" y="88160"/>
                </a:lnTo>
                <a:lnTo>
                  <a:pt x="129172" y="94607"/>
                </a:lnTo>
                <a:lnTo>
                  <a:pt x="118606" y="101870"/>
                </a:lnTo>
                <a:lnTo>
                  <a:pt x="108594" y="109923"/>
                </a:lnTo>
                <a:lnTo>
                  <a:pt x="99186" y="118744"/>
                </a:lnTo>
                <a:lnTo>
                  <a:pt x="26670" y="97154"/>
                </a:lnTo>
                <a:lnTo>
                  <a:pt x="0" y="143510"/>
                </a:lnTo>
                <a:lnTo>
                  <a:pt x="55245" y="195199"/>
                </a:lnTo>
                <a:lnTo>
                  <a:pt x="54503" y="198035"/>
                </a:lnTo>
                <a:lnTo>
                  <a:pt x="51855" y="210435"/>
                </a:lnTo>
                <a:lnTo>
                  <a:pt x="50124" y="222959"/>
                </a:lnTo>
                <a:lnTo>
                  <a:pt x="49312" y="235556"/>
                </a:lnTo>
                <a:lnTo>
                  <a:pt x="49418" y="248174"/>
                </a:lnTo>
                <a:lnTo>
                  <a:pt x="50442" y="260759"/>
                </a:lnTo>
                <a:lnTo>
                  <a:pt x="52384" y="273259"/>
                </a:lnTo>
                <a:lnTo>
                  <a:pt x="55245" y="285623"/>
                </a:lnTo>
                <a:lnTo>
                  <a:pt x="0" y="337312"/>
                </a:lnTo>
                <a:lnTo>
                  <a:pt x="26670" y="383666"/>
                </a:lnTo>
                <a:lnTo>
                  <a:pt x="99186" y="362076"/>
                </a:lnTo>
                <a:lnTo>
                  <a:pt x="99950" y="362844"/>
                </a:lnTo>
                <a:lnTo>
                  <a:pt x="109410" y="371602"/>
                </a:lnTo>
                <a:lnTo>
                  <a:pt x="119470" y="379590"/>
                </a:lnTo>
                <a:lnTo>
                  <a:pt x="130081" y="386785"/>
                </a:lnTo>
                <a:lnTo>
                  <a:pt x="141192" y="393163"/>
                </a:lnTo>
                <a:lnTo>
                  <a:pt x="152754" y="398701"/>
                </a:lnTo>
                <a:lnTo>
                  <a:pt x="164719" y="403375"/>
                </a:lnTo>
                <a:lnTo>
                  <a:pt x="177037" y="407162"/>
                </a:lnTo>
                <a:lnTo>
                  <a:pt x="194309" y="480821"/>
                </a:lnTo>
                <a:lnTo>
                  <a:pt x="247650" y="480821"/>
                </a:lnTo>
                <a:lnTo>
                  <a:pt x="264922" y="407162"/>
                </a:lnTo>
                <a:lnTo>
                  <a:pt x="265965" y="406879"/>
                </a:lnTo>
                <a:lnTo>
                  <a:pt x="278256" y="403018"/>
                </a:lnTo>
                <a:lnTo>
                  <a:pt x="290189" y="398270"/>
                </a:lnTo>
                <a:lnTo>
                  <a:pt x="301716" y="392661"/>
                </a:lnTo>
                <a:lnTo>
                  <a:pt x="312787" y="386214"/>
                </a:lnTo>
                <a:lnTo>
                  <a:pt x="323353" y="378951"/>
                </a:lnTo>
                <a:lnTo>
                  <a:pt x="333365" y="370898"/>
                </a:lnTo>
                <a:lnTo>
                  <a:pt x="342773" y="362076"/>
                </a:lnTo>
                <a:lnTo>
                  <a:pt x="415289" y="383666"/>
                </a:lnTo>
                <a:lnTo>
                  <a:pt x="441959" y="337312"/>
                </a:lnTo>
                <a:lnTo>
                  <a:pt x="386714" y="285623"/>
                </a:lnTo>
                <a:lnTo>
                  <a:pt x="387456" y="282786"/>
                </a:lnTo>
                <a:lnTo>
                  <a:pt x="390104" y="270386"/>
                </a:lnTo>
                <a:lnTo>
                  <a:pt x="391835" y="257862"/>
                </a:lnTo>
                <a:lnTo>
                  <a:pt x="392647" y="245265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6244" y="2034159"/>
            <a:ext cx="441959" cy="480821"/>
          </a:xfrm>
          <a:custGeom>
            <a:avLst/>
            <a:gdLst/>
            <a:ahLst/>
            <a:cxnLst/>
            <a:rect l="l" t="t" r="r" b="b"/>
            <a:pathLst>
              <a:path w="441959" h="480821">
                <a:moveTo>
                  <a:pt x="342773" y="118744"/>
                </a:moveTo>
                <a:lnTo>
                  <a:pt x="415289" y="97154"/>
                </a:lnTo>
                <a:lnTo>
                  <a:pt x="441959" y="143510"/>
                </a:lnTo>
                <a:lnTo>
                  <a:pt x="386714" y="195199"/>
                </a:lnTo>
                <a:lnTo>
                  <a:pt x="389575" y="207562"/>
                </a:lnTo>
                <a:lnTo>
                  <a:pt x="391517" y="220062"/>
                </a:lnTo>
                <a:lnTo>
                  <a:pt x="392541" y="232647"/>
                </a:lnTo>
                <a:lnTo>
                  <a:pt x="392647" y="245265"/>
                </a:lnTo>
                <a:lnTo>
                  <a:pt x="391835" y="257862"/>
                </a:lnTo>
                <a:lnTo>
                  <a:pt x="390104" y="270386"/>
                </a:lnTo>
                <a:lnTo>
                  <a:pt x="387456" y="282786"/>
                </a:lnTo>
                <a:lnTo>
                  <a:pt x="386714" y="285623"/>
                </a:lnTo>
                <a:lnTo>
                  <a:pt x="441959" y="337312"/>
                </a:lnTo>
                <a:lnTo>
                  <a:pt x="415289" y="383666"/>
                </a:lnTo>
                <a:lnTo>
                  <a:pt x="342773" y="362076"/>
                </a:lnTo>
                <a:lnTo>
                  <a:pt x="333365" y="370898"/>
                </a:lnTo>
                <a:lnTo>
                  <a:pt x="323353" y="378951"/>
                </a:lnTo>
                <a:lnTo>
                  <a:pt x="312787" y="386214"/>
                </a:lnTo>
                <a:lnTo>
                  <a:pt x="301716" y="392661"/>
                </a:lnTo>
                <a:lnTo>
                  <a:pt x="290189" y="398270"/>
                </a:lnTo>
                <a:lnTo>
                  <a:pt x="278256" y="403018"/>
                </a:lnTo>
                <a:lnTo>
                  <a:pt x="265965" y="406879"/>
                </a:lnTo>
                <a:lnTo>
                  <a:pt x="264922" y="407162"/>
                </a:lnTo>
                <a:lnTo>
                  <a:pt x="247650" y="480821"/>
                </a:lnTo>
                <a:lnTo>
                  <a:pt x="194309" y="480821"/>
                </a:lnTo>
                <a:lnTo>
                  <a:pt x="177037" y="407162"/>
                </a:lnTo>
                <a:lnTo>
                  <a:pt x="164719" y="403375"/>
                </a:lnTo>
                <a:lnTo>
                  <a:pt x="152754" y="398701"/>
                </a:lnTo>
                <a:lnTo>
                  <a:pt x="141192" y="393163"/>
                </a:lnTo>
                <a:lnTo>
                  <a:pt x="130081" y="386785"/>
                </a:lnTo>
                <a:lnTo>
                  <a:pt x="119470" y="379590"/>
                </a:lnTo>
                <a:lnTo>
                  <a:pt x="109410" y="371602"/>
                </a:lnTo>
                <a:lnTo>
                  <a:pt x="99950" y="362844"/>
                </a:lnTo>
                <a:lnTo>
                  <a:pt x="99186" y="362076"/>
                </a:lnTo>
                <a:lnTo>
                  <a:pt x="26670" y="383666"/>
                </a:lnTo>
                <a:lnTo>
                  <a:pt x="0" y="337312"/>
                </a:lnTo>
                <a:lnTo>
                  <a:pt x="55245" y="285623"/>
                </a:lnTo>
                <a:lnTo>
                  <a:pt x="52384" y="273259"/>
                </a:lnTo>
                <a:lnTo>
                  <a:pt x="50442" y="260759"/>
                </a:lnTo>
                <a:lnTo>
                  <a:pt x="49418" y="248174"/>
                </a:lnTo>
                <a:lnTo>
                  <a:pt x="49312" y="235556"/>
                </a:lnTo>
                <a:lnTo>
                  <a:pt x="50124" y="222959"/>
                </a:lnTo>
                <a:lnTo>
                  <a:pt x="51855" y="210435"/>
                </a:lnTo>
                <a:lnTo>
                  <a:pt x="54503" y="198035"/>
                </a:lnTo>
                <a:lnTo>
                  <a:pt x="55245" y="195199"/>
                </a:lnTo>
                <a:lnTo>
                  <a:pt x="0" y="143510"/>
                </a:lnTo>
                <a:lnTo>
                  <a:pt x="26670" y="97154"/>
                </a:lnTo>
                <a:lnTo>
                  <a:pt x="99186" y="118744"/>
                </a:lnTo>
                <a:lnTo>
                  <a:pt x="108594" y="109923"/>
                </a:lnTo>
                <a:lnTo>
                  <a:pt x="118606" y="101870"/>
                </a:lnTo>
                <a:lnTo>
                  <a:pt x="129172" y="94607"/>
                </a:lnTo>
                <a:lnTo>
                  <a:pt x="140243" y="88160"/>
                </a:lnTo>
                <a:lnTo>
                  <a:pt x="151770" y="82551"/>
                </a:lnTo>
                <a:lnTo>
                  <a:pt x="163703" y="77803"/>
                </a:lnTo>
                <a:lnTo>
                  <a:pt x="175994" y="73942"/>
                </a:lnTo>
                <a:lnTo>
                  <a:pt x="177037" y="73660"/>
                </a:lnTo>
                <a:lnTo>
                  <a:pt x="194309" y="0"/>
                </a:lnTo>
                <a:lnTo>
                  <a:pt x="247650" y="0"/>
                </a:lnTo>
                <a:lnTo>
                  <a:pt x="264922" y="73660"/>
                </a:lnTo>
                <a:lnTo>
                  <a:pt x="277240" y="77446"/>
                </a:lnTo>
                <a:lnTo>
                  <a:pt x="289205" y="82120"/>
                </a:lnTo>
                <a:lnTo>
                  <a:pt x="300767" y="87658"/>
                </a:lnTo>
                <a:lnTo>
                  <a:pt x="311878" y="94036"/>
                </a:lnTo>
                <a:lnTo>
                  <a:pt x="322489" y="101231"/>
                </a:lnTo>
                <a:lnTo>
                  <a:pt x="332549" y="109219"/>
                </a:lnTo>
                <a:lnTo>
                  <a:pt x="342009" y="117977"/>
                </a:lnTo>
                <a:lnTo>
                  <a:pt x="342773" y="118744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21701" y="2127131"/>
            <a:ext cx="420084" cy="688204"/>
          </a:xfrm>
          <a:custGeom>
            <a:avLst/>
            <a:gdLst/>
            <a:ahLst/>
            <a:cxnLst/>
            <a:rect l="l" t="t" r="r" b="b"/>
            <a:pathLst>
              <a:path w="420084" h="688204">
                <a:moveTo>
                  <a:pt x="3301" y="41647"/>
                </a:moveTo>
                <a:lnTo>
                  <a:pt x="18584" y="40765"/>
                </a:lnTo>
                <a:lnTo>
                  <a:pt x="33823" y="40555"/>
                </a:lnTo>
                <a:lnTo>
                  <a:pt x="49000" y="41008"/>
                </a:lnTo>
                <a:lnTo>
                  <a:pt x="79083" y="43875"/>
                </a:lnTo>
                <a:lnTo>
                  <a:pt x="108673" y="49308"/>
                </a:lnTo>
                <a:lnTo>
                  <a:pt x="137608" y="57249"/>
                </a:lnTo>
                <a:lnTo>
                  <a:pt x="165729" y="67638"/>
                </a:lnTo>
                <a:lnTo>
                  <a:pt x="192874" y="80418"/>
                </a:lnTo>
                <a:lnTo>
                  <a:pt x="218882" y="95528"/>
                </a:lnTo>
                <a:lnTo>
                  <a:pt x="243593" y="112912"/>
                </a:lnTo>
                <a:lnTo>
                  <a:pt x="266846" y="132509"/>
                </a:lnTo>
                <a:lnTo>
                  <a:pt x="297237" y="164172"/>
                </a:lnTo>
                <a:lnTo>
                  <a:pt x="314555" y="186362"/>
                </a:lnTo>
                <a:lnTo>
                  <a:pt x="329829" y="209563"/>
                </a:lnTo>
                <a:lnTo>
                  <a:pt x="343059" y="233648"/>
                </a:lnTo>
                <a:lnTo>
                  <a:pt x="354246" y="258491"/>
                </a:lnTo>
                <a:lnTo>
                  <a:pt x="363390" y="283965"/>
                </a:lnTo>
                <a:lnTo>
                  <a:pt x="370491" y="309942"/>
                </a:lnTo>
                <a:lnTo>
                  <a:pt x="375550" y="336296"/>
                </a:lnTo>
                <a:lnTo>
                  <a:pt x="378566" y="362900"/>
                </a:lnTo>
                <a:lnTo>
                  <a:pt x="379539" y="389627"/>
                </a:lnTo>
                <a:lnTo>
                  <a:pt x="378470" y="416350"/>
                </a:lnTo>
                <a:lnTo>
                  <a:pt x="375360" y="442942"/>
                </a:lnTo>
                <a:lnTo>
                  <a:pt x="370207" y="469277"/>
                </a:lnTo>
                <a:lnTo>
                  <a:pt x="363013" y="495228"/>
                </a:lnTo>
                <a:lnTo>
                  <a:pt x="353778" y="520667"/>
                </a:lnTo>
                <a:lnTo>
                  <a:pt x="342501" y="545468"/>
                </a:lnTo>
                <a:lnTo>
                  <a:pt x="329184" y="569504"/>
                </a:lnTo>
                <a:lnTo>
                  <a:pt x="313825" y="592648"/>
                </a:lnTo>
                <a:lnTo>
                  <a:pt x="296426" y="614773"/>
                </a:lnTo>
                <a:lnTo>
                  <a:pt x="276987" y="635753"/>
                </a:lnTo>
                <a:lnTo>
                  <a:pt x="259842" y="614925"/>
                </a:lnTo>
                <a:lnTo>
                  <a:pt x="265049" y="673980"/>
                </a:lnTo>
                <a:lnTo>
                  <a:pt x="320040" y="688204"/>
                </a:lnTo>
                <a:lnTo>
                  <a:pt x="302895" y="667376"/>
                </a:lnTo>
                <a:lnTo>
                  <a:pt x="314994" y="655019"/>
                </a:lnTo>
                <a:lnTo>
                  <a:pt x="337351" y="628929"/>
                </a:lnTo>
                <a:lnTo>
                  <a:pt x="357195" y="601157"/>
                </a:lnTo>
                <a:lnTo>
                  <a:pt x="374456" y="571888"/>
                </a:lnTo>
                <a:lnTo>
                  <a:pt x="389064" y="541306"/>
                </a:lnTo>
                <a:lnTo>
                  <a:pt x="400948" y="509595"/>
                </a:lnTo>
                <a:lnTo>
                  <a:pt x="410039" y="476941"/>
                </a:lnTo>
                <a:lnTo>
                  <a:pt x="416266" y="443526"/>
                </a:lnTo>
                <a:lnTo>
                  <a:pt x="419559" y="409537"/>
                </a:lnTo>
                <a:lnTo>
                  <a:pt x="420084" y="392384"/>
                </a:lnTo>
                <a:lnTo>
                  <a:pt x="419849" y="375156"/>
                </a:lnTo>
                <a:lnTo>
                  <a:pt x="415014" y="326182"/>
                </a:lnTo>
                <a:lnTo>
                  <a:pt x="408736" y="295397"/>
                </a:lnTo>
                <a:lnTo>
                  <a:pt x="400119" y="265612"/>
                </a:lnTo>
                <a:lnTo>
                  <a:pt x="389270" y="236920"/>
                </a:lnTo>
                <a:lnTo>
                  <a:pt x="376297" y="209412"/>
                </a:lnTo>
                <a:lnTo>
                  <a:pt x="361307" y="183179"/>
                </a:lnTo>
                <a:lnTo>
                  <a:pt x="344408" y="158315"/>
                </a:lnTo>
                <a:lnTo>
                  <a:pt x="325709" y="134909"/>
                </a:lnTo>
                <a:lnTo>
                  <a:pt x="305316" y="113055"/>
                </a:lnTo>
                <a:lnTo>
                  <a:pt x="283336" y="92844"/>
                </a:lnTo>
                <a:lnTo>
                  <a:pt x="259879" y="74367"/>
                </a:lnTo>
                <a:lnTo>
                  <a:pt x="235051" y="57716"/>
                </a:lnTo>
                <a:lnTo>
                  <a:pt x="208960" y="42983"/>
                </a:lnTo>
                <a:lnTo>
                  <a:pt x="181714" y="30260"/>
                </a:lnTo>
                <a:lnTo>
                  <a:pt x="153419" y="19638"/>
                </a:lnTo>
                <a:lnTo>
                  <a:pt x="124185" y="11209"/>
                </a:lnTo>
                <a:lnTo>
                  <a:pt x="94118" y="5066"/>
                </a:lnTo>
                <a:lnTo>
                  <a:pt x="63327" y="1298"/>
                </a:lnTo>
                <a:lnTo>
                  <a:pt x="31918" y="0"/>
                </a:lnTo>
                <a:lnTo>
                  <a:pt x="0" y="1261"/>
                </a:lnTo>
                <a:lnTo>
                  <a:pt x="3301" y="41647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77151" y="1981835"/>
            <a:ext cx="216407" cy="322325"/>
          </a:xfrm>
          <a:custGeom>
            <a:avLst/>
            <a:gdLst/>
            <a:ahLst/>
            <a:cxnLst/>
            <a:rect l="l" t="t" r="r" b="b"/>
            <a:pathLst>
              <a:path w="216407" h="322325">
                <a:moveTo>
                  <a:pt x="51180" y="322325"/>
                </a:moveTo>
                <a:lnTo>
                  <a:pt x="92328" y="279273"/>
                </a:lnTo>
                <a:lnTo>
                  <a:pt x="66167" y="284988"/>
                </a:lnTo>
                <a:lnTo>
                  <a:pt x="65404" y="269080"/>
                </a:lnTo>
                <a:lnTo>
                  <a:pt x="65655" y="253310"/>
                </a:lnTo>
                <a:lnTo>
                  <a:pt x="66895" y="237716"/>
                </a:lnTo>
                <a:lnTo>
                  <a:pt x="69100" y="222339"/>
                </a:lnTo>
                <a:lnTo>
                  <a:pt x="72247" y="207216"/>
                </a:lnTo>
                <a:lnTo>
                  <a:pt x="76312" y="192386"/>
                </a:lnTo>
                <a:lnTo>
                  <a:pt x="81271" y="177889"/>
                </a:lnTo>
                <a:lnTo>
                  <a:pt x="87102" y="163762"/>
                </a:lnTo>
                <a:lnTo>
                  <a:pt x="93780" y="150046"/>
                </a:lnTo>
                <a:lnTo>
                  <a:pt x="101282" y="136779"/>
                </a:lnTo>
                <a:lnTo>
                  <a:pt x="109584" y="123999"/>
                </a:lnTo>
                <a:lnTo>
                  <a:pt x="118662" y="111745"/>
                </a:lnTo>
                <a:lnTo>
                  <a:pt x="128493" y="100057"/>
                </a:lnTo>
                <a:lnTo>
                  <a:pt x="139054" y="88974"/>
                </a:lnTo>
                <a:lnTo>
                  <a:pt x="150320" y="78533"/>
                </a:lnTo>
                <a:lnTo>
                  <a:pt x="162268" y="68775"/>
                </a:lnTo>
                <a:lnTo>
                  <a:pt x="174874" y="59737"/>
                </a:lnTo>
                <a:lnTo>
                  <a:pt x="188115" y="51459"/>
                </a:lnTo>
                <a:lnTo>
                  <a:pt x="201968" y="43979"/>
                </a:lnTo>
                <a:lnTo>
                  <a:pt x="216407" y="37337"/>
                </a:lnTo>
                <a:lnTo>
                  <a:pt x="200787" y="0"/>
                </a:lnTo>
                <a:lnTo>
                  <a:pt x="183701" y="7853"/>
                </a:lnTo>
                <a:lnTo>
                  <a:pt x="167327" y="16711"/>
                </a:lnTo>
                <a:lnTo>
                  <a:pt x="151691" y="26528"/>
                </a:lnTo>
                <a:lnTo>
                  <a:pt x="136821" y="37255"/>
                </a:lnTo>
                <a:lnTo>
                  <a:pt x="122747" y="48845"/>
                </a:lnTo>
                <a:lnTo>
                  <a:pt x="109496" y="61249"/>
                </a:lnTo>
                <a:lnTo>
                  <a:pt x="97097" y="74421"/>
                </a:lnTo>
                <a:lnTo>
                  <a:pt x="85578" y="88312"/>
                </a:lnTo>
                <a:lnTo>
                  <a:pt x="74967" y="102875"/>
                </a:lnTo>
                <a:lnTo>
                  <a:pt x="65293" y="118062"/>
                </a:lnTo>
                <a:lnTo>
                  <a:pt x="56584" y="133825"/>
                </a:lnTo>
                <a:lnTo>
                  <a:pt x="48868" y="150117"/>
                </a:lnTo>
                <a:lnTo>
                  <a:pt x="42173" y="166889"/>
                </a:lnTo>
                <a:lnTo>
                  <a:pt x="36529" y="184095"/>
                </a:lnTo>
                <a:lnTo>
                  <a:pt x="31962" y="201685"/>
                </a:lnTo>
                <a:lnTo>
                  <a:pt x="28501" y="219614"/>
                </a:lnTo>
                <a:lnTo>
                  <a:pt x="26175" y="237833"/>
                </a:lnTo>
                <a:lnTo>
                  <a:pt x="25013" y="256293"/>
                </a:lnTo>
                <a:lnTo>
                  <a:pt x="25041" y="274948"/>
                </a:lnTo>
                <a:lnTo>
                  <a:pt x="26289" y="293750"/>
                </a:lnTo>
                <a:lnTo>
                  <a:pt x="0" y="299465"/>
                </a:lnTo>
                <a:lnTo>
                  <a:pt x="51180" y="322325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66132" y="6216396"/>
            <a:ext cx="5619749" cy="0"/>
          </a:xfrm>
          <a:custGeom>
            <a:avLst/>
            <a:gdLst/>
            <a:ahLst/>
            <a:cxnLst/>
            <a:rect l="l" t="t" r="r" b="b"/>
            <a:pathLst>
              <a:path w="5619749">
                <a:moveTo>
                  <a:pt x="0" y="0"/>
                </a:moveTo>
                <a:lnTo>
                  <a:pt x="5619749" y="0"/>
                </a:lnTo>
              </a:path>
            </a:pathLst>
          </a:custGeom>
          <a:ln w="6096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66132" y="6216396"/>
            <a:ext cx="0" cy="200050"/>
          </a:xfrm>
          <a:custGeom>
            <a:avLst/>
            <a:gdLst/>
            <a:ahLst/>
            <a:cxnLst/>
            <a:rect l="l" t="t" r="r" b="b"/>
            <a:pathLst>
              <a:path h="200050">
                <a:moveTo>
                  <a:pt x="0" y="0"/>
                </a:moveTo>
                <a:lnTo>
                  <a:pt x="0" y="200050"/>
                </a:lnTo>
              </a:path>
            </a:pathLst>
          </a:custGeom>
          <a:ln w="6096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486644" y="6216396"/>
            <a:ext cx="0" cy="200050"/>
          </a:xfrm>
          <a:custGeom>
            <a:avLst/>
            <a:gdLst/>
            <a:ahLst/>
            <a:cxnLst/>
            <a:rect l="l" t="t" r="r" b="b"/>
            <a:pathLst>
              <a:path h="200050">
                <a:moveTo>
                  <a:pt x="0" y="0"/>
                </a:moveTo>
                <a:lnTo>
                  <a:pt x="0" y="200050"/>
                </a:lnTo>
              </a:path>
            </a:pathLst>
          </a:custGeom>
          <a:ln w="6096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4540" y="1038368"/>
            <a:ext cx="2200126" cy="1166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2955"/>
              </a:lnSpc>
              <a:spcBef>
                <a:spcPts val="147"/>
              </a:spcBef>
            </a:pP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r>
              <a:rPr sz="2800" spc="9" dirty="0">
                <a:solidFill>
                  <a:srgbClr val="FC6108"/>
                </a:solidFill>
                <a:latin typeface="Times New Roman"/>
                <a:cs typeface="Times New Roman"/>
              </a:rPr>
              <a:t>u</a:t>
            </a: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tti</a:t>
            </a:r>
            <a:r>
              <a:rPr sz="2800" spc="9" dirty="0">
                <a:solidFill>
                  <a:srgbClr val="FC6108"/>
                </a:solidFill>
                <a:latin typeface="Times New Roman"/>
                <a:cs typeface="Times New Roman"/>
              </a:rPr>
              <a:t>n</a:t>
            </a: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g</a:t>
            </a:r>
            <a:r>
              <a:rPr sz="2800" spc="-68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It</a:t>
            </a:r>
            <a:r>
              <a:rPr sz="2800" spc="-150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All</a:t>
            </a:r>
            <a:endParaRPr sz="2800">
              <a:latin typeface="Times New Roman"/>
              <a:cs typeface="Times New Roman"/>
            </a:endParaRPr>
          </a:p>
          <a:p>
            <a:pPr marL="12700" marR="30449">
              <a:lnSpc>
                <a:spcPts val="3025"/>
              </a:lnSpc>
              <a:spcBef>
                <a:spcPts val="3"/>
              </a:spcBef>
            </a:pPr>
            <a:r>
              <a:rPr sz="2800" spc="-194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rgbClr val="FC6108"/>
                </a:solidFill>
                <a:latin typeface="Times New Roman"/>
                <a:cs typeface="Times New Roman"/>
              </a:rPr>
              <a:t>g</a:t>
            </a:r>
            <a:r>
              <a:rPr sz="2800" spc="0" dirty="0">
                <a:solidFill>
                  <a:srgbClr val="FC6108"/>
                </a:solidFill>
                <a:latin typeface="Times New Roman"/>
                <a:cs typeface="Times New Roman"/>
              </a:rPr>
              <a:t>ether</a:t>
            </a:r>
            <a:endParaRPr sz="2800">
              <a:latin typeface="Times New Roman"/>
              <a:cs typeface="Times New Roman"/>
            </a:endParaRPr>
          </a:p>
          <a:p>
            <a:pPr marL="28244">
              <a:lnSpc>
                <a:spcPct val="101725"/>
              </a:lnSpc>
              <a:spcBef>
                <a:spcPts val="1031"/>
              </a:spcBef>
            </a:pPr>
            <a:r>
              <a:rPr sz="1600" b="1" spc="0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121728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1600" b="1" spc="-2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121728"/>
                </a:solidFill>
                <a:latin typeface="Calibri"/>
                <a:cs typeface="Calibri"/>
              </a:rPr>
              <a:t>Cu</a:t>
            </a:r>
            <a:r>
              <a:rPr sz="1600" b="1" spc="-14" dirty="0">
                <a:solidFill>
                  <a:srgbClr val="121728"/>
                </a:solidFill>
                <a:latin typeface="Calibri"/>
                <a:cs typeface="Calibri"/>
              </a:rPr>
              <a:t>st</a:t>
            </a:r>
            <a:r>
              <a:rPr sz="1600" b="1" spc="0" dirty="0">
                <a:solidFill>
                  <a:srgbClr val="121728"/>
                </a:solidFill>
                <a:latin typeface="Calibri"/>
                <a:cs typeface="Calibri"/>
              </a:rPr>
              <a:t>omer</a:t>
            </a:r>
            <a:r>
              <a:rPr sz="1600" b="1" spc="-28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121728"/>
                </a:solidFill>
                <a:latin typeface="Calibri"/>
                <a:cs typeface="Calibri"/>
              </a:rPr>
              <a:t>Needs</a:t>
            </a:r>
            <a:r>
              <a:rPr sz="1600" b="1" spc="-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121728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121728"/>
                </a:solidFill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5004" y="1111123"/>
            <a:ext cx="6271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100" b="1" spc="-9" baseline="1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b="1" spc="4" baseline="1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>
                <a:solidFill>
                  <a:srgbClr val="FFFFFF"/>
                </a:solidFill>
                <a:latin typeface="Calibri"/>
                <a:cs typeface="Calibri"/>
              </a:rPr>
              <a:t>hs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2794" y="2253361"/>
            <a:ext cx="909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59" baseline="3034" dirty="0">
                <a:solidFill>
                  <a:srgbClr val="121728"/>
                </a:solidFill>
                <a:latin typeface="Calibri"/>
                <a:cs typeface="Calibri"/>
              </a:rPr>
              <a:t>W</a:t>
            </a:r>
            <a:r>
              <a:rPr sz="2700" spc="-9" baseline="3034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-25" baseline="3034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er</a:t>
            </a:r>
            <a:r>
              <a:rPr sz="2700" spc="-34" baseline="3034" dirty="0">
                <a:solidFill>
                  <a:srgbClr val="121728"/>
                </a:solidFill>
                <a:latin typeface="Calibri"/>
                <a:cs typeface="Calibri"/>
              </a:rPr>
              <a:t>f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3435" y="3423792"/>
            <a:ext cx="584764" cy="39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500" b="1" spc="-4" baseline="273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00" b="1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endParaRPr sz="1000">
              <a:latin typeface="Calibri"/>
              <a:cs typeface="Calibri"/>
            </a:endParaRPr>
          </a:p>
          <a:p>
            <a:pPr marL="54737" marR="4018" algn="ctr">
              <a:lnSpc>
                <a:spcPct val="101725"/>
              </a:lnSpc>
              <a:spcBef>
                <a:spcPts val="399"/>
              </a:spcBef>
            </a:pP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4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-2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9178" y="3423792"/>
            <a:ext cx="584764" cy="397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500" b="1" spc="-4" baseline="273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00" b="1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endParaRPr sz="1000">
              <a:latin typeface="Calibri"/>
              <a:cs typeface="Calibri"/>
            </a:endParaRPr>
          </a:p>
          <a:p>
            <a:pPr marL="52196" marR="6558" algn="ctr">
              <a:lnSpc>
                <a:spcPct val="101725"/>
              </a:lnSpc>
              <a:spcBef>
                <a:spcPts val="414"/>
              </a:spcBef>
            </a:pP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4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-2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56473" y="3423792"/>
            <a:ext cx="584764" cy="397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500" b="1" spc="-4" baseline="273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00" b="1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endParaRPr sz="1000">
              <a:latin typeface="Calibri"/>
              <a:cs typeface="Calibri"/>
            </a:endParaRPr>
          </a:p>
          <a:p>
            <a:pPr marL="54482" marR="4272" algn="ctr">
              <a:lnSpc>
                <a:spcPct val="101725"/>
              </a:lnSpc>
              <a:spcBef>
                <a:spcPts val="414"/>
              </a:spcBef>
            </a:pP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4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-2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68688" y="3424173"/>
            <a:ext cx="587476" cy="39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458" algn="ctr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500" b="1" spc="-4" baseline="273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00" b="1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endParaRPr sz="1000">
              <a:latin typeface="Calibri"/>
              <a:cs typeface="Calibri"/>
            </a:endParaRPr>
          </a:p>
          <a:p>
            <a:pPr marL="61467" algn="ctr">
              <a:lnSpc>
                <a:spcPct val="101725"/>
              </a:lnSpc>
              <a:spcBef>
                <a:spcPts val="414"/>
              </a:spcBef>
            </a:pP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4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-2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2794" y="3723640"/>
            <a:ext cx="932288" cy="1232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2700" spc="4" baseline="3034" dirty="0">
                <a:solidFill>
                  <a:srgbClr val="121728"/>
                </a:solidFill>
                <a:latin typeface="Calibri"/>
                <a:cs typeface="Calibri"/>
              </a:rPr>
              <a:t>g</a:t>
            </a:r>
            <a:r>
              <a:rPr sz="2700" spc="-4" baseline="3034" dirty="0">
                <a:solidFill>
                  <a:srgbClr val="121728"/>
                </a:solidFill>
                <a:latin typeface="Calibri"/>
                <a:cs typeface="Calibri"/>
              </a:rPr>
              <a:t>il</a:t>
            </a:r>
            <a:r>
              <a:rPr sz="2700" spc="0" baseline="3034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22860">
              <a:lnSpc>
                <a:spcPts val="2160"/>
              </a:lnSpc>
              <a:spcBef>
                <a:spcPts val="11"/>
              </a:spcBef>
            </a:pP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(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2700" spc="-4" baseline="1517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2700" spc="0" baseline="1517" dirty="0">
                <a:solidFill>
                  <a:srgbClr val="121728"/>
                </a:solidFill>
                <a:latin typeface="Calibri"/>
                <a:cs typeface="Calibri"/>
              </a:rPr>
              <a:t>rum)</a:t>
            </a:r>
            <a:endParaRPr sz="1800">
              <a:latin typeface="Calibri"/>
              <a:cs typeface="Calibri"/>
            </a:endParaRPr>
          </a:p>
          <a:p>
            <a:pPr marL="16763">
              <a:lnSpc>
                <a:spcPct val="101725"/>
              </a:lnSpc>
              <a:spcBef>
                <a:spcPts val="1084"/>
              </a:spcBef>
            </a:pPr>
            <a:r>
              <a:rPr sz="1200" b="1" spc="0" dirty="0">
                <a:solidFill>
                  <a:srgbClr val="121728"/>
                </a:solidFill>
                <a:latin typeface="Calibri"/>
                <a:cs typeface="Calibri"/>
              </a:rPr>
              <a:t>1</a:t>
            </a:r>
            <a:r>
              <a:rPr sz="1200" b="1" spc="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1200" b="1" spc="0" dirty="0">
                <a:solidFill>
                  <a:srgbClr val="121728"/>
                </a:solidFill>
                <a:latin typeface="Calibri"/>
                <a:cs typeface="Calibri"/>
              </a:rPr>
              <a:t>Us</a:t>
            </a:r>
            <a:r>
              <a:rPr sz="1200" b="1" spc="-4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1200" b="1" spc="-4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1200" b="1" spc="0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1200" b="1" spc="-9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1200" b="1" spc="0" dirty="0">
                <a:solidFill>
                  <a:srgbClr val="121728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121728"/>
                </a:solidFill>
                <a:latin typeface="Calibri"/>
                <a:cs typeface="Calibri"/>
              </a:rPr>
              <a:t>y =</a:t>
            </a:r>
            <a:endParaRPr sz="1200">
              <a:latin typeface="Calibri"/>
              <a:cs typeface="Calibri"/>
            </a:endParaRPr>
          </a:p>
          <a:p>
            <a:pPr marL="16763" marR="22860">
              <a:lnSpc>
                <a:spcPts val="1440"/>
              </a:lnSpc>
              <a:spcBef>
                <a:spcPts val="72"/>
              </a:spcBef>
            </a:pPr>
            <a:r>
              <a:rPr sz="1800" b="1" spc="0" baseline="2275" dirty="0">
                <a:solidFill>
                  <a:srgbClr val="121728"/>
                </a:solidFill>
                <a:latin typeface="Calibri"/>
                <a:cs typeface="Calibri"/>
              </a:rPr>
              <a:t>1</a:t>
            </a:r>
            <a:r>
              <a:rPr sz="1800" b="1" spc="4" baseline="2275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>
                <a:solidFill>
                  <a:srgbClr val="121728"/>
                </a:solidFill>
                <a:latin typeface="Calibri"/>
                <a:cs typeface="Calibri"/>
              </a:rPr>
              <a:t>F</a:t>
            </a:r>
            <a:r>
              <a:rPr sz="1800" b="1" spc="4" baseline="2275" dirty="0">
                <a:solidFill>
                  <a:srgbClr val="121728"/>
                </a:solidFill>
                <a:latin typeface="Calibri"/>
                <a:cs typeface="Calibri"/>
              </a:rPr>
              <a:t>un</a:t>
            </a:r>
            <a:r>
              <a:rPr sz="1800" b="1" spc="0" baseline="2275" dirty="0">
                <a:solidFill>
                  <a:srgbClr val="121728"/>
                </a:solidFill>
                <a:latin typeface="Calibri"/>
                <a:cs typeface="Calibri"/>
              </a:rPr>
              <a:t>c</a:t>
            </a:r>
            <a:r>
              <a:rPr sz="1800" b="1" spc="4" baseline="2275" dirty="0">
                <a:solidFill>
                  <a:srgbClr val="121728"/>
                </a:solidFill>
                <a:latin typeface="Calibri"/>
                <a:cs typeface="Calibri"/>
              </a:rPr>
              <a:t>ti</a:t>
            </a:r>
            <a:r>
              <a:rPr sz="1800" b="1" spc="0" baseline="2275" dirty="0">
                <a:solidFill>
                  <a:srgbClr val="121728"/>
                </a:solidFill>
                <a:latin typeface="Calibri"/>
                <a:cs typeface="Calibri"/>
              </a:rPr>
              <a:t>o</a:t>
            </a:r>
            <a:r>
              <a:rPr sz="1800" b="1" spc="4" baseline="2275" dirty="0">
                <a:solidFill>
                  <a:srgbClr val="121728"/>
                </a:solidFill>
                <a:latin typeface="Calibri"/>
                <a:cs typeface="Calibri"/>
              </a:rPr>
              <a:t>n</a:t>
            </a:r>
            <a:r>
              <a:rPr sz="1800" b="1" spc="-4" baseline="2275" dirty="0">
                <a:solidFill>
                  <a:srgbClr val="121728"/>
                </a:solidFill>
                <a:latin typeface="Calibri"/>
                <a:cs typeface="Calibri"/>
              </a:rPr>
              <a:t>a</a:t>
            </a:r>
            <a:r>
              <a:rPr sz="1800" b="1" spc="0" baseline="2275" dirty="0">
                <a:solidFill>
                  <a:srgbClr val="12172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16763" marR="22860">
              <a:lnSpc>
                <a:spcPts val="1440"/>
              </a:lnSpc>
            </a:pPr>
            <a:r>
              <a:rPr sz="1800" b="1" spc="-14" baseline="2275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1800" b="1" spc="-4" baseline="2275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1800" b="1" spc="4" baseline="2275" dirty="0">
                <a:solidFill>
                  <a:srgbClr val="121728"/>
                </a:solidFill>
                <a:latin typeface="Calibri"/>
                <a:cs typeface="Calibri"/>
              </a:rPr>
              <a:t>qui</a:t>
            </a:r>
            <a:r>
              <a:rPr sz="1800" b="1" spc="-4" baseline="2275" dirty="0">
                <a:solidFill>
                  <a:srgbClr val="121728"/>
                </a:solidFill>
                <a:latin typeface="Calibri"/>
                <a:cs typeface="Calibri"/>
              </a:rPr>
              <a:t>reme</a:t>
            </a:r>
            <a:r>
              <a:rPr sz="1800" b="1" spc="-9" baseline="2275" dirty="0">
                <a:solidFill>
                  <a:srgbClr val="121728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9975" y="3991864"/>
            <a:ext cx="94099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4" baseline="1950" dirty="0">
                <a:solidFill>
                  <a:srgbClr val="121728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2100" b="1" spc="4" baseline="1950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2100" b="1" spc="0" baseline="1950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100" b="1" spc="-9" baseline="1950" dirty="0">
                <a:solidFill>
                  <a:srgbClr val="121728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r>
              <a:rPr sz="2100" b="1" spc="-9" baseline="1950" dirty="0">
                <a:solidFill>
                  <a:srgbClr val="121728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>
                <a:solidFill>
                  <a:srgbClr val="121728"/>
                </a:solidFill>
                <a:latin typeface="Calibri"/>
                <a:cs typeface="Calibri"/>
              </a:rPr>
              <a:t>o</a:t>
            </a:r>
            <a:r>
              <a:rPr sz="2100" b="1" spc="4" baseline="1950" dirty="0">
                <a:solidFill>
                  <a:srgbClr val="121728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>
                <a:solidFill>
                  <a:srgbClr val="121728"/>
                </a:solidFill>
                <a:latin typeface="Calibri"/>
                <a:cs typeface="Calibri"/>
              </a:rPr>
              <a:t>i</a:t>
            </a:r>
            <a:r>
              <a:rPr sz="2100" b="1" spc="4" baseline="1950" dirty="0">
                <a:solidFill>
                  <a:srgbClr val="121728"/>
                </a:solidFill>
                <a:latin typeface="Calibri"/>
                <a:cs typeface="Calibri"/>
              </a:rPr>
              <a:t>e</a:t>
            </a:r>
            <a:r>
              <a:rPr sz="2100" b="1" spc="0" baseline="1950" dirty="0">
                <a:solidFill>
                  <a:srgbClr val="121728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7029" y="5997651"/>
            <a:ext cx="57994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404040"/>
                </a:solidFill>
                <a:latin typeface="Calibri"/>
                <a:cs typeface="Calibri"/>
              </a:rPr>
              <a:t>Accepted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2805" y="5994298"/>
            <a:ext cx="5560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b="1" spc="0" baseline="2482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1650" b="1" spc="4" baseline="2482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1650" b="1" spc="-4" baseline="2482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50" b="1" spc="4" baseline="2482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50" b="1" spc="0" baseline="2482" dirty="0">
                <a:solidFill>
                  <a:srgbClr val="C00000"/>
                </a:solidFill>
                <a:latin typeface="Calibri"/>
                <a:cs typeface="Calibri"/>
              </a:rPr>
              <a:t>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8223" y="5994298"/>
            <a:ext cx="5799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404040"/>
                </a:solidFill>
                <a:latin typeface="Calibri"/>
                <a:cs typeface="Calibri"/>
              </a:rPr>
              <a:t>Accepted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29394" y="5994298"/>
            <a:ext cx="5799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404040"/>
                </a:solidFill>
                <a:latin typeface="Calibri"/>
                <a:cs typeface="Calibri"/>
              </a:rPr>
              <a:t>Accepted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5761" y="6419713"/>
            <a:ext cx="4147086" cy="16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500" spc="0" baseline="2898" dirty="0">
                <a:solidFill>
                  <a:srgbClr val="121728"/>
                </a:solidFill>
                <a:latin typeface="Arial"/>
                <a:cs typeface="Arial"/>
              </a:rPr>
              <a:t>•  </a:t>
            </a:r>
            <a:r>
              <a:rPr sz="1500" spc="173" baseline="2898" dirty="0">
                <a:solidFill>
                  <a:srgbClr val="121728"/>
                </a:solidFill>
                <a:latin typeface="Arial"/>
                <a:cs typeface="Arial"/>
              </a:rPr>
              <a:t> 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P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ro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d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u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t</a:t>
            </a:r>
            <a:r>
              <a:rPr sz="1500" spc="7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4" baseline="2730" dirty="0">
                <a:solidFill>
                  <a:srgbClr val="121728"/>
                </a:solidFill>
                <a:latin typeface="Corbel"/>
                <a:cs typeface="Corbel"/>
              </a:rPr>
              <a:t>O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wner</a:t>
            </a:r>
            <a:r>
              <a:rPr sz="1500" spc="-22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/</a:t>
            </a:r>
            <a:r>
              <a:rPr sz="1500" spc="-7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Cu</a:t>
            </a:r>
            <a:r>
              <a:rPr sz="1500" spc="4" baseline="2730" dirty="0">
                <a:solidFill>
                  <a:srgbClr val="121728"/>
                </a:solidFill>
                <a:latin typeface="Corbel"/>
                <a:cs typeface="Corbel"/>
              </a:rPr>
              <a:t>s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tomer</a:t>
            </a:r>
            <a:r>
              <a:rPr sz="1500" spc="-35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4" baseline="2730" dirty="0">
                <a:solidFill>
                  <a:srgbClr val="121728"/>
                </a:solidFill>
                <a:latin typeface="Corbel"/>
                <a:cs typeface="Corbel"/>
              </a:rPr>
              <a:t>s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ee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s</a:t>
            </a:r>
            <a:r>
              <a:rPr sz="1500" spc="-8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f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un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ti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o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n</a:t>
            </a:r>
            <a:r>
              <a:rPr sz="1500" spc="4" baseline="2730" dirty="0">
                <a:solidFill>
                  <a:srgbClr val="121728"/>
                </a:solidFill>
                <a:latin typeface="Corbel"/>
                <a:cs typeface="Corbel"/>
              </a:rPr>
              <a:t>a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li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ty</a:t>
            </a:r>
            <a:r>
              <a:rPr sz="1500" spc="-2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u="sng" spc="-4" baseline="2730" dirty="0">
                <a:solidFill>
                  <a:srgbClr val="121728"/>
                </a:solidFill>
                <a:latin typeface="Corbel"/>
                <a:cs typeface="Corbel"/>
              </a:rPr>
              <a:t>e</a:t>
            </a:r>
            <a:r>
              <a:rPr sz="1500" u="sng" spc="4" baseline="2730" dirty="0">
                <a:solidFill>
                  <a:srgbClr val="121728"/>
                </a:solidFill>
                <a:latin typeface="Corbel"/>
                <a:cs typeface="Corbel"/>
              </a:rPr>
              <a:t>a</a:t>
            </a:r>
            <a:r>
              <a:rPr sz="1500" u="sng" spc="-4" baseline="2730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500" u="sng" spc="0" baseline="2730" dirty="0">
                <a:solidFill>
                  <a:srgbClr val="121728"/>
                </a:solidFill>
                <a:latin typeface="Corbel"/>
                <a:cs typeface="Corbel"/>
              </a:rPr>
              <a:t>h</a:t>
            </a:r>
            <a:r>
              <a:rPr sz="1500" u="sng" spc="-6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u="sng" spc="0" baseline="2730" dirty="0">
                <a:solidFill>
                  <a:srgbClr val="121728"/>
                </a:solidFill>
                <a:latin typeface="Corbel"/>
                <a:cs typeface="Corbel"/>
              </a:rPr>
              <a:t>Sp</a:t>
            </a:r>
            <a:r>
              <a:rPr sz="1500" u="sng" spc="4" baseline="2730" dirty="0">
                <a:solidFill>
                  <a:srgbClr val="121728"/>
                </a:solidFill>
                <a:latin typeface="Corbel"/>
                <a:cs typeface="Corbel"/>
              </a:rPr>
              <a:t>r</a:t>
            </a:r>
            <a:r>
              <a:rPr sz="1500" u="sng" spc="-4" baseline="2730" dirty="0">
                <a:solidFill>
                  <a:srgbClr val="121728"/>
                </a:solidFill>
                <a:latin typeface="Corbel"/>
                <a:cs typeface="Corbel"/>
              </a:rPr>
              <a:t>i</a:t>
            </a:r>
            <a:r>
              <a:rPr sz="1500" u="sng" spc="0" baseline="2730" dirty="0">
                <a:solidFill>
                  <a:srgbClr val="121728"/>
                </a:solidFill>
                <a:latin typeface="Corbel"/>
                <a:cs typeface="Corbel"/>
              </a:rPr>
              <a:t>n</a:t>
            </a:r>
            <a:r>
              <a:rPr sz="1500" u="sng" spc="4" baseline="2730" dirty="0">
                <a:solidFill>
                  <a:srgbClr val="121728"/>
                </a:solidFill>
                <a:latin typeface="Corbel"/>
                <a:cs typeface="Corbel"/>
              </a:rPr>
              <a:t>t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,</a:t>
            </a:r>
            <a:r>
              <a:rPr sz="1500" spc="-20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4" baseline="2730" dirty="0">
                <a:solidFill>
                  <a:srgbClr val="121728"/>
                </a:solidFill>
                <a:latin typeface="Corbel"/>
                <a:cs typeface="Corbel"/>
              </a:rPr>
              <a:t>a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cce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pts</a:t>
            </a:r>
            <a:r>
              <a:rPr sz="1500" spc="-21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or</a:t>
            </a:r>
            <a:r>
              <a:rPr sz="1500" spc="6" baseline="2730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rej</a:t>
            </a:r>
            <a:r>
              <a:rPr sz="1500" spc="-4" baseline="2730" dirty="0">
                <a:solidFill>
                  <a:srgbClr val="121728"/>
                </a:solidFill>
                <a:latin typeface="Corbel"/>
                <a:cs typeface="Corbel"/>
              </a:rPr>
              <a:t>ec</a:t>
            </a:r>
            <a:r>
              <a:rPr sz="1500" spc="0" baseline="2730" dirty="0">
                <a:solidFill>
                  <a:srgbClr val="121728"/>
                </a:solidFill>
                <a:latin typeface="Corbel"/>
                <a:cs typeface="Corbel"/>
              </a:rPr>
              <a:t>ts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6132" y="6216396"/>
            <a:ext cx="5619749" cy="2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ts val="1220"/>
              </a:lnSpc>
              <a:spcBef>
                <a:spcPts val="416"/>
              </a:spcBef>
            </a:pPr>
            <a:r>
              <a:rPr sz="1000" spc="0" dirty="0">
                <a:solidFill>
                  <a:srgbClr val="121728"/>
                </a:solidFill>
                <a:latin typeface="Arial"/>
                <a:cs typeface="Arial"/>
              </a:rPr>
              <a:t>•  </a:t>
            </a:r>
            <a:r>
              <a:rPr sz="1000" spc="173" dirty="0">
                <a:solidFill>
                  <a:srgbClr val="121728"/>
                </a:solidFill>
                <a:latin typeface="Arial"/>
                <a:cs typeface="Arial"/>
              </a:rPr>
              <a:t> </a:t>
            </a:r>
            <a:r>
              <a:rPr sz="1000" spc="4" dirty="0">
                <a:solidFill>
                  <a:srgbClr val="121728"/>
                </a:solidFill>
                <a:latin typeface="Corbel"/>
                <a:cs typeface="Corbel"/>
              </a:rPr>
              <a:t>D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efec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ts</a:t>
            </a:r>
            <a:r>
              <a:rPr sz="1000" spc="-11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di</a:t>
            </a:r>
            <a:r>
              <a:rPr sz="1000" spc="4" dirty="0">
                <a:solidFill>
                  <a:srgbClr val="121728"/>
                </a:solidFill>
                <a:latin typeface="Corbel"/>
                <a:cs typeface="Corbel"/>
              </a:rPr>
              <a:t>s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o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ve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red</a:t>
            </a:r>
            <a:r>
              <a:rPr sz="1000" spc="12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000" spc="4" dirty="0">
                <a:solidFill>
                  <a:srgbClr val="121728"/>
                </a:solidFill>
                <a:latin typeface="Corbel"/>
                <a:cs typeface="Corbel"/>
              </a:rPr>
              <a:t>a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nd</a:t>
            </a:r>
            <a:r>
              <a:rPr sz="1000" spc="-15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orre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ted</a:t>
            </a:r>
            <a:r>
              <a:rPr sz="1000" spc="5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w</a:t>
            </a:r>
            <a:r>
              <a:rPr sz="1000" spc="-4" dirty="0">
                <a:solidFill>
                  <a:srgbClr val="121728"/>
                </a:solidFill>
                <a:latin typeface="Corbel"/>
                <a:cs typeface="Corbel"/>
              </a:rPr>
              <a:t>i</a:t>
            </a:r>
            <a:r>
              <a:rPr sz="1000" spc="0" dirty="0">
                <a:solidFill>
                  <a:srgbClr val="121728"/>
                </a:solidFill>
                <a:latin typeface="Corbel"/>
                <a:cs typeface="Corbel"/>
              </a:rPr>
              <a:t>thin</a:t>
            </a:r>
            <a:r>
              <a:rPr sz="1000" spc="14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000" u="sng" spc="-4" dirty="0">
                <a:solidFill>
                  <a:srgbClr val="121728"/>
                </a:solidFill>
                <a:latin typeface="Corbel"/>
                <a:cs typeface="Corbel"/>
              </a:rPr>
              <a:t>e</a:t>
            </a:r>
            <a:r>
              <a:rPr sz="1000" u="sng" spc="4" dirty="0">
                <a:solidFill>
                  <a:srgbClr val="121728"/>
                </a:solidFill>
                <a:latin typeface="Corbel"/>
                <a:cs typeface="Corbel"/>
              </a:rPr>
              <a:t>a</a:t>
            </a:r>
            <a:r>
              <a:rPr sz="1000" u="sng" spc="-4" dirty="0">
                <a:solidFill>
                  <a:srgbClr val="121728"/>
                </a:solidFill>
                <a:latin typeface="Corbel"/>
                <a:cs typeface="Corbel"/>
              </a:rPr>
              <a:t>c</a:t>
            </a:r>
            <a:r>
              <a:rPr sz="1000" u="sng" spc="0" dirty="0">
                <a:solidFill>
                  <a:srgbClr val="121728"/>
                </a:solidFill>
                <a:latin typeface="Corbel"/>
                <a:cs typeface="Corbel"/>
              </a:rPr>
              <a:t>h</a:t>
            </a:r>
            <a:r>
              <a:rPr sz="1000" u="sng" spc="-6" dirty="0">
                <a:solidFill>
                  <a:srgbClr val="121728"/>
                </a:solidFill>
                <a:latin typeface="Corbel"/>
                <a:cs typeface="Corbel"/>
              </a:rPr>
              <a:t> </a:t>
            </a:r>
            <a:r>
              <a:rPr sz="1000" u="sng" spc="0" dirty="0">
                <a:solidFill>
                  <a:srgbClr val="121728"/>
                </a:solidFill>
                <a:latin typeface="Corbel"/>
                <a:cs typeface="Corbel"/>
              </a:rPr>
              <a:t>Sp</a:t>
            </a:r>
            <a:r>
              <a:rPr sz="1000" u="sng" spc="4" dirty="0">
                <a:solidFill>
                  <a:srgbClr val="121728"/>
                </a:solidFill>
                <a:latin typeface="Corbel"/>
                <a:cs typeface="Corbel"/>
              </a:rPr>
              <a:t>r</a:t>
            </a:r>
            <a:r>
              <a:rPr sz="1000" u="sng" spc="-4" dirty="0">
                <a:solidFill>
                  <a:srgbClr val="121728"/>
                </a:solidFill>
                <a:latin typeface="Corbel"/>
                <a:cs typeface="Corbel"/>
              </a:rPr>
              <a:t>i</a:t>
            </a:r>
            <a:r>
              <a:rPr sz="1000" u="sng" spc="0" dirty="0">
                <a:solidFill>
                  <a:srgbClr val="121728"/>
                </a:solidFill>
                <a:latin typeface="Corbel"/>
                <a:cs typeface="Corbel"/>
              </a:rPr>
              <a:t>nt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8028" y="4376928"/>
            <a:ext cx="1037844" cy="1545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8148828" y="4376928"/>
            <a:ext cx="1037844" cy="1545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929628" y="4376928"/>
            <a:ext cx="1037844" cy="1545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86044" y="4375404"/>
            <a:ext cx="1037844" cy="1545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923663" y="4350550"/>
            <a:ext cx="636066" cy="181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91557">
              <a:lnSpc>
                <a:spcPts val="1464"/>
              </a:lnSpc>
              <a:spcBef>
                <a:spcPts val="355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endParaRPr sz="1200">
              <a:latin typeface="Calibri"/>
              <a:cs typeface="Calibri"/>
            </a:endParaRPr>
          </a:p>
          <a:p>
            <a:pPr marL="92075" marR="91557">
              <a:lnSpc>
                <a:spcPts val="1464"/>
              </a:lnSpc>
              <a:spcBef>
                <a:spcPts val="1174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endParaRPr sz="1200">
              <a:latin typeface="Calibri"/>
              <a:cs typeface="Calibri"/>
            </a:endParaRPr>
          </a:p>
          <a:p>
            <a:pPr marL="92075" marR="91557">
              <a:lnSpc>
                <a:spcPts val="1464"/>
              </a:lnSpc>
              <a:spcBef>
                <a:spcPts val="1174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endParaRPr sz="1200">
              <a:latin typeface="Calibri"/>
              <a:cs typeface="Calibri"/>
            </a:endParaRPr>
          </a:p>
          <a:p>
            <a:pPr marL="92075" marR="91557">
              <a:lnSpc>
                <a:spcPts val="1464"/>
              </a:lnSpc>
              <a:spcBef>
                <a:spcPts val="1174"/>
              </a:spcBef>
            </a:pPr>
            <a:r>
              <a:rPr sz="1200" b="1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endParaRPr sz="1200">
              <a:latin typeface="Calibri"/>
              <a:cs typeface="Calibri"/>
            </a:endParaRPr>
          </a:p>
          <a:p>
            <a:pPr marL="92075" marR="91557">
              <a:lnSpc>
                <a:spcPts val="1464"/>
              </a:lnSpc>
              <a:spcBef>
                <a:spcPts val="1174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1952" y="1453896"/>
            <a:ext cx="1082040" cy="277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2194">
              <a:lnSpc>
                <a:spcPct val="101725"/>
              </a:lnSpc>
              <a:spcBef>
                <a:spcPts val="355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3711" y="1453896"/>
            <a:ext cx="1082040" cy="27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0294">
              <a:lnSpc>
                <a:spcPct val="101725"/>
              </a:lnSpc>
              <a:spcBef>
                <a:spcPts val="350"/>
              </a:spcBef>
            </a:pPr>
            <a:r>
              <a:rPr sz="1200" b="1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0711" y="1449324"/>
            <a:ext cx="1082040" cy="277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0">
              <a:lnSpc>
                <a:spcPct val="101725"/>
              </a:lnSpc>
              <a:spcBef>
                <a:spcPts val="355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1616" y="1453896"/>
            <a:ext cx="1083564" cy="27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958">
              <a:lnSpc>
                <a:spcPct val="101725"/>
              </a:lnSpc>
              <a:spcBef>
                <a:spcPts val="350"/>
              </a:spcBef>
            </a:pP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616" y="1449324"/>
            <a:ext cx="1083564" cy="277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313">
              <a:lnSpc>
                <a:spcPct val="101725"/>
              </a:lnSpc>
              <a:spcBef>
                <a:spcPts val="355"/>
              </a:spcBef>
            </a:pPr>
            <a:r>
              <a:rPr sz="1200" b="1" spc="-1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4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200" b="1" spc="-4" dirty="0">
                <a:solidFill>
                  <a:srgbClr val="FFFFFF"/>
                </a:solidFill>
                <a:latin typeface="Calibri"/>
                <a:cs typeface="Calibri"/>
              </a:rPr>
              <a:t>reme</a:t>
            </a:r>
            <a:r>
              <a:rPr sz="1200" b="1" spc="-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9332" y="3097276"/>
            <a:ext cx="7620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02430" y="3087522"/>
            <a:ext cx="3886426" cy="68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60"/>
              </a:lnSpc>
              <a:spcBef>
                <a:spcPts val="268"/>
              </a:spcBef>
            </a:pP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Agile</a:t>
            </a:r>
            <a:r>
              <a:rPr sz="7800" spc="-359" baseline="3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7800" spc="-325" baseline="31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oolse</a:t>
            </a:r>
            <a:r>
              <a:rPr sz="7800" spc="-14" baseline="31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5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771138" y="2782722"/>
            <a:ext cx="4699472" cy="1413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360"/>
              </a:lnSpc>
              <a:spcBef>
                <a:spcPts val="268"/>
              </a:spcBef>
            </a:pP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Stori</a:t>
            </a:r>
            <a:r>
              <a:rPr sz="7800" spc="-19" baseline="31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7800" spc="-189" baseline="3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On Board</a:t>
            </a:r>
            <a:endParaRPr sz="5200">
              <a:latin typeface="Corbel"/>
              <a:cs typeface="Corbel"/>
            </a:endParaRPr>
          </a:p>
          <a:p>
            <a:pPr marL="476630" marR="530710" algn="ctr">
              <a:lnSpc>
                <a:spcPct val="101725"/>
              </a:lnSpc>
              <a:spcBef>
                <a:spcPts val="2496"/>
              </a:spcBef>
            </a:pP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orie</a:t>
            </a:r>
            <a:r>
              <a:rPr sz="2400" spc="4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OnB</a:t>
            </a:r>
            <a:r>
              <a:rPr sz="2400" spc="4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ard.c</a:t>
            </a:r>
            <a:r>
              <a:rPr sz="2400" spc="4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400" spc="-17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4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4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lset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77200" y="3544824"/>
            <a:ext cx="2699004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8482" y="2607437"/>
            <a:ext cx="2268220" cy="2118614"/>
          </a:xfrm>
          <a:custGeom>
            <a:avLst/>
            <a:gdLst/>
            <a:ahLst/>
            <a:cxnLst/>
            <a:rect l="l" t="t" r="r" b="b"/>
            <a:pathLst>
              <a:path w="2268220" h="2118614">
                <a:moveTo>
                  <a:pt x="2217420" y="2079879"/>
                </a:moveTo>
                <a:lnTo>
                  <a:pt x="2208192" y="2071263"/>
                </a:lnTo>
                <a:lnTo>
                  <a:pt x="2186559" y="2094483"/>
                </a:lnTo>
                <a:lnTo>
                  <a:pt x="2268220" y="2118614"/>
                </a:lnTo>
                <a:lnTo>
                  <a:pt x="2217420" y="2079879"/>
                </a:lnTo>
                <a:close/>
              </a:path>
              <a:path w="2268220" h="2118614">
                <a:moveTo>
                  <a:pt x="2238502" y="2038731"/>
                </a:moveTo>
                <a:lnTo>
                  <a:pt x="2216888" y="2061929"/>
                </a:lnTo>
                <a:lnTo>
                  <a:pt x="2226183" y="2070608"/>
                </a:lnTo>
                <a:lnTo>
                  <a:pt x="2238502" y="2038731"/>
                </a:lnTo>
                <a:close/>
              </a:path>
              <a:path w="2268220" h="2118614">
                <a:moveTo>
                  <a:pt x="8636" y="0"/>
                </a:moveTo>
                <a:lnTo>
                  <a:pt x="0" y="9398"/>
                </a:lnTo>
                <a:lnTo>
                  <a:pt x="2208192" y="2071263"/>
                </a:lnTo>
                <a:lnTo>
                  <a:pt x="2217420" y="2079879"/>
                </a:lnTo>
                <a:lnTo>
                  <a:pt x="2268220" y="2118614"/>
                </a:lnTo>
                <a:lnTo>
                  <a:pt x="2238502" y="2038731"/>
                </a:lnTo>
                <a:lnTo>
                  <a:pt x="2226183" y="2070608"/>
                </a:lnTo>
                <a:lnTo>
                  <a:pt x="2216888" y="2061929"/>
                </a:lnTo>
                <a:lnTo>
                  <a:pt x="8636" y="0"/>
                </a:lnTo>
                <a:close/>
              </a:path>
            </a:pathLst>
          </a:custGeom>
          <a:solidFill>
            <a:srgbClr val="CA3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7200" y="1783079"/>
            <a:ext cx="2362200" cy="1656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45521" y="142124"/>
            <a:ext cx="93083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SoB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173" y="1172759"/>
            <a:ext cx="6783451" cy="329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Stori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</a:t>
            </a:r>
            <a:r>
              <a:rPr sz="3400" spc="-3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On</a:t>
            </a:r>
            <a:r>
              <a:rPr sz="3400" spc="-41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B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ard</a:t>
            </a:r>
            <a:endParaRPr sz="3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1496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Product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400" spc="8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-125" dirty="0">
                <a:solidFill>
                  <a:srgbClr val="003D76"/>
                </a:solidFill>
                <a:latin typeface="Times New Roman"/>
                <a:cs typeface="Times New Roman"/>
              </a:rPr>
              <a:t>’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&amp;</a:t>
            </a:r>
            <a:r>
              <a:rPr sz="2400" spc="-5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175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eam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Backlog</a:t>
            </a:r>
            <a:r>
              <a:rPr sz="2400" spc="-6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2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orkspace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2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SoB sto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ies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can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nked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Ji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with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si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ple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“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cl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ck”</a:t>
            </a:r>
            <a:endParaRPr sz="2400">
              <a:latin typeface="Times New Roman"/>
              <a:cs typeface="Times New Roman"/>
            </a:endParaRPr>
          </a:p>
          <a:p>
            <a:pPr marL="332739" marR="45720">
              <a:lnSpc>
                <a:spcPct val="95825"/>
              </a:lnSpc>
              <a:spcBef>
                <a:spcPts val="709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New l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stories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are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ad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bac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log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Jira</a:t>
            </a:r>
            <a:endParaRPr sz="2000">
              <a:latin typeface="Times New Roman"/>
              <a:cs typeface="Times New Roman"/>
            </a:endParaRPr>
          </a:p>
          <a:p>
            <a:pPr marL="332739" marR="45720">
              <a:lnSpc>
                <a:spcPct val="95825"/>
              </a:lnSpc>
              <a:spcBef>
                <a:spcPts val="700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hile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stories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are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ed,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any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cha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ges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6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, Descript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on,</a:t>
            </a:r>
            <a:endParaRPr sz="2000">
              <a:latin typeface="Times New Roman"/>
              <a:cs typeface="Times New Roman"/>
            </a:endParaRPr>
          </a:p>
          <a:p>
            <a:pPr marL="643829" marR="402338" algn="ctr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ion f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ds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ther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tool,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dat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other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tool</a:t>
            </a:r>
            <a:endParaRPr sz="2000">
              <a:latin typeface="Times New Roman"/>
              <a:cs typeface="Times New Roman"/>
            </a:endParaRPr>
          </a:p>
          <a:p>
            <a:pPr marL="332739" marR="45720">
              <a:lnSpc>
                <a:spcPct val="95825"/>
              </a:lnSpc>
              <a:spcBef>
                <a:spcPts val="702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story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tus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iven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by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story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tus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Jira</a:t>
            </a:r>
            <a:endParaRPr sz="2000">
              <a:latin typeface="Times New Roman"/>
              <a:cs typeface="Times New Roman"/>
            </a:endParaRPr>
          </a:p>
          <a:p>
            <a:pPr marL="332739" marR="45720">
              <a:lnSpc>
                <a:spcPct val="95825"/>
              </a:lnSpc>
              <a:spcBef>
                <a:spcPts val="700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es,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Epics,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ch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u="heavy" spc="0" dirty="0">
                <a:solidFill>
                  <a:srgbClr val="003D76"/>
                </a:solidFill>
                <a:latin typeface="Times New Roman"/>
                <a:cs typeface="Times New Roman"/>
              </a:rPr>
              <a:t>do n</a:t>
            </a:r>
            <a:r>
              <a:rPr sz="2000" u="heavy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u="heavy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synch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oni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z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4578576"/>
            <a:ext cx="6056063" cy="1841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550"/>
              </a:lnSpc>
              <a:spcBef>
                <a:spcPts val="127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Sugges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Prac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32739">
              <a:lnSpc>
                <a:spcPct val="95825"/>
              </a:lnSpc>
              <a:spcBef>
                <a:spcPts val="582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date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 SoB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J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has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been</a:t>
            </a:r>
            <a:endParaRPr sz="2000">
              <a:latin typeface="Times New Roman"/>
              <a:cs typeface="Times New Roman"/>
            </a:endParaRPr>
          </a:p>
          <a:p>
            <a:pPr marL="675640" marR="4381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ion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x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ture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rint.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710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332739" marR="43811">
              <a:lnSpc>
                <a:spcPct val="95825"/>
              </a:lnSpc>
              <a:spcBef>
                <a:spcPts val="709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  <a:hlinkClick r:id="rId8"/>
              </a:rPr>
              <a:t>•   </a:t>
            </a:r>
            <a:r>
              <a:rPr sz="1600" spc="437" dirty="0">
                <a:solidFill>
                  <a:srgbClr val="252F50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Life</a:t>
            </a:r>
            <a:r>
              <a:rPr sz="2000" u="heavy" spc="-9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Iss</a:t>
            </a:r>
            <a:r>
              <a:rPr sz="2000" u="heavy" spc="9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u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es</a:t>
            </a:r>
            <a:r>
              <a:rPr sz="2000" u="heavy" spc="-29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C</a:t>
            </a:r>
            <a:r>
              <a:rPr sz="2000" u="heavy" spc="-9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y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be</a:t>
            </a:r>
            <a:r>
              <a:rPr sz="2000" u="heavy" spc="4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Life</a:t>
            </a:r>
            <a:r>
              <a:rPr sz="2000" u="heavy" spc="-54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000" u="heavy" spc="-144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eam</a:t>
            </a:r>
            <a:r>
              <a:rPr sz="2000" u="heavy" spc="-14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(</a:t>
            </a:r>
            <a:r>
              <a:rPr sz="2000" u="heavy" spc="-139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eam</a:t>
            </a:r>
            <a:r>
              <a:rPr sz="2000" u="heavy" spc="-25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000" u="heavy" spc="4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1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8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0445" y="4267073"/>
            <a:ext cx="638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75823" y="6218123"/>
            <a:ext cx="620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361213" y="6218123"/>
            <a:ext cx="597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466519" y="6218123"/>
            <a:ext cx="563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084043" y="6218123"/>
            <a:ext cx="618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792338" y="6218123"/>
            <a:ext cx="603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7600" y="1783079"/>
            <a:ext cx="3962400" cy="3810000"/>
          </a:xfrm>
          <a:custGeom>
            <a:avLst/>
            <a:gdLst/>
            <a:ahLst/>
            <a:cxnLst/>
            <a:rect l="l" t="t" r="r" b="b"/>
            <a:pathLst>
              <a:path w="3962400" h="3810000">
                <a:moveTo>
                  <a:pt x="0" y="3810000"/>
                </a:moveTo>
                <a:lnTo>
                  <a:pt x="3962400" y="3810000"/>
                </a:lnTo>
                <a:lnTo>
                  <a:pt x="39624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2150" y="2224913"/>
            <a:ext cx="1754885" cy="699515"/>
          </a:xfrm>
          <a:custGeom>
            <a:avLst/>
            <a:gdLst/>
            <a:ahLst/>
            <a:cxnLst/>
            <a:rect l="l" t="t" r="r" b="b"/>
            <a:pathLst>
              <a:path w="1754885" h="699515">
                <a:moveTo>
                  <a:pt x="0" y="687577"/>
                </a:moveTo>
                <a:lnTo>
                  <a:pt x="4572" y="699515"/>
                </a:lnTo>
                <a:lnTo>
                  <a:pt x="1686291" y="41457"/>
                </a:lnTo>
                <a:lnTo>
                  <a:pt x="1698117" y="36829"/>
                </a:lnTo>
                <a:lnTo>
                  <a:pt x="1697863" y="70992"/>
                </a:lnTo>
                <a:lnTo>
                  <a:pt x="1754885" y="7747"/>
                </a:lnTo>
                <a:lnTo>
                  <a:pt x="1693418" y="25019"/>
                </a:lnTo>
                <a:lnTo>
                  <a:pt x="1681654" y="29621"/>
                </a:lnTo>
                <a:lnTo>
                  <a:pt x="0" y="687577"/>
                </a:lnTo>
                <a:close/>
              </a:path>
              <a:path w="1754885" h="699515">
                <a:moveTo>
                  <a:pt x="1693418" y="25019"/>
                </a:moveTo>
                <a:lnTo>
                  <a:pt x="1754885" y="7747"/>
                </a:lnTo>
                <a:lnTo>
                  <a:pt x="1670050" y="0"/>
                </a:lnTo>
                <a:lnTo>
                  <a:pt x="1681654" y="29621"/>
                </a:lnTo>
                <a:lnTo>
                  <a:pt x="1693418" y="25019"/>
                </a:lnTo>
                <a:close/>
              </a:path>
              <a:path w="1754885" h="699515">
                <a:moveTo>
                  <a:pt x="1697863" y="70992"/>
                </a:moveTo>
                <a:lnTo>
                  <a:pt x="1698117" y="36829"/>
                </a:lnTo>
                <a:lnTo>
                  <a:pt x="1686291" y="41457"/>
                </a:lnTo>
                <a:lnTo>
                  <a:pt x="1697863" y="70992"/>
                </a:lnTo>
                <a:close/>
              </a:path>
            </a:pathLst>
          </a:custGeom>
          <a:solidFill>
            <a:srgbClr val="CA3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45521" y="142124"/>
            <a:ext cx="93083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SoB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173" y="1172759"/>
            <a:ext cx="5868614" cy="2705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Stori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</a:t>
            </a:r>
            <a:r>
              <a:rPr sz="3400" spc="-3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On</a:t>
            </a:r>
            <a:r>
              <a:rPr sz="3400" spc="-41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B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ard</a:t>
            </a:r>
            <a:endParaRPr sz="3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8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First 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 Lo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access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reques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32739" marR="52573">
              <a:lnSpc>
                <a:spcPct val="95825"/>
              </a:lnSpc>
              <a:spcBef>
                <a:spcPts val="1072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ct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Pete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Slusins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k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r>
              <a:rPr sz="20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14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om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Schae</a:t>
            </a:r>
            <a:r>
              <a:rPr sz="2000" spc="-2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fer</a:t>
            </a:r>
            <a:endParaRPr sz="20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022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Look 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ail inv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tation,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cl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ck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link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2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Use 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ht</a:t>
            </a:r>
            <a:r>
              <a:rPr sz="2400" u="heavy" spc="4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p</a:t>
            </a:r>
            <a:r>
              <a:rPr sz="2400" u="heavy" spc="4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s://</a:t>
            </a:r>
            <a:r>
              <a:rPr sz="2400" u="heavy" spc="-9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pp.s</a:t>
            </a:r>
            <a:r>
              <a:rPr sz="2400" u="heavy" spc="4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or</a:t>
            </a:r>
            <a:r>
              <a:rPr sz="2400" u="heavy" spc="-14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i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esonbo</a:t>
            </a:r>
            <a:r>
              <a:rPr sz="2400" u="heavy" spc="4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rd.co</a:t>
            </a:r>
            <a:r>
              <a:rPr sz="2400" u="heavy" spc="-19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m</a:t>
            </a:r>
            <a:r>
              <a:rPr sz="24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/login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  <a:hlinkClick r:id="rId6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355599" marR="52573">
              <a:lnSpc>
                <a:spcPts val="2590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subsequent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logins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67600" y="1783079"/>
            <a:ext cx="3962400" cy="381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"/>
              </a:spcBef>
            </a:pPr>
            <a:endParaRPr sz="1300"/>
          </a:p>
          <a:p>
            <a:pPr marL="92328">
              <a:lnSpc>
                <a:spcPct val="101725"/>
              </a:lnSpc>
            </a:pP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----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-O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i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g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inal</a:t>
            </a:r>
            <a:r>
              <a:rPr sz="1200" spc="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Me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ss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ag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-----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ts val="1440"/>
              </a:lnSpc>
              <a:spcBef>
                <a:spcPts val="72"/>
              </a:spcBef>
            </a:pP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F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m: 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h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el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lo@s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torie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so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n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b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o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a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r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d.c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o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m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ts val="1445"/>
              </a:lnSpc>
              <a:spcBef>
                <a:spcPts val="0"/>
              </a:spcBef>
            </a:pP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[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mai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l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to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: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hel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lo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@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s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to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r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ie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so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n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b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o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a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rd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.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co</a:t>
            </a:r>
            <a:r>
              <a:rPr sz="1800" u="sng" spc="-14" baseline="2275" dirty="0">
                <a:solidFill>
                  <a:srgbClr val="006FC0"/>
                </a:solidFill>
                <a:latin typeface="Corbel"/>
                <a:cs typeface="Corbel"/>
                <a:hlinkClick r:id="rId7"/>
              </a:rPr>
              <a:t>m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  <a:hlinkClick r:id="rId7"/>
              </a:rPr>
              <a:t>]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ts val="1440"/>
              </a:lnSpc>
            </a:pP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Se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n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t:</a:t>
            </a:r>
            <a:r>
              <a:rPr sz="1800" spc="-84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-64" baseline="2275" dirty="0">
                <a:solidFill>
                  <a:srgbClr val="404040"/>
                </a:solidFill>
                <a:latin typeface="Corbel"/>
                <a:cs typeface="Corbel"/>
              </a:rPr>
              <a:t>T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u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800" spc="-34" baseline="2275" dirty="0">
                <a:solidFill>
                  <a:srgbClr val="404040"/>
                </a:solidFill>
                <a:latin typeface="Corbel"/>
                <a:cs typeface="Corbel"/>
              </a:rPr>
              <a:t>y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,</a:t>
            </a:r>
            <a:r>
              <a:rPr sz="1800" spc="-4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J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u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n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e </a:t>
            </a:r>
            <a:r>
              <a:rPr sz="1800" spc="-19" baseline="2275" dirty="0">
                <a:solidFill>
                  <a:srgbClr val="404040"/>
                </a:solidFill>
                <a:latin typeface="Corbel"/>
                <a:cs typeface="Corbel"/>
              </a:rPr>
              <a:t>1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3,</a:t>
            </a:r>
            <a:r>
              <a:rPr sz="1800" spc="-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-25" baseline="2275" dirty="0">
                <a:solidFill>
                  <a:srgbClr val="404040"/>
                </a:solidFill>
                <a:latin typeface="Corbel"/>
                <a:cs typeface="Corbel"/>
              </a:rPr>
              <a:t>2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0</a:t>
            </a:r>
            <a:r>
              <a:rPr sz="1800" spc="-19" baseline="2275" dirty="0">
                <a:solidFill>
                  <a:srgbClr val="404040"/>
                </a:solidFill>
                <a:latin typeface="Corbel"/>
                <a:cs typeface="Corbel"/>
              </a:rPr>
              <a:t>1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7 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1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0: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46</a:t>
            </a:r>
            <a:r>
              <a:rPr sz="1800" spc="-5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M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ts val="1440"/>
              </a:lnSpc>
            </a:pPr>
            <a:r>
              <a:rPr sz="1800" spc="-64" baseline="2275" dirty="0">
                <a:solidFill>
                  <a:srgbClr val="404040"/>
                </a:solidFill>
                <a:latin typeface="Corbel"/>
                <a:cs typeface="Corbel"/>
              </a:rPr>
              <a:t>T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:</a:t>
            </a:r>
            <a:r>
              <a:rPr sz="1800" spc="-54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Ump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h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fle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t,</a:t>
            </a:r>
            <a:r>
              <a:rPr sz="1800" spc="-4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C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aig</a:t>
            </a:r>
            <a:r>
              <a:rPr sz="1800" spc="-14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&lt;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CUmphflee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t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@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s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fgm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e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m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b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e</a:t>
            </a:r>
            <a:r>
              <a:rPr sz="1800" u="sng" spc="9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r</a:t>
            </a:r>
            <a:r>
              <a:rPr sz="1800" u="sng" spc="-4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s.</a:t>
            </a:r>
            <a:r>
              <a:rPr sz="1800" u="sng" spc="0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co</a:t>
            </a:r>
            <a:r>
              <a:rPr sz="1800" u="sng" spc="4" baseline="2275" dirty="0">
                <a:solidFill>
                  <a:srgbClr val="006FC0"/>
                </a:solidFill>
                <a:latin typeface="Corbel"/>
                <a:cs typeface="Corbel"/>
                <a:hlinkClick r:id="rId8"/>
              </a:rPr>
              <a:t>m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  <a:hlinkClick r:id="rId8"/>
              </a:rPr>
              <a:t>&gt;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ts val="1440"/>
              </a:lnSpc>
            </a:pP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Su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b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ject:</a:t>
            </a:r>
            <a:r>
              <a:rPr sz="1800" spc="-25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I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nvita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t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i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n</a:t>
            </a:r>
            <a:r>
              <a:rPr sz="1800" spc="-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to</a:t>
            </a:r>
            <a:r>
              <a:rPr sz="1800" spc="-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j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in 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f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-19" baseline="2275" dirty="0">
                <a:solidFill>
                  <a:srgbClr val="404040"/>
                </a:solidFill>
                <a:latin typeface="Corbel"/>
                <a:cs typeface="Corbel"/>
              </a:rPr>
              <a:t>7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4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4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7</a:t>
            </a:r>
            <a:r>
              <a:rPr sz="1800" spc="-44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Sta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nd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r>
              <a:rPr sz="1800" spc="-2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&amp; P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f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800" spc="9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ed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ts val="1440"/>
              </a:lnSpc>
            </a:pP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L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ans</a:t>
            </a:r>
            <a:r>
              <a:rPr sz="1800" spc="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to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ymap</a:t>
            </a:r>
            <a:r>
              <a:rPr sz="1800" spc="-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n</a:t>
            </a:r>
            <a:r>
              <a:rPr sz="1800" spc="-19" baseline="227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Storie</a:t>
            </a:r>
            <a:r>
              <a:rPr sz="1800" spc="-4" baseline="2275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OnB</a:t>
            </a:r>
            <a:r>
              <a:rPr sz="1800" spc="-9" baseline="2275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800" spc="4" baseline="2275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800" spc="0" baseline="2275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  <a:p>
            <a:pPr marL="92328">
              <a:lnSpc>
                <a:spcPct val="101725"/>
              </a:lnSpc>
              <a:spcBef>
                <a:spcPts val="1343"/>
              </a:spcBef>
            </a:pPr>
            <a:r>
              <a:rPr sz="1200" spc="-50" dirty="0">
                <a:solidFill>
                  <a:srgbClr val="404040"/>
                </a:solidFill>
                <a:latin typeface="Corbel"/>
                <a:cs typeface="Corbel"/>
              </a:rPr>
              <a:t>W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elcome</a:t>
            </a:r>
            <a:r>
              <a:rPr sz="1200" spc="1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to</a:t>
            </a:r>
            <a:r>
              <a:rPr sz="1200" spc="-3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Storie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OnB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9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!</a:t>
            </a:r>
            <a:endParaRPr sz="1200">
              <a:latin typeface="Corbel"/>
              <a:cs typeface="Corbel"/>
            </a:endParaRPr>
          </a:p>
          <a:p>
            <a:pPr marL="92328" marR="323280">
              <a:lnSpc>
                <a:spcPts val="1440"/>
              </a:lnSpc>
              <a:spcBef>
                <a:spcPts val="1479"/>
              </a:spcBef>
            </a:pPr>
            <a:r>
              <a:rPr sz="1200" spc="-64" dirty="0">
                <a:solidFill>
                  <a:srgbClr val="404040"/>
                </a:solidFill>
                <a:latin typeface="Corbel"/>
                <a:cs typeface="Corbel"/>
              </a:rPr>
              <a:t>T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m</a:t>
            </a:r>
            <a:r>
              <a:rPr sz="1200" spc="-3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Schaef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f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er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 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har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'</a:t>
            </a:r>
            <a:r>
              <a:rPr sz="1200" spc="-19" dirty="0">
                <a:solidFill>
                  <a:srgbClr val="404040"/>
                </a:solidFill>
                <a:latin typeface="Corbel"/>
                <a:cs typeface="Corbel"/>
              </a:rPr>
              <a:t>7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4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4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7</a:t>
            </a:r>
            <a:r>
              <a:rPr sz="1200" spc="-3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Sta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nd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r>
              <a:rPr sz="1200" spc="-2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&amp;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P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f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200" spc="9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ed</a:t>
            </a:r>
            <a:r>
              <a:rPr sz="1200" spc="-1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L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an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' 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to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y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map w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th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y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u.</a:t>
            </a:r>
            <a:endParaRPr sz="1200">
              <a:latin typeface="Corbel"/>
              <a:cs typeface="Corbel"/>
            </a:endParaRPr>
          </a:p>
          <a:p>
            <a:pPr marL="92328" marR="86389">
              <a:lnSpc>
                <a:spcPts val="1440"/>
              </a:lnSpc>
              <a:spcBef>
                <a:spcPts val="1440"/>
              </a:spcBef>
            </a:pPr>
            <a:r>
              <a:rPr sz="1200" spc="-100" dirty="0">
                <a:solidFill>
                  <a:srgbClr val="404040"/>
                </a:solidFill>
                <a:latin typeface="Corbel"/>
                <a:cs typeface="Corbel"/>
              </a:rPr>
              <a:t>Y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u</a:t>
            </a:r>
            <a:r>
              <a:rPr sz="1200" spc="1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can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pen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the</a:t>
            </a:r>
            <a:r>
              <a:rPr sz="1200" spc="-3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Story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Map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b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y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v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is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iting 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t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he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fol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lo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w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ng 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ur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l: 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ht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t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p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s://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app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.s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to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r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ie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so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n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b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o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a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rd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.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com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/s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i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g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n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u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p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/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a</a:t>
            </a:r>
            <a:r>
              <a:rPr sz="1200" u="sng" spc="-9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c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c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e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ptinvit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e?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invi</a:t>
            </a:r>
            <a:r>
              <a:rPr sz="1200" u="sng" spc="-9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t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  <a:hlinkClick r:id="rId9"/>
              </a:rPr>
              <a:t>ed</a:t>
            </a:r>
            <a:r>
              <a:rPr sz="1200" spc="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</a:rPr>
              <a:t>id=1c_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</a:rPr>
              <a:t>r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</a:rPr>
              <a:t>yH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</a:rPr>
              <a:t>N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</a:rPr>
              <a:t>S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</a:rPr>
              <a:t>r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</a:rPr>
              <a:t>YXs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</a:rPr>
              <a:t>kzn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</a:rPr>
              <a:t>f</a:t>
            </a:r>
            <a:r>
              <a:rPr sz="1200" u="sng" spc="0" dirty="0">
                <a:solidFill>
                  <a:srgbClr val="006FC0"/>
                </a:solidFill>
                <a:latin typeface="Corbel"/>
                <a:cs typeface="Corbel"/>
              </a:rPr>
              <a:t>tE</a:t>
            </a:r>
            <a:r>
              <a:rPr sz="1200" u="sng" spc="9" dirty="0">
                <a:solidFill>
                  <a:srgbClr val="006FC0"/>
                </a:solidFill>
                <a:latin typeface="Corbel"/>
                <a:cs typeface="Corbel"/>
              </a:rPr>
              <a:t>7</a:t>
            </a:r>
            <a:r>
              <a:rPr sz="1200" u="sng" spc="-4" dirty="0">
                <a:solidFill>
                  <a:srgbClr val="006FC0"/>
                </a:solidFill>
                <a:latin typeface="Corbel"/>
                <a:cs typeface="Corbel"/>
              </a:rPr>
              <a:t>-</a:t>
            </a:r>
            <a:r>
              <a:rPr sz="1200" u="sng" spc="4" dirty="0">
                <a:solidFill>
                  <a:srgbClr val="006FC0"/>
                </a:solidFill>
                <a:latin typeface="Corbel"/>
                <a:cs typeface="Corbel"/>
              </a:rPr>
              <a:t>tQ</a:t>
            </a:r>
            <a:endParaRPr sz="1200">
              <a:latin typeface="Corbel"/>
              <a:cs typeface="Corbel"/>
            </a:endParaRPr>
          </a:p>
          <a:p>
            <a:pPr marL="92328" marR="2829826">
              <a:lnSpc>
                <a:spcPts val="1440"/>
              </a:lnSpc>
              <a:spcBef>
                <a:spcPts val="1440"/>
              </a:spcBef>
            </a:pP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n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c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</a:t>
            </a:r>
            <a:r>
              <a:rPr sz="1200" spc="9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el</a:t>
            </a:r>
            <a:r>
              <a:rPr sz="1200" spc="-34" dirty="0">
                <a:solidFill>
                  <a:srgbClr val="404040"/>
                </a:solidFill>
                <a:latin typeface="Corbel"/>
                <a:cs typeface="Corbel"/>
              </a:rPr>
              <a:t>y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, Storie</a:t>
            </a:r>
            <a:r>
              <a:rPr sz="1200" spc="-4" dirty="0">
                <a:solidFill>
                  <a:srgbClr val="404040"/>
                </a:solidFill>
                <a:latin typeface="Corbel"/>
                <a:cs typeface="Corbel"/>
              </a:rPr>
              <a:t>s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OnB</a:t>
            </a:r>
            <a:r>
              <a:rPr sz="1200" spc="-9" dirty="0">
                <a:solidFill>
                  <a:srgbClr val="404040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a</a:t>
            </a:r>
            <a:r>
              <a:rPr sz="1200" spc="4" dirty="0">
                <a:solidFill>
                  <a:srgbClr val="404040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404040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72534" y="2782722"/>
            <a:ext cx="3665918" cy="1413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081" marR="1306565" algn="ctr">
              <a:lnSpc>
                <a:spcPts val="5360"/>
              </a:lnSpc>
              <a:spcBef>
                <a:spcPts val="268"/>
              </a:spcBef>
            </a:pP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Jira</a:t>
            </a:r>
            <a:endParaRPr sz="5200">
              <a:latin typeface="Corbel"/>
              <a:cs typeface="Corbel"/>
            </a:endParaRPr>
          </a:p>
          <a:p>
            <a:pPr algn="ctr">
              <a:lnSpc>
                <a:spcPct val="101725"/>
              </a:lnSpc>
              <a:spcBef>
                <a:spcPts val="2496"/>
              </a:spcBef>
            </a:pPr>
            <a:r>
              <a:rPr sz="2400" spc="-89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orki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2400" spc="-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3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Jira</a:t>
            </a:r>
            <a:r>
              <a:rPr sz="2400" spc="-1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4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4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lset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7511" y="1905000"/>
            <a:ext cx="2990088" cy="2991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79633" y="142124"/>
            <a:ext cx="795960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Jira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73" y="1172759"/>
            <a:ext cx="6543204" cy="102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Glo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b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al</a:t>
            </a:r>
            <a:r>
              <a:rPr sz="3400" spc="-67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Co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ce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ts</a:t>
            </a:r>
            <a:endParaRPr sz="3400">
              <a:latin typeface="Times New Roman"/>
              <a:cs typeface="Times New Roman"/>
            </a:endParaRPr>
          </a:p>
          <a:p>
            <a:pPr marL="155956">
              <a:lnSpc>
                <a:spcPct val="95825"/>
              </a:lnSpc>
              <a:spcBef>
                <a:spcPts val="1496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Developed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by</a:t>
            </a:r>
            <a:r>
              <a:rPr sz="2400" spc="-1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Austra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ian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pany</a:t>
            </a:r>
            <a:r>
              <a:rPr sz="2400" spc="-1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Atlas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ian.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429" y="2231362"/>
            <a:ext cx="5132357" cy="34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5" marR="46363" algn="ctr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any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uses depend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 o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gani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z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ational</a:t>
            </a:r>
            <a:endParaRPr sz="2400" dirty="0">
              <a:latin typeface="Times New Roman"/>
              <a:cs typeface="Times New Roman"/>
            </a:endParaRPr>
          </a:p>
          <a:p>
            <a:pPr marL="332739" marR="43811">
              <a:lnSpc>
                <a:spcPct val="95825"/>
              </a:lnSpc>
              <a:spcBef>
                <a:spcPts val="1182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27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bu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tracking,</a:t>
            </a:r>
            <a:endParaRPr sz="2000" dirty="0">
              <a:latin typeface="Times New Roman"/>
              <a:cs typeface="Times New Roman"/>
            </a:endParaRPr>
          </a:p>
          <a:p>
            <a:pPr marL="332739" marR="43811">
              <a:lnSpc>
                <a:spcPct val="95825"/>
              </a:lnSpc>
              <a:spcBef>
                <a:spcPts val="1300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27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issue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tracking</a:t>
            </a:r>
            <a:endParaRPr sz="2000" dirty="0">
              <a:latin typeface="Times New Roman"/>
              <a:cs typeface="Times New Roman"/>
            </a:endParaRPr>
          </a:p>
          <a:p>
            <a:pPr marL="332739" marR="43811">
              <a:lnSpc>
                <a:spcPct val="95825"/>
              </a:lnSpc>
              <a:spcBef>
                <a:spcPts val="1302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600" spc="27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j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ect</a:t>
            </a:r>
            <a:r>
              <a:rPr sz="20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ana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8182" y="2231362"/>
            <a:ext cx="8498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needs: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620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82611" y="1653539"/>
            <a:ext cx="3486911" cy="276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03205" y="142124"/>
            <a:ext cx="1172055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Agile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173" y="1172759"/>
            <a:ext cx="4313736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Software</a:t>
            </a:r>
            <a:r>
              <a:rPr sz="3400" spc="-282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Agil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ty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(Agil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93" y="1849727"/>
            <a:ext cx="4735393" cy="3750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Late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1990s, acc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ting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“pace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”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drove 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hink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how to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590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develop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tware 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ore “n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bly”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595"/>
              </a:lnSpc>
              <a:spcBef>
                <a:spcPts val="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ghter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cus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er par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ship.</a:t>
            </a:r>
            <a:endParaRPr sz="2400">
              <a:latin typeface="Times New Roman"/>
              <a:cs typeface="Times New Roman"/>
            </a:endParaRPr>
          </a:p>
          <a:p>
            <a:pPr marL="12700" marR="38684">
              <a:lnSpc>
                <a:spcPts val="2590"/>
              </a:lnSpc>
              <a:spcBef>
                <a:spcPts val="180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twa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 agi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ity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(Agi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e)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ethods 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ged; sever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fra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eworks de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ined.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1804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 2001, M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nifesto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for</a:t>
            </a:r>
            <a:r>
              <a:rPr sz="2400" spc="-1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Agile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are Develop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 defined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valu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 pr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ncip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</a:t>
            </a:r>
            <a:r>
              <a:rPr sz="2400" spc="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 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fra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eworks.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893" y="1897404"/>
            <a:ext cx="147319" cy="26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893" y="3442994"/>
            <a:ext cx="147320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1666" y="4545588"/>
            <a:ext cx="1831423" cy="1014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325" b="1" spc="0" baseline="3523" dirty="0">
                <a:latin typeface="Calibri"/>
                <a:cs typeface="Calibri"/>
              </a:rPr>
              <a:t>I</a:t>
            </a:r>
            <a:r>
              <a:rPr sz="2325" b="1" spc="-11" baseline="3523" dirty="0">
                <a:latin typeface="Calibri"/>
                <a:cs typeface="Calibri"/>
              </a:rPr>
              <a:t>n</a:t>
            </a:r>
            <a:r>
              <a:rPr sz="2325" b="1" spc="-7" baseline="3523" dirty="0">
                <a:latin typeface="Calibri"/>
                <a:cs typeface="Calibri"/>
              </a:rPr>
              <a:t>d</a:t>
            </a:r>
            <a:r>
              <a:rPr sz="2325" b="1" spc="15" baseline="3523" dirty="0">
                <a:latin typeface="Calibri"/>
                <a:cs typeface="Calibri"/>
              </a:rPr>
              <a:t>i</a:t>
            </a:r>
            <a:r>
              <a:rPr sz="2325" b="1" spc="-11" baseline="3523" dirty="0">
                <a:latin typeface="Calibri"/>
                <a:cs typeface="Calibri"/>
              </a:rPr>
              <a:t>v</a:t>
            </a:r>
            <a:r>
              <a:rPr sz="2325" b="1" spc="15" baseline="3523" dirty="0">
                <a:latin typeface="Calibri"/>
                <a:cs typeface="Calibri"/>
              </a:rPr>
              <a:t>i</a:t>
            </a:r>
            <a:r>
              <a:rPr sz="2325" b="1" spc="-7" baseline="3523" dirty="0">
                <a:latin typeface="Calibri"/>
                <a:cs typeface="Calibri"/>
              </a:rPr>
              <a:t>du</a:t>
            </a:r>
            <a:r>
              <a:rPr sz="2325" b="1" spc="-31" baseline="3523" dirty="0">
                <a:latin typeface="Calibri"/>
                <a:cs typeface="Calibri"/>
              </a:rPr>
              <a:t>a</a:t>
            </a:r>
            <a:r>
              <a:rPr sz="2325" b="1" spc="15" baseline="3523" dirty="0">
                <a:latin typeface="Calibri"/>
                <a:cs typeface="Calibri"/>
              </a:rPr>
              <a:t>l</a:t>
            </a:r>
            <a:r>
              <a:rPr sz="2325" b="1" spc="0" baseline="3523" dirty="0">
                <a:latin typeface="Calibri"/>
                <a:cs typeface="Calibri"/>
              </a:rPr>
              <a:t>s</a:t>
            </a:r>
            <a:r>
              <a:rPr sz="2325" b="1" spc="45" baseline="3523" dirty="0">
                <a:latin typeface="Calibri"/>
                <a:cs typeface="Calibri"/>
              </a:rPr>
              <a:t> </a:t>
            </a:r>
            <a:r>
              <a:rPr sz="2325" b="1" spc="-31" baseline="3523" dirty="0">
                <a:latin typeface="Calibri"/>
                <a:cs typeface="Calibri"/>
              </a:rPr>
              <a:t>a</a:t>
            </a:r>
            <a:r>
              <a:rPr sz="2325" b="1" spc="-7" baseline="3523" dirty="0">
                <a:latin typeface="Calibri"/>
                <a:cs typeface="Calibri"/>
              </a:rPr>
              <a:t>n</a:t>
            </a:r>
            <a:r>
              <a:rPr sz="2325" b="1" spc="0" baseline="3523" dirty="0">
                <a:latin typeface="Calibri"/>
                <a:cs typeface="Calibri"/>
              </a:rPr>
              <a:t>d</a:t>
            </a:r>
            <a:r>
              <a:rPr sz="2325" b="1" spc="-24" baseline="3523" dirty="0">
                <a:latin typeface="Calibri"/>
                <a:cs typeface="Calibri"/>
              </a:rPr>
              <a:t> </a:t>
            </a:r>
            <a:r>
              <a:rPr sz="2325" b="1" spc="0" baseline="3523" dirty="0">
                <a:latin typeface="Calibri"/>
                <a:cs typeface="Calibri"/>
              </a:rPr>
              <a:t>I</a:t>
            </a:r>
            <a:r>
              <a:rPr sz="2325" b="1" spc="-14" baseline="3523" dirty="0">
                <a:latin typeface="Calibri"/>
                <a:cs typeface="Calibri"/>
              </a:rPr>
              <a:t>n</a:t>
            </a:r>
            <a:r>
              <a:rPr sz="2325" b="1" spc="-19" baseline="3523" dirty="0">
                <a:latin typeface="Calibri"/>
                <a:cs typeface="Calibri"/>
              </a:rPr>
              <a:t>t</a:t>
            </a:r>
            <a:r>
              <a:rPr sz="2325" b="1" spc="29" baseline="3523" dirty="0">
                <a:latin typeface="Calibri"/>
                <a:cs typeface="Calibri"/>
              </a:rPr>
              <a:t>e</a:t>
            </a:r>
            <a:r>
              <a:rPr sz="2325" b="1" spc="-29" baseline="3523" dirty="0">
                <a:latin typeface="Calibri"/>
                <a:cs typeface="Calibri"/>
              </a:rPr>
              <a:t>r</a:t>
            </a:r>
            <a:r>
              <a:rPr sz="2325" b="1" spc="-39" baseline="3523" dirty="0">
                <a:latin typeface="Calibri"/>
                <a:cs typeface="Calibri"/>
              </a:rPr>
              <a:t>a</a:t>
            </a:r>
            <a:r>
              <a:rPr sz="2325" b="1" spc="-29" baseline="3523" dirty="0">
                <a:latin typeface="Calibri"/>
                <a:cs typeface="Calibri"/>
              </a:rPr>
              <a:t>c</a:t>
            </a:r>
            <a:r>
              <a:rPr sz="2325" b="1" spc="-19" baseline="3523" dirty="0">
                <a:latin typeface="Calibri"/>
                <a:cs typeface="Calibri"/>
              </a:rPr>
              <a:t>t</a:t>
            </a:r>
            <a:r>
              <a:rPr sz="2325" b="1" spc="19" baseline="3523" dirty="0">
                <a:latin typeface="Calibri"/>
                <a:cs typeface="Calibri"/>
              </a:rPr>
              <a:t>i</a:t>
            </a:r>
            <a:r>
              <a:rPr sz="2325" b="1" spc="-9" baseline="3523" dirty="0">
                <a:latin typeface="Calibri"/>
                <a:cs typeface="Calibri"/>
              </a:rPr>
              <a:t>on</a:t>
            </a:r>
            <a:r>
              <a:rPr sz="2325" b="1" spc="0" baseline="3523" dirty="0">
                <a:latin typeface="Calibri"/>
                <a:cs typeface="Calibri"/>
              </a:rPr>
              <a:t>s</a:t>
            </a:r>
            <a:endParaRPr sz="1550" dirty="0">
              <a:latin typeface="Calibri"/>
              <a:cs typeface="Calibri"/>
            </a:endParaRPr>
          </a:p>
          <a:p>
            <a:pPr marL="12700" marR="254600">
              <a:lnSpc>
                <a:spcPts val="1892"/>
              </a:lnSpc>
              <a:spcBef>
                <a:spcPts val="100"/>
              </a:spcBef>
            </a:pPr>
            <a:r>
              <a:rPr sz="1550" b="1" spc="19" dirty="0">
                <a:latin typeface="Calibri"/>
                <a:cs typeface="Calibri"/>
              </a:rPr>
              <a:t>W</a:t>
            </a:r>
            <a:r>
              <a:rPr sz="1550" b="1" spc="-7" dirty="0">
                <a:latin typeface="Calibri"/>
                <a:cs typeface="Calibri"/>
              </a:rPr>
              <a:t>o</a:t>
            </a:r>
            <a:r>
              <a:rPr sz="1550" b="1" spc="-23" dirty="0">
                <a:latin typeface="Calibri"/>
                <a:cs typeface="Calibri"/>
              </a:rPr>
              <a:t>r</a:t>
            </a:r>
            <a:r>
              <a:rPr sz="1550" b="1" spc="-15" dirty="0">
                <a:latin typeface="Calibri"/>
                <a:cs typeface="Calibri"/>
              </a:rPr>
              <a:t>k</a:t>
            </a:r>
            <a:r>
              <a:rPr sz="1550" b="1" spc="15" dirty="0">
                <a:latin typeface="Calibri"/>
                <a:cs typeface="Calibri"/>
              </a:rPr>
              <a:t>i</a:t>
            </a:r>
            <a:r>
              <a:rPr sz="1550" b="1" spc="-7" dirty="0">
                <a:latin typeface="Calibri"/>
                <a:cs typeface="Calibri"/>
              </a:rPr>
              <a:t>n</a:t>
            </a:r>
            <a:r>
              <a:rPr sz="1550" b="1" spc="0" dirty="0">
                <a:latin typeface="Calibri"/>
                <a:cs typeface="Calibri"/>
              </a:rPr>
              <a:t>g</a:t>
            </a:r>
            <a:r>
              <a:rPr sz="1550" b="1" spc="-40" dirty="0">
                <a:latin typeface="Calibri"/>
                <a:cs typeface="Calibri"/>
              </a:rPr>
              <a:t> </a:t>
            </a:r>
            <a:r>
              <a:rPr sz="1550" b="1" spc="-9" dirty="0">
                <a:latin typeface="Calibri"/>
                <a:cs typeface="Calibri"/>
              </a:rPr>
              <a:t>So</a:t>
            </a:r>
            <a:r>
              <a:rPr sz="1550" b="1" spc="14" dirty="0">
                <a:latin typeface="Calibri"/>
                <a:cs typeface="Calibri"/>
              </a:rPr>
              <a:t>f</a:t>
            </a:r>
            <a:r>
              <a:rPr sz="1550" b="1" spc="-19" dirty="0">
                <a:latin typeface="Calibri"/>
                <a:cs typeface="Calibri"/>
              </a:rPr>
              <a:t>tw</a:t>
            </a:r>
            <a:r>
              <a:rPr sz="1550" b="1" spc="-39" dirty="0">
                <a:latin typeface="Calibri"/>
                <a:cs typeface="Calibri"/>
              </a:rPr>
              <a:t>a</a:t>
            </a:r>
            <a:r>
              <a:rPr sz="1550" b="1" spc="-29" dirty="0">
                <a:latin typeface="Calibri"/>
                <a:cs typeface="Calibri"/>
              </a:rPr>
              <a:t>r</a:t>
            </a:r>
            <a:r>
              <a:rPr sz="1550" b="1" spc="0" dirty="0">
                <a:latin typeface="Calibri"/>
                <a:cs typeface="Calibri"/>
              </a:rPr>
              <a:t>e </a:t>
            </a:r>
            <a:endParaRPr sz="1550" dirty="0">
              <a:latin typeface="Calibri"/>
              <a:cs typeface="Calibri"/>
            </a:endParaRPr>
          </a:p>
          <a:p>
            <a:pPr marL="12700" marR="254600">
              <a:lnSpc>
                <a:spcPts val="1892"/>
              </a:lnSpc>
              <a:spcBef>
                <a:spcPts val="183"/>
              </a:spcBef>
            </a:pPr>
            <a:r>
              <a:rPr sz="1550" b="1" spc="0" dirty="0">
                <a:latin typeface="Calibri"/>
                <a:cs typeface="Calibri"/>
              </a:rPr>
              <a:t>C</a:t>
            </a:r>
            <a:r>
              <a:rPr sz="1550" b="1" spc="-7" dirty="0">
                <a:latin typeface="Calibri"/>
                <a:cs typeface="Calibri"/>
              </a:rPr>
              <a:t>u</a:t>
            </a:r>
            <a:r>
              <a:rPr sz="1550" b="1" spc="0" dirty="0">
                <a:latin typeface="Calibri"/>
                <a:cs typeface="Calibri"/>
              </a:rPr>
              <a:t>s</a:t>
            </a:r>
            <a:r>
              <a:rPr sz="1550" b="1" spc="-19" dirty="0">
                <a:latin typeface="Calibri"/>
                <a:cs typeface="Calibri"/>
              </a:rPr>
              <a:t>t</a:t>
            </a:r>
            <a:r>
              <a:rPr sz="1550" b="1" spc="-7" dirty="0">
                <a:latin typeface="Calibri"/>
                <a:cs typeface="Calibri"/>
              </a:rPr>
              <a:t>o</a:t>
            </a:r>
            <a:r>
              <a:rPr sz="1550" b="1" spc="-19" dirty="0">
                <a:latin typeface="Calibri"/>
                <a:cs typeface="Calibri"/>
              </a:rPr>
              <a:t>m</a:t>
            </a:r>
            <a:r>
              <a:rPr sz="1550" b="1" spc="23" dirty="0">
                <a:latin typeface="Calibri"/>
                <a:cs typeface="Calibri"/>
              </a:rPr>
              <a:t>e</a:t>
            </a:r>
            <a:r>
              <a:rPr sz="1550" b="1" spc="0" dirty="0">
                <a:latin typeface="Calibri"/>
                <a:cs typeface="Calibri"/>
              </a:rPr>
              <a:t>r</a:t>
            </a:r>
            <a:r>
              <a:rPr sz="1550" b="1" spc="-58" dirty="0">
                <a:latin typeface="Calibri"/>
                <a:cs typeface="Calibri"/>
              </a:rPr>
              <a:t> </a:t>
            </a:r>
            <a:r>
              <a:rPr sz="1550" b="1" spc="0" dirty="0">
                <a:latin typeface="Calibri"/>
                <a:cs typeface="Calibri"/>
              </a:rPr>
              <a:t>C</a:t>
            </a:r>
            <a:r>
              <a:rPr sz="1550" b="1" spc="-9" dirty="0">
                <a:latin typeface="Calibri"/>
                <a:cs typeface="Calibri"/>
              </a:rPr>
              <a:t>o</a:t>
            </a:r>
            <a:r>
              <a:rPr sz="1550" b="1" spc="19" dirty="0">
                <a:latin typeface="Calibri"/>
                <a:cs typeface="Calibri"/>
              </a:rPr>
              <a:t>ll</a:t>
            </a:r>
            <a:r>
              <a:rPr sz="1550" b="1" spc="-39" dirty="0">
                <a:latin typeface="Calibri"/>
                <a:cs typeface="Calibri"/>
              </a:rPr>
              <a:t>a</a:t>
            </a:r>
            <a:r>
              <a:rPr sz="1550" b="1" spc="-9" dirty="0">
                <a:latin typeface="Calibri"/>
                <a:cs typeface="Calibri"/>
              </a:rPr>
              <a:t>bo</a:t>
            </a:r>
            <a:r>
              <a:rPr sz="1550" b="1" spc="-29" dirty="0">
                <a:latin typeface="Calibri"/>
                <a:cs typeface="Calibri"/>
              </a:rPr>
              <a:t>r</a:t>
            </a:r>
            <a:r>
              <a:rPr sz="1550" b="1" spc="-39" dirty="0">
                <a:latin typeface="Calibri"/>
                <a:cs typeface="Calibri"/>
              </a:rPr>
              <a:t>a</a:t>
            </a:r>
            <a:r>
              <a:rPr sz="1550" b="1" spc="-19" dirty="0">
                <a:latin typeface="Calibri"/>
                <a:cs typeface="Calibri"/>
              </a:rPr>
              <a:t>t</a:t>
            </a:r>
            <a:r>
              <a:rPr sz="1550" b="1" spc="19" dirty="0">
                <a:latin typeface="Calibri"/>
                <a:cs typeface="Calibri"/>
              </a:rPr>
              <a:t>i</a:t>
            </a:r>
            <a:r>
              <a:rPr sz="1550" b="1" spc="-9" dirty="0">
                <a:latin typeface="Calibri"/>
                <a:cs typeface="Calibri"/>
              </a:rPr>
              <a:t>o</a:t>
            </a:r>
            <a:r>
              <a:rPr sz="1550" b="1" spc="0" dirty="0">
                <a:latin typeface="Calibri"/>
                <a:cs typeface="Calibri"/>
              </a:rPr>
              <a:t>n </a:t>
            </a:r>
            <a:endParaRPr sz="1550" dirty="0">
              <a:latin typeface="Calibri"/>
              <a:cs typeface="Calibri"/>
            </a:endParaRPr>
          </a:p>
          <a:p>
            <a:pPr marL="12700" marR="254600">
              <a:lnSpc>
                <a:spcPts val="1892"/>
              </a:lnSpc>
              <a:spcBef>
                <a:spcPts val="183"/>
              </a:spcBef>
            </a:pPr>
            <a:r>
              <a:rPr sz="1550" b="1" spc="-31" dirty="0">
                <a:latin typeface="Calibri"/>
                <a:cs typeface="Calibri"/>
              </a:rPr>
              <a:t>R</a:t>
            </a:r>
            <a:r>
              <a:rPr sz="1550" b="1" spc="23" dirty="0">
                <a:latin typeface="Calibri"/>
                <a:cs typeface="Calibri"/>
              </a:rPr>
              <a:t>e</a:t>
            </a:r>
            <a:r>
              <a:rPr sz="1550" b="1" spc="0" dirty="0">
                <a:latin typeface="Calibri"/>
                <a:cs typeface="Calibri"/>
              </a:rPr>
              <a:t>s</a:t>
            </a:r>
            <a:r>
              <a:rPr sz="1550" b="1" spc="-11" dirty="0">
                <a:latin typeface="Calibri"/>
                <a:cs typeface="Calibri"/>
              </a:rPr>
              <a:t>p</a:t>
            </a:r>
            <a:r>
              <a:rPr sz="1550" b="1" spc="-7" dirty="0">
                <a:latin typeface="Calibri"/>
                <a:cs typeface="Calibri"/>
              </a:rPr>
              <a:t>ond</a:t>
            </a:r>
            <a:r>
              <a:rPr sz="1550" b="1" spc="15" dirty="0">
                <a:latin typeface="Calibri"/>
                <a:cs typeface="Calibri"/>
              </a:rPr>
              <a:t>i</a:t>
            </a:r>
            <a:r>
              <a:rPr sz="1550" b="1" spc="-7" dirty="0">
                <a:latin typeface="Calibri"/>
                <a:cs typeface="Calibri"/>
              </a:rPr>
              <a:t>n</a:t>
            </a:r>
            <a:r>
              <a:rPr sz="1550" b="1" spc="0" dirty="0">
                <a:latin typeface="Calibri"/>
                <a:cs typeface="Calibri"/>
              </a:rPr>
              <a:t>g</a:t>
            </a:r>
            <a:r>
              <a:rPr sz="1550" b="1" spc="-43" dirty="0">
                <a:latin typeface="Calibri"/>
                <a:cs typeface="Calibri"/>
              </a:rPr>
              <a:t> </a:t>
            </a:r>
            <a:r>
              <a:rPr sz="1550" b="1" spc="-15" dirty="0">
                <a:latin typeface="Calibri"/>
                <a:cs typeface="Calibri"/>
              </a:rPr>
              <a:t>t</a:t>
            </a:r>
            <a:r>
              <a:rPr sz="1550" b="1" spc="0" dirty="0">
                <a:latin typeface="Calibri"/>
                <a:cs typeface="Calibri"/>
              </a:rPr>
              <a:t>o</a:t>
            </a:r>
            <a:r>
              <a:rPr sz="1550" b="1" spc="-40" dirty="0">
                <a:latin typeface="Calibri"/>
                <a:cs typeface="Calibri"/>
              </a:rPr>
              <a:t> </a:t>
            </a:r>
            <a:r>
              <a:rPr sz="1550" b="1" spc="-29" dirty="0">
                <a:latin typeface="Calibri"/>
                <a:cs typeface="Calibri"/>
              </a:rPr>
              <a:t>c</a:t>
            </a:r>
            <a:r>
              <a:rPr sz="1550" b="1" spc="-9" dirty="0">
                <a:latin typeface="Calibri"/>
                <a:cs typeface="Calibri"/>
              </a:rPr>
              <a:t>h</a:t>
            </a:r>
            <a:r>
              <a:rPr sz="1550" b="1" spc="-39" dirty="0">
                <a:latin typeface="Calibri"/>
                <a:cs typeface="Calibri"/>
              </a:rPr>
              <a:t>a</a:t>
            </a:r>
            <a:r>
              <a:rPr sz="1550" b="1" spc="-9" dirty="0">
                <a:latin typeface="Calibri"/>
                <a:cs typeface="Calibri"/>
              </a:rPr>
              <a:t>n</a:t>
            </a:r>
            <a:r>
              <a:rPr sz="1550" b="1" spc="-14" dirty="0">
                <a:latin typeface="Calibri"/>
                <a:cs typeface="Calibri"/>
              </a:rPr>
              <a:t>g</a:t>
            </a:r>
            <a:r>
              <a:rPr sz="1550" b="1" spc="0" dirty="0">
                <a:latin typeface="Calibri"/>
                <a:cs typeface="Calibri"/>
              </a:rPr>
              <a:t>e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0065" y="4545588"/>
            <a:ext cx="342208" cy="1014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390" algn="just">
              <a:lnSpc>
                <a:spcPts val="1685"/>
              </a:lnSpc>
              <a:spcBef>
                <a:spcPts val="84"/>
              </a:spcBef>
            </a:pPr>
            <a:r>
              <a:rPr sz="2325" baseline="3523" dirty="0">
                <a:latin typeface="Calibri"/>
                <a:cs typeface="Calibri"/>
              </a:rPr>
              <a:t>o</a:t>
            </a:r>
            <a:r>
              <a:rPr sz="2325" spc="14" baseline="3523" dirty="0">
                <a:latin typeface="Calibri"/>
                <a:cs typeface="Calibri"/>
              </a:rPr>
              <a:t>v</a:t>
            </a:r>
            <a:r>
              <a:rPr sz="2325" spc="39" baseline="3523" dirty="0">
                <a:latin typeface="Calibri"/>
                <a:cs typeface="Calibri"/>
              </a:rPr>
              <a:t>e</a:t>
            </a:r>
            <a:r>
              <a:rPr sz="2325" spc="0" baseline="3523" dirty="0">
                <a:latin typeface="Calibri"/>
                <a:cs typeface="Calibri"/>
              </a:rPr>
              <a:t>r</a:t>
            </a:r>
            <a:endParaRPr sz="1550">
              <a:latin typeface="Calibri"/>
              <a:cs typeface="Calibri"/>
            </a:endParaRPr>
          </a:p>
          <a:p>
            <a:pPr marL="12700" algn="just">
              <a:lnSpc>
                <a:spcPts val="1892"/>
              </a:lnSpc>
              <a:spcBef>
                <a:spcPts val="100"/>
              </a:spcBef>
            </a:pPr>
            <a:r>
              <a:rPr sz="1550" dirty="0">
                <a:latin typeface="Calibri"/>
                <a:cs typeface="Calibri"/>
              </a:rPr>
              <a:t>o</a:t>
            </a:r>
            <a:r>
              <a:rPr sz="1550" spc="14" dirty="0">
                <a:latin typeface="Calibri"/>
                <a:cs typeface="Calibri"/>
              </a:rPr>
              <a:t>v</a:t>
            </a:r>
            <a:r>
              <a:rPr sz="1550" spc="39" dirty="0">
                <a:latin typeface="Calibri"/>
                <a:cs typeface="Calibri"/>
              </a:rPr>
              <a:t>e</a:t>
            </a:r>
            <a:r>
              <a:rPr sz="1550" spc="0" dirty="0">
                <a:latin typeface="Calibri"/>
                <a:cs typeface="Calibri"/>
              </a:rPr>
              <a:t>r </a:t>
            </a:r>
            <a:endParaRPr sz="1550">
              <a:latin typeface="Calibri"/>
              <a:cs typeface="Calibri"/>
            </a:endParaRPr>
          </a:p>
          <a:p>
            <a:pPr marL="12700" algn="just">
              <a:lnSpc>
                <a:spcPts val="1892"/>
              </a:lnSpc>
              <a:spcBef>
                <a:spcPts val="183"/>
              </a:spcBef>
            </a:pP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14" dirty="0">
                <a:latin typeface="Calibri"/>
                <a:cs typeface="Calibri"/>
              </a:rPr>
              <a:t>v</a:t>
            </a:r>
            <a:r>
              <a:rPr sz="1550" spc="39" dirty="0">
                <a:latin typeface="Calibri"/>
                <a:cs typeface="Calibri"/>
              </a:rPr>
              <a:t>e</a:t>
            </a:r>
            <a:r>
              <a:rPr sz="1550" spc="0" dirty="0">
                <a:latin typeface="Calibri"/>
                <a:cs typeface="Calibri"/>
              </a:rPr>
              <a:t>r </a:t>
            </a:r>
            <a:endParaRPr sz="1550">
              <a:latin typeface="Calibri"/>
              <a:cs typeface="Calibri"/>
            </a:endParaRPr>
          </a:p>
          <a:p>
            <a:pPr marL="12700" algn="just">
              <a:lnSpc>
                <a:spcPts val="1892"/>
              </a:lnSpc>
              <a:spcBef>
                <a:spcPts val="183"/>
              </a:spcBef>
            </a:pP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14" dirty="0">
                <a:latin typeface="Calibri"/>
                <a:cs typeface="Calibri"/>
              </a:rPr>
              <a:t>v</a:t>
            </a:r>
            <a:r>
              <a:rPr sz="1550" spc="39" dirty="0">
                <a:latin typeface="Calibri"/>
                <a:cs typeface="Calibri"/>
              </a:rPr>
              <a:t>e</a:t>
            </a:r>
            <a:r>
              <a:rPr sz="1550" spc="0" dirty="0">
                <a:latin typeface="Calibri"/>
                <a:cs typeface="Calibri"/>
              </a:rPr>
              <a:t>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2164" y="4545588"/>
            <a:ext cx="2106780" cy="1014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044">
              <a:lnSpc>
                <a:spcPts val="1685"/>
              </a:lnSpc>
              <a:spcBef>
                <a:spcPts val="84"/>
              </a:spcBef>
            </a:pPr>
            <a:r>
              <a:rPr sz="2325" spc="11" baseline="3523" dirty="0">
                <a:latin typeface="Calibri"/>
                <a:cs typeface="Calibri"/>
              </a:rPr>
              <a:t>P</a:t>
            </a:r>
            <a:r>
              <a:rPr sz="2325" spc="-19" baseline="3523" dirty="0">
                <a:latin typeface="Calibri"/>
                <a:cs typeface="Calibri"/>
              </a:rPr>
              <a:t>r</a:t>
            </a:r>
            <a:r>
              <a:rPr sz="2325" spc="0" baseline="3523" dirty="0">
                <a:latin typeface="Calibri"/>
                <a:cs typeface="Calibri"/>
              </a:rPr>
              <a:t>o</a:t>
            </a:r>
            <a:r>
              <a:rPr sz="2325" spc="-23" baseline="3523" dirty="0">
                <a:latin typeface="Calibri"/>
                <a:cs typeface="Calibri"/>
              </a:rPr>
              <a:t>c</a:t>
            </a:r>
            <a:r>
              <a:rPr sz="2325" spc="31" baseline="3523" dirty="0">
                <a:latin typeface="Calibri"/>
                <a:cs typeface="Calibri"/>
              </a:rPr>
              <a:t>e</a:t>
            </a:r>
            <a:r>
              <a:rPr sz="2325" spc="3" baseline="3523" dirty="0">
                <a:latin typeface="Calibri"/>
                <a:cs typeface="Calibri"/>
              </a:rPr>
              <a:t>ss</a:t>
            </a:r>
            <a:r>
              <a:rPr sz="2325" spc="31" baseline="3523" dirty="0">
                <a:latin typeface="Calibri"/>
                <a:cs typeface="Calibri"/>
              </a:rPr>
              <a:t>e</a:t>
            </a:r>
            <a:r>
              <a:rPr sz="2325" spc="0" baseline="3523" dirty="0">
                <a:latin typeface="Calibri"/>
                <a:cs typeface="Calibri"/>
              </a:rPr>
              <a:t>s</a:t>
            </a:r>
            <a:r>
              <a:rPr sz="2325" spc="55" baseline="3523" dirty="0">
                <a:latin typeface="Calibri"/>
                <a:cs typeface="Calibri"/>
              </a:rPr>
              <a:t> </a:t>
            </a:r>
            <a:r>
              <a:rPr sz="2325" spc="-15" baseline="3523" dirty="0">
                <a:latin typeface="Calibri"/>
                <a:cs typeface="Calibri"/>
              </a:rPr>
              <a:t>a</a:t>
            </a:r>
            <a:r>
              <a:rPr sz="2325" spc="3" baseline="3523" dirty="0">
                <a:latin typeface="Calibri"/>
                <a:cs typeface="Calibri"/>
              </a:rPr>
              <a:t>n</a:t>
            </a:r>
            <a:r>
              <a:rPr sz="2325" spc="0" baseline="3523" dirty="0">
                <a:latin typeface="Calibri"/>
                <a:cs typeface="Calibri"/>
              </a:rPr>
              <a:t>d</a:t>
            </a:r>
            <a:r>
              <a:rPr sz="2325" spc="-2" baseline="3523" dirty="0">
                <a:latin typeface="Calibri"/>
                <a:cs typeface="Calibri"/>
              </a:rPr>
              <a:t> </a:t>
            </a:r>
            <a:r>
              <a:rPr sz="2325" spc="-29" baseline="3523" dirty="0">
                <a:latin typeface="Calibri"/>
                <a:cs typeface="Calibri"/>
              </a:rPr>
              <a:t>T</a:t>
            </a:r>
            <a:r>
              <a:rPr sz="2325" spc="0" baseline="3523" dirty="0">
                <a:latin typeface="Calibri"/>
                <a:cs typeface="Calibri"/>
              </a:rPr>
              <a:t>oo</a:t>
            </a:r>
            <a:r>
              <a:rPr sz="2325" spc="39" baseline="3523" dirty="0">
                <a:latin typeface="Calibri"/>
                <a:cs typeface="Calibri"/>
              </a:rPr>
              <a:t>l</a:t>
            </a:r>
            <a:r>
              <a:rPr sz="2325" spc="0" baseline="3523" dirty="0">
                <a:latin typeface="Calibri"/>
                <a:cs typeface="Calibri"/>
              </a:rPr>
              <a:t>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00"/>
              </a:spcBef>
            </a:pPr>
            <a:r>
              <a:rPr sz="1550" spc="-3" dirty="0">
                <a:latin typeface="Calibri"/>
                <a:cs typeface="Calibri"/>
              </a:rPr>
              <a:t>C</a:t>
            </a:r>
            <a:r>
              <a:rPr sz="1550" spc="0" dirty="0">
                <a:latin typeface="Calibri"/>
                <a:cs typeface="Calibri"/>
              </a:rPr>
              <a:t>omp</a:t>
            </a:r>
            <a:r>
              <a:rPr sz="1550" spc="-15" dirty="0">
                <a:latin typeface="Calibri"/>
                <a:cs typeface="Calibri"/>
              </a:rPr>
              <a:t>r</a:t>
            </a:r>
            <a:r>
              <a:rPr sz="1550" spc="31" dirty="0">
                <a:latin typeface="Calibri"/>
                <a:cs typeface="Calibri"/>
              </a:rPr>
              <a:t>e</a:t>
            </a:r>
            <a:r>
              <a:rPr sz="1550" spc="3" dirty="0">
                <a:latin typeface="Calibri"/>
                <a:cs typeface="Calibri"/>
              </a:rPr>
              <a:t>h</a:t>
            </a:r>
            <a:r>
              <a:rPr sz="1550" spc="31" dirty="0">
                <a:latin typeface="Calibri"/>
                <a:cs typeface="Calibri"/>
              </a:rPr>
              <a:t>e</a:t>
            </a:r>
            <a:r>
              <a:rPr sz="1550" spc="3" dirty="0">
                <a:latin typeface="Calibri"/>
                <a:cs typeface="Calibri"/>
              </a:rPr>
              <a:t>ns</a:t>
            </a:r>
            <a:r>
              <a:rPr sz="1550" spc="31" dirty="0">
                <a:latin typeface="Calibri"/>
                <a:cs typeface="Calibri"/>
              </a:rPr>
              <a:t>i</a:t>
            </a:r>
            <a:r>
              <a:rPr sz="1550" spc="11" dirty="0">
                <a:latin typeface="Calibri"/>
                <a:cs typeface="Calibri"/>
              </a:rPr>
              <a:t>v</a:t>
            </a:r>
            <a:r>
              <a:rPr sz="1550" spc="0" dirty="0">
                <a:latin typeface="Calibri"/>
                <a:cs typeface="Calibri"/>
              </a:rPr>
              <a:t>e</a:t>
            </a:r>
            <a:r>
              <a:rPr sz="1550" spc="33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D</a:t>
            </a: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-29" dirty="0">
                <a:latin typeface="Calibri"/>
                <a:cs typeface="Calibri"/>
              </a:rPr>
              <a:t>c</a:t>
            </a:r>
            <a:r>
              <a:rPr sz="1550" spc="4" dirty="0">
                <a:latin typeface="Calibri"/>
                <a:cs typeface="Calibri"/>
              </a:rPr>
              <a:t>u</a:t>
            </a:r>
            <a:r>
              <a:rPr sz="1550" spc="-4" dirty="0">
                <a:latin typeface="Calibri"/>
                <a:cs typeface="Calibri"/>
              </a:rPr>
              <a:t>m</a:t>
            </a:r>
            <a:r>
              <a:rPr sz="1550" spc="39" dirty="0">
                <a:latin typeface="Calibri"/>
                <a:cs typeface="Calibri"/>
              </a:rPr>
              <a:t>e</a:t>
            </a:r>
            <a:r>
              <a:rPr sz="1550" spc="4" dirty="0">
                <a:latin typeface="Calibri"/>
                <a:cs typeface="Calibri"/>
              </a:rPr>
              <a:t>n</a:t>
            </a:r>
            <a:r>
              <a:rPr sz="1550" spc="-4" dirty="0">
                <a:latin typeface="Calibri"/>
                <a:cs typeface="Calibri"/>
              </a:rPr>
              <a:t>t</a:t>
            </a:r>
            <a:r>
              <a:rPr sz="1550" spc="-19" dirty="0">
                <a:latin typeface="Calibri"/>
                <a:cs typeface="Calibri"/>
              </a:rPr>
              <a:t>a</a:t>
            </a:r>
            <a:r>
              <a:rPr sz="1550" spc="-4" dirty="0">
                <a:latin typeface="Calibri"/>
                <a:cs typeface="Calibri"/>
              </a:rPr>
              <a:t>t</a:t>
            </a:r>
            <a:r>
              <a:rPr sz="1550" spc="39" dirty="0">
                <a:latin typeface="Calibri"/>
                <a:cs typeface="Calibri"/>
              </a:rPr>
              <a:t>i</a:t>
            </a:r>
            <a:r>
              <a:rPr sz="1550" spc="0" dirty="0">
                <a:latin typeface="Calibri"/>
                <a:cs typeface="Calibri"/>
              </a:rPr>
              <a:t>on</a:t>
            </a:r>
            <a:endParaRPr sz="1550">
              <a:latin typeface="Calibri"/>
              <a:cs typeface="Calibri"/>
            </a:endParaRPr>
          </a:p>
          <a:p>
            <a:pPr marL="12700" marR="36044">
              <a:lnSpc>
                <a:spcPct val="101725"/>
              </a:lnSpc>
              <a:spcBef>
                <a:spcPts val="185"/>
              </a:spcBef>
            </a:pPr>
            <a:r>
              <a:rPr sz="1550" spc="-3" dirty="0">
                <a:latin typeface="Calibri"/>
                <a:cs typeface="Calibri"/>
              </a:rPr>
              <a:t>C</a:t>
            </a: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3" dirty="0">
                <a:latin typeface="Calibri"/>
                <a:cs typeface="Calibri"/>
              </a:rPr>
              <a:t>n</a:t>
            </a:r>
            <a:r>
              <a:rPr sz="1550" spc="-3" dirty="0">
                <a:latin typeface="Calibri"/>
                <a:cs typeface="Calibri"/>
              </a:rPr>
              <a:t>t</a:t>
            </a:r>
            <a:r>
              <a:rPr sz="1550" spc="-19" dirty="0">
                <a:latin typeface="Calibri"/>
                <a:cs typeface="Calibri"/>
              </a:rPr>
              <a:t>r</a:t>
            </a:r>
            <a:r>
              <a:rPr sz="1550" spc="-15" dirty="0">
                <a:latin typeface="Calibri"/>
                <a:cs typeface="Calibri"/>
              </a:rPr>
              <a:t>a</a:t>
            </a:r>
            <a:r>
              <a:rPr sz="1550" spc="-27" dirty="0">
                <a:latin typeface="Calibri"/>
                <a:cs typeface="Calibri"/>
              </a:rPr>
              <a:t>c</a:t>
            </a:r>
            <a:r>
              <a:rPr sz="1550" spc="0" dirty="0">
                <a:latin typeface="Calibri"/>
                <a:cs typeface="Calibri"/>
              </a:rPr>
              <a:t>t</a:t>
            </a:r>
            <a:r>
              <a:rPr sz="1550" spc="-31" dirty="0">
                <a:latin typeface="Calibri"/>
                <a:cs typeface="Calibri"/>
              </a:rPr>
              <a:t> </a:t>
            </a:r>
            <a:r>
              <a:rPr sz="1550" spc="19" dirty="0">
                <a:latin typeface="Calibri"/>
                <a:cs typeface="Calibri"/>
              </a:rPr>
              <a:t>N</a:t>
            </a:r>
            <a:r>
              <a:rPr sz="1550" spc="39" dirty="0">
                <a:latin typeface="Calibri"/>
                <a:cs typeface="Calibri"/>
              </a:rPr>
              <a:t>e</a:t>
            </a:r>
            <a:r>
              <a:rPr sz="1550" spc="-9" dirty="0">
                <a:latin typeface="Calibri"/>
                <a:cs typeface="Calibri"/>
              </a:rPr>
              <a:t>g</a:t>
            </a: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-29" dirty="0">
                <a:latin typeface="Calibri"/>
                <a:cs typeface="Calibri"/>
              </a:rPr>
              <a:t>c</a:t>
            </a:r>
            <a:r>
              <a:rPr sz="1550" spc="39" dirty="0">
                <a:latin typeface="Calibri"/>
                <a:cs typeface="Calibri"/>
              </a:rPr>
              <a:t>i</a:t>
            </a:r>
            <a:r>
              <a:rPr sz="1550" spc="-19" dirty="0">
                <a:latin typeface="Calibri"/>
                <a:cs typeface="Calibri"/>
              </a:rPr>
              <a:t>a</a:t>
            </a:r>
            <a:r>
              <a:rPr sz="1550" spc="-4" dirty="0">
                <a:latin typeface="Calibri"/>
                <a:cs typeface="Calibri"/>
              </a:rPr>
              <a:t>t</a:t>
            </a:r>
            <a:r>
              <a:rPr sz="1550" spc="39" dirty="0">
                <a:latin typeface="Calibri"/>
                <a:cs typeface="Calibri"/>
              </a:rPr>
              <a:t>i</a:t>
            </a:r>
            <a:r>
              <a:rPr sz="1550" spc="0" dirty="0">
                <a:latin typeface="Calibri"/>
                <a:cs typeface="Calibri"/>
              </a:rPr>
              <a:t>on</a:t>
            </a:r>
            <a:endParaRPr sz="1550">
              <a:latin typeface="Calibri"/>
              <a:cs typeface="Calibri"/>
            </a:endParaRPr>
          </a:p>
          <a:p>
            <a:pPr marL="12700" marR="36044">
              <a:lnSpc>
                <a:spcPct val="101725"/>
              </a:lnSpc>
              <a:spcBef>
                <a:spcPts val="180"/>
              </a:spcBef>
            </a:pPr>
            <a:r>
              <a:rPr sz="1550" spc="3" dirty="0">
                <a:latin typeface="Calibri"/>
                <a:cs typeface="Calibri"/>
              </a:rPr>
              <a:t>F</a:t>
            </a: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35" dirty="0">
                <a:latin typeface="Calibri"/>
                <a:cs typeface="Calibri"/>
              </a:rPr>
              <a:t>l</a:t>
            </a:r>
            <a:r>
              <a:rPr sz="1550" spc="31" dirty="0">
                <a:latin typeface="Calibri"/>
                <a:cs typeface="Calibri"/>
              </a:rPr>
              <a:t>l</a:t>
            </a:r>
            <a:r>
              <a:rPr sz="1550" spc="0" dirty="0">
                <a:latin typeface="Calibri"/>
                <a:cs typeface="Calibri"/>
              </a:rPr>
              <a:t>o</a:t>
            </a:r>
            <a:r>
              <a:rPr sz="1550" spc="15" dirty="0">
                <a:latin typeface="Calibri"/>
                <a:cs typeface="Calibri"/>
              </a:rPr>
              <a:t>w</a:t>
            </a:r>
            <a:r>
              <a:rPr sz="1550" spc="31" dirty="0">
                <a:latin typeface="Calibri"/>
                <a:cs typeface="Calibri"/>
              </a:rPr>
              <a:t>i</a:t>
            </a:r>
            <a:r>
              <a:rPr sz="1550" spc="3" dirty="0">
                <a:latin typeface="Calibri"/>
                <a:cs typeface="Calibri"/>
              </a:rPr>
              <a:t>n</a:t>
            </a:r>
            <a:r>
              <a:rPr sz="1550" spc="0" dirty="0">
                <a:latin typeface="Calibri"/>
                <a:cs typeface="Calibri"/>
              </a:rPr>
              <a:t>g</a:t>
            </a:r>
            <a:r>
              <a:rPr sz="1550" spc="-1" dirty="0">
                <a:latin typeface="Calibri"/>
                <a:cs typeface="Calibri"/>
              </a:rPr>
              <a:t> </a:t>
            </a:r>
            <a:r>
              <a:rPr sz="1550" spc="0" dirty="0">
                <a:latin typeface="Calibri"/>
                <a:cs typeface="Calibri"/>
              </a:rPr>
              <a:t>a</a:t>
            </a:r>
            <a:r>
              <a:rPr sz="1550" spc="-51" dirty="0">
                <a:latin typeface="Calibri"/>
                <a:cs typeface="Calibri"/>
              </a:rPr>
              <a:t> </a:t>
            </a:r>
            <a:r>
              <a:rPr sz="1550" spc="14" dirty="0">
                <a:latin typeface="Calibri"/>
                <a:cs typeface="Calibri"/>
              </a:rPr>
              <a:t>P</a:t>
            </a:r>
            <a:r>
              <a:rPr sz="1550" spc="39" dirty="0">
                <a:latin typeface="Calibri"/>
                <a:cs typeface="Calibri"/>
              </a:rPr>
              <a:t>l</a:t>
            </a:r>
            <a:r>
              <a:rPr sz="1550" spc="-19" dirty="0">
                <a:latin typeface="Calibri"/>
                <a:cs typeface="Calibri"/>
              </a:rPr>
              <a:t>a</a:t>
            </a:r>
            <a:r>
              <a:rPr sz="1550" spc="0" dirty="0">
                <a:latin typeface="Calibri"/>
                <a:cs typeface="Calibri"/>
              </a:rPr>
              <a:t>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4659527"/>
            <a:ext cx="147320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71666" y="5692976"/>
            <a:ext cx="5144932" cy="223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325" i="1" spc="-27" baseline="3523" dirty="0">
                <a:latin typeface="Calibri"/>
                <a:cs typeface="Calibri"/>
              </a:rPr>
              <a:t>W</a:t>
            </a:r>
            <a:r>
              <a:rPr sz="2325" i="1" spc="11" baseline="3523" dirty="0">
                <a:latin typeface="Calibri"/>
                <a:cs typeface="Calibri"/>
              </a:rPr>
              <a:t>h</a:t>
            </a:r>
            <a:r>
              <a:rPr sz="2325" i="1" spc="-31" baseline="3523" dirty="0">
                <a:latin typeface="Calibri"/>
                <a:cs typeface="Calibri"/>
              </a:rPr>
              <a:t>il</a:t>
            </a:r>
            <a:r>
              <a:rPr sz="2325" i="1" spc="0" baseline="3523" dirty="0">
                <a:latin typeface="Calibri"/>
                <a:cs typeface="Calibri"/>
              </a:rPr>
              <a:t>e</a:t>
            </a:r>
            <a:r>
              <a:rPr sz="2325" i="1" spc="-26" baseline="3523" dirty="0">
                <a:latin typeface="Calibri"/>
                <a:cs typeface="Calibri"/>
              </a:rPr>
              <a:t> </a:t>
            </a:r>
            <a:r>
              <a:rPr sz="2325" i="1" spc="-3" baseline="3523" dirty="0">
                <a:latin typeface="Calibri"/>
                <a:cs typeface="Calibri"/>
              </a:rPr>
              <a:t>t</a:t>
            </a:r>
            <a:r>
              <a:rPr sz="2325" i="1" spc="11" baseline="3523" dirty="0">
                <a:latin typeface="Calibri"/>
                <a:cs typeface="Calibri"/>
              </a:rPr>
              <a:t>h</a:t>
            </a:r>
            <a:r>
              <a:rPr sz="2325" i="1" spc="-15" baseline="3523" dirty="0">
                <a:latin typeface="Calibri"/>
                <a:cs typeface="Calibri"/>
              </a:rPr>
              <a:t>e</a:t>
            </a:r>
            <a:r>
              <a:rPr sz="2325" i="1" spc="-11" baseline="3523" dirty="0">
                <a:latin typeface="Calibri"/>
                <a:cs typeface="Calibri"/>
              </a:rPr>
              <a:t>r</a:t>
            </a:r>
            <a:r>
              <a:rPr sz="2325" i="1" spc="0" baseline="3523" dirty="0">
                <a:latin typeface="Calibri"/>
                <a:cs typeface="Calibri"/>
              </a:rPr>
              <a:t>e</a:t>
            </a:r>
            <a:r>
              <a:rPr sz="2325" i="1" spc="-9" baseline="3523" dirty="0">
                <a:latin typeface="Calibri"/>
                <a:cs typeface="Calibri"/>
              </a:rPr>
              <a:t> </a:t>
            </a:r>
            <a:r>
              <a:rPr sz="2325" i="1" spc="-31" baseline="3523" dirty="0">
                <a:latin typeface="Calibri"/>
                <a:cs typeface="Calibri"/>
              </a:rPr>
              <a:t>i</a:t>
            </a:r>
            <a:r>
              <a:rPr sz="2325" i="1" spc="0" baseline="3523" dirty="0">
                <a:latin typeface="Calibri"/>
                <a:cs typeface="Calibri"/>
              </a:rPr>
              <a:t>s</a:t>
            </a:r>
            <a:r>
              <a:rPr sz="2325" i="1" spc="-18" baseline="3523" dirty="0">
                <a:latin typeface="Calibri"/>
                <a:cs typeface="Calibri"/>
              </a:rPr>
              <a:t> </a:t>
            </a:r>
            <a:r>
              <a:rPr sz="2325" i="1" spc="15" baseline="3523" dirty="0">
                <a:latin typeface="Calibri"/>
                <a:cs typeface="Calibri"/>
              </a:rPr>
              <a:t>v</a:t>
            </a:r>
            <a:r>
              <a:rPr sz="2325" i="1" spc="11" baseline="3523" dirty="0">
                <a:latin typeface="Calibri"/>
                <a:cs typeface="Calibri"/>
              </a:rPr>
              <a:t>a</a:t>
            </a:r>
            <a:r>
              <a:rPr sz="2325" i="1" spc="-31" baseline="3523" dirty="0">
                <a:latin typeface="Calibri"/>
                <a:cs typeface="Calibri"/>
              </a:rPr>
              <a:t>l</a:t>
            </a:r>
            <a:r>
              <a:rPr sz="2325" i="1" spc="11" baseline="3523" dirty="0">
                <a:latin typeface="Calibri"/>
                <a:cs typeface="Calibri"/>
              </a:rPr>
              <a:t>u</a:t>
            </a:r>
            <a:r>
              <a:rPr sz="2325" i="1" spc="0" baseline="3523" dirty="0">
                <a:latin typeface="Calibri"/>
                <a:cs typeface="Calibri"/>
              </a:rPr>
              <a:t>e</a:t>
            </a:r>
            <a:r>
              <a:rPr sz="2325" i="1" spc="-1" baseline="3523" dirty="0">
                <a:latin typeface="Calibri"/>
                <a:cs typeface="Calibri"/>
              </a:rPr>
              <a:t> </a:t>
            </a:r>
            <a:r>
              <a:rPr sz="2325" i="1" spc="-31" baseline="3523" dirty="0">
                <a:latin typeface="Calibri"/>
                <a:cs typeface="Calibri"/>
              </a:rPr>
              <a:t>i</a:t>
            </a:r>
            <a:r>
              <a:rPr sz="2325" i="1" spc="0" baseline="3523" dirty="0">
                <a:latin typeface="Calibri"/>
                <a:cs typeface="Calibri"/>
              </a:rPr>
              <a:t>n</a:t>
            </a:r>
            <a:r>
              <a:rPr sz="2325" i="1" spc="-6" baseline="3523" dirty="0">
                <a:latin typeface="Calibri"/>
                <a:cs typeface="Calibri"/>
              </a:rPr>
              <a:t> </a:t>
            </a:r>
            <a:r>
              <a:rPr sz="2325" i="1" spc="-3" baseline="3523" dirty="0">
                <a:latin typeface="Calibri"/>
                <a:cs typeface="Calibri"/>
              </a:rPr>
              <a:t>t</a:t>
            </a:r>
            <a:r>
              <a:rPr sz="2325" i="1" spc="11" baseline="3523" dirty="0">
                <a:latin typeface="Calibri"/>
                <a:cs typeface="Calibri"/>
              </a:rPr>
              <a:t>h</a:t>
            </a:r>
            <a:r>
              <a:rPr sz="2325" i="1" spc="0" baseline="3523" dirty="0">
                <a:latin typeface="Calibri"/>
                <a:cs typeface="Calibri"/>
              </a:rPr>
              <a:t>e</a:t>
            </a:r>
            <a:r>
              <a:rPr sz="2325" i="1" spc="-20" baseline="3523" dirty="0">
                <a:latin typeface="Calibri"/>
                <a:cs typeface="Calibri"/>
              </a:rPr>
              <a:t> </a:t>
            </a:r>
            <a:r>
              <a:rPr sz="2325" i="1" spc="-31" baseline="3523" dirty="0">
                <a:latin typeface="Calibri"/>
                <a:cs typeface="Calibri"/>
              </a:rPr>
              <a:t>i</a:t>
            </a:r>
            <a:r>
              <a:rPr sz="2325" i="1" spc="-3" baseline="3523" dirty="0">
                <a:latin typeface="Calibri"/>
                <a:cs typeface="Calibri"/>
              </a:rPr>
              <a:t>t</a:t>
            </a:r>
            <a:r>
              <a:rPr sz="2325" i="1" spc="-15" baseline="3523" dirty="0">
                <a:latin typeface="Calibri"/>
                <a:cs typeface="Calibri"/>
              </a:rPr>
              <a:t>e</a:t>
            </a:r>
            <a:r>
              <a:rPr sz="2325" i="1" spc="3" baseline="3523" dirty="0">
                <a:latin typeface="Calibri"/>
                <a:cs typeface="Calibri"/>
              </a:rPr>
              <a:t>m</a:t>
            </a:r>
            <a:r>
              <a:rPr sz="2325" i="1" spc="0" baseline="3523" dirty="0">
                <a:latin typeface="Calibri"/>
                <a:cs typeface="Calibri"/>
              </a:rPr>
              <a:t>s</a:t>
            </a:r>
            <a:r>
              <a:rPr sz="2325" i="1" spc="7" baseline="3523" dirty="0">
                <a:latin typeface="Calibri"/>
                <a:cs typeface="Calibri"/>
              </a:rPr>
              <a:t> </a:t>
            </a:r>
            <a:r>
              <a:rPr sz="2325" i="1" spc="15" baseline="3523" dirty="0">
                <a:latin typeface="Calibri"/>
                <a:cs typeface="Calibri"/>
              </a:rPr>
              <a:t>o</a:t>
            </a:r>
            <a:r>
              <a:rPr sz="2325" i="1" spc="0" baseline="3523" dirty="0">
                <a:latin typeface="Calibri"/>
                <a:cs typeface="Calibri"/>
              </a:rPr>
              <a:t>n</a:t>
            </a:r>
            <a:r>
              <a:rPr sz="2325" i="1" spc="7" baseline="3523" dirty="0">
                <a:latin typeface="Calibri"/>
                <a:cs typeface="Calibri"/>
              </a:rPr>
              <a:t> </a:t>
            </a:r>
            <a:r>
              <a:rPr sz="2325" i="1" spc="-3" baseline="3523" dirty="0">
                <a:latin typeface="Calibri"/>
                <a:cs typeface="Calibri"/>
              </a:rPr>
              <a:t>t</a:t>
            </a:r>
            <a:r>
              <a:rPr sz="2325" i="1" spc="11" baseline="3523" dirty="0">
                <a:latin typeface="Calibri"/>
                <a:cs typeface="Calibri"/>
              </a:rPr>
              <a:t>h</a:t>
            </a:r>
            <a:r>
              <a:rPr sz="2325" i="1" spc="0" baseline="3523" dirty="0">
                <a:latin typeface="Calibri"/>
                <a:cs typeface="Calibri"/>
              </a:rPr>
              <a:t>e</a:t>
            </a:r>
            <a:r>
              <a:rPr sz="2325" i="1" spc="-20" baseline="3523" dirty="0">
                <a:latin typeface="Calibri"/>
                <a:cs typeface="Calibri"/>
              </a:rPr>
              <a:t> </a:t>
            </a:r>
            <a:r>
              <a:rPr sz="2325" i="1" spc="-11" baseline="3523" dirty="0">
                <a:latin typeface="Calibri"/>
                <a:cs typeface="Calibri"/>
              </a:rPr>
              <a:t>r</a:t>
            </a:r>
            <a:r>
              <a:rPr sz="2325" i="1" spc="-31" baseline="3523" dirty="0">
                <a:latin typeface="Calibri"/>
                <a:cs typeface="Calibri"/>
              </a:rPr>
              <a:t>i</a:t>
            </a:r>
            <a:r>
              <a:rPr sz="2325" i="1" spc="11" baseline="3523" dirty="0">
                <a:latin typeface="Calibri"/>
                <a:cs typeface="Calibri"/>
              </a:rPr>
              <a:t>gh</a:t>
            </a:r>
            <a:r>
              <a:rPr sz="2325" i="1" spc="-3" baseline="3523" dirty="0">
                <a:latin typeface="Calibri"/>
                <a:cs typeface="Calibri"/>
              </a:rPr>
              <a:t>t</a:t>
            </a:r>
            <a:r>
              <a:rPr sz="2325" i="1" spc="0" baseline="3523" dirty="0">
                <a:latin typeface="Calibri"/>
                <a:cs typeface="Calibri"/>
              </a:rPr>
              <a:t>,</a:t>
            </a:r>
            <a:r>
              <a:rPr sz="2325" i="1" spc="257" baseline="3523" dirty="0">
                <a:latin typeface="Calibri"/>
                <a:cs typeface="Calibri"/>
              </a:rPr>
              <a:t> </a:t>
            </a:r>
            <a:r>
              <a:rPr sz="2325" b="1" i="1" spc="-15" baseline="3523" dirty="0">
                <a:latin typeface="Calibri"/>
                <a:cs typeface="Calibri"/>
              </a:rPr>
              <a:t>w</a:t>
            </a:r>
            <a:r>
              <a:rPr sz="2325" b="1" i="1" spc="0" baseline="3523" dirty="0">
                <a:latin typeface="Calibri"/>
                <a:cs typeface="Calibri"/>
              </a:rPr>
              <a:t>e</a:t>
            </a:r>
            <a:r>
              <a:rPr sz="2325" b="1" i="1" spc="-48" baseline="3523" dirty="0">
                <a:latin typeface="Calibri"/>
                <a:cs typeface="Calibri"/>
              </a:rPr>
              <a:t> </a:t>
            </a:r>
            <a:r>
              <a:rPr sz="2325" b="1" i="1" spc="-7" baseline="3523" dirty="0">
                <a:latin typeface="Calibri"/>
                <a:cs typeface="Calibri"/>
              </a:rPr>
              <a:t>v</a:t>
            </a:r>
            <a:r>
              <a:rPr sz="2325" b="1" i="1" spc="0" baseline="3523" dirty="0">
                <a:latin typeface="Calibri"/>
                <a:cs typeface="Calibri"/>
              </a:rPr>
              <a:t>a</a:t>
            </a:r>
            <a:r>
              <a:rPr sz="2325" b="1" i="1" spc="19" baseline="3523" dirty="0">
                <a:latin typeface="Calibri"/>
                <a:cs typeface="Calibri"/>
              </a:rPr>
              <a:t>l</a:t>
            </a:r>
            <a:r>
              <a:rPr sz="2325" b="1" i="1" spc="0" baseline="3523" dirty="0">
                <a:latin typeface="Calibri"/>
                <a:cs typeface="Calibri"/>
              </a:rPr>
              <a:t>ue</a:t>
            </a:r>
            <a:r>
              <a:rPr sz="2325" b="1" i="1" spc="-12" baseline="3523" dirty="0">
                <a:latin typeface="Calibri"/>
                <a:cs typeface="Calibri"/>
              </a:rPr>
              <a:t> </a:t>
            </a:r>
            <a:r>
              <a:rPr sz="2325" b="1" i="1" spc="-15" baseline="3523" dirty="0">
                <a:latin typeface="Calibri"/>
                <a:cs typeface="Calibri"/>
              </a:rPr>
              <a:t>t</a:t>
            </a:r>
            <a:r>
              <a:rPr sz="2325" b="1" i="1" spc="0" baseline="3523" dirty="0">
                <a:latin typeface="Calibri"/>
                <a:cs typeface="Calibri"/>
              </a:rPr>
              <a:t>he</a:t>
            </a:r>
            <a:r>
              <a:rPr sz="2325" b="1" i="1" spc="-40" baseline="3523" dirty="0">
                <a:latin typeface="Calibri"/>
                <a:cs typeface="Calibri"/>
              </a:rPr>
              <a:t> </a:t>
            </a:r>
            <a:r>
              <a:rPr sz="2325" b="1" i="1" spc="15" baseline="3523" dirty="0">
                <a:latin typeface="Calibri"/>
                <a:cs typeface="Calibri"/>
              </a:rPr>
              <a:t>i</a:t>
            </a:r>
            <a:r>
              <a:rPr sz="2325" b="1" i="1" spc="-15" baseline="3523" dirty="0">
                <a:latin typeface="Calibri"/>
                <a:cs typeface="Calibri"/>
              </a:rPr>
              <a:t>t</a:t>
            </a:r>
            <a:r>
              <a:rPr sz="2325" b="1" i="1" spc="-27" baseline="3523" dirty="0">
                <a:latin typeface="Calibri"/>
                <a:cs typeface="Calibri"/>
              </a:rPr>
              <a:t>e</a:t>
            </a:r>
            <a:r>
              <a:rPr sz="2325" b="1" i="1" spc="-7" baseline="3523" dirty="0">
                <a:latin typeface="Calibri"/>
                <a:cs typeface="Calibri"/>
              </a:rPr>
              <a:t>m</a:t>
            </a:r>
            <a:r>
              <a:rPr sz="2325" b="1" i="1" spc="0" baseline="3523" dirty="0">
                <a:latin typeface="Calibri"/>
                <a:cs typeface="Calibri"/>
              </a:rPr>
              <a:t>s</a:t>
            </a:r>
            <a:r>
              <a:rPr sz="2325" b="1" i="1" spc="11" baseline="3523" dirty="0">
                <a:latin typeface="Calibri"/>
                <a:cs typeface="Calibri"/>
              </a:rPr>
              <a:t> </a:t>
            </a:r>
            <a:r>
              <a:rPr sz="2325" b="1" i="1" spc="0" baseline="3523" dirty="0">
                <a:latin typeface="Calibri"/>
                <a:cs typeface="Calibri"/>
              </a:rPr>
              <a:t>on</a:t>
            </a:r>
            <a:r>
              <a:rPr sz="2325" b="1" i="1" spc="-11" baseline="3523" dirty="0">
                <a:latin typeface="Calibri"/>
                <a:cs typeface="Calibri"/>
              </a:rPr>
              <a:t> </a:t>
            </a:r>
            <a:r>
              <a:rPr sz="2325" b="1" i="1" spc="-15" baseline="3523" dirty="0">
                <a:latin typeface="Calibri"/>
                <a:cs typeface="Calibri"/>
              </a:rPr>
              <a:t>t</a:t>
            </a:r>
            <a:r>
              <a:rPr sz="2325" b="1" i="1" spc="0" baseline="3523" dirty="0">
                <a:latin typeface="Calibri"/>
                <a:cs typeface="Calibri"/>
              </a:rPr>
              <a:t>he</a:t>
            </a:r>
            <a:r>
              <a:rPr sz="2325" b="1" i="1" spc="-40" baseline="3523" dirty="0">
                <a:latin typeface="Calibri"/>
                <a:cs typeface="Calibri"/>
              </a:rPr>
              <a:t> </a:t>
            </a:r>
            <a:r>
              <a:rPr sz="2325" b="1" i="1" spc="15" baseline="3523" dirty="0">
                <a:latin typeface="Calibri"/>
                <a:cs typeface="Calibri"/>
              </a:rPr>
              <a:t>l</a:t>
            </a:r>
            <a:r>
              <a:rPr sz="2325" b="1" i="1" spc="-27" baseline="3523" dirty="0">
                <a:latin typeface="Calibri"/>
                <a:cs typeface="Calibri"/>
              </a:rPr>
              <a:t>e</a:t>
            </a:r>
            <a:r>
              <a:rPr sz="2325" b="1" i="1" spc="11" baseline="3523" dirty="0">
                <a:latin typeface="Calibri"/>
                <a:cs typeface="Calibri"/>
              </a:rPr>
              <a:t>f</a:t>
            </a:r>
            <a:r>
              <a:rPr sz="2325" b="1" i="1" spc="0" baseline="3523" dirty="0">
                <a:latin typeface="Calibri"/>
                <a:cs typeface="Calibri"/>
              </a:rPr>
              <a:t>t</a:t>
            </a:r>
            <a:r>
              <a:rPr sz="2325" b="1" i="1" spc="-17" baseline="3523" dirty="0">
                <a:latin typeface="Calibri"/>
                <a:cs typeface="Calibri"/>
              </a:rPr>
              <a:t> </a:t>
            </a:r>
            <a:r>
              <a:rPr sz="2325" b="1" i="1" spc="-9" baseline="3523" dirty="0">
                <a:latin typeface="Calibri"/>
                <a:cs typeface="Calibri"/>
              </a:rPr>
              <a:t>m</a:t>
            </a:r>
            <a:r>
              <a:rPr sz="2325" b="1" i="1" spc="0" baseline="3523" dirty="0">
                <a:latin typeface="Calibri"/>
                <a:cs typeface="Calibri"/>
              </a:rPr>
              <a:t>o</a:t>
            </a:r>
            <a:r>
              <a:rPr sz="2325" b="1" i="1" spc="-25" baseline="3523" dirty="0">
                <a:latin typeface="Calibri"/>
                <a:cs typeface="Calibri"/>
              </a:rPr>
              <a:t>r</a:t>
            </a:r>
            <a:r>
              <a:rPr sz="2325" b="1" i="1" spc="0" baseline="3523" dirty="0">
                <a:latin typeface="Calibri"/>
                <a:cs typeface="Calibri"/>
              </a:rPr>
              <a:t>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1956" y="1914143"/>
            <a:ext cx="2942844" cy="3724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79633" y="142124"/>
            <a:ext cx="795960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Jira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1172759"/>
            <a:ext cx="4773727" cy="997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Glo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b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al</a:t>
            </a:r>
            <a:r>
              <a:rPr sz="3400" spc="-67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Co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ce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ts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00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7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“Is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ue”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-</a:t>
            </a:r>
            <a:r>
              <a:rPr sz="2400" spc="590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ganic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rk 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em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Ji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213" y="2319964"/>
            <a:ext cx="3766523" cy="2619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Labels</a:t>
            </a:r>
            <a:r>
              <a:rPr sz="20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are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ed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desig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y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pe</a:t>
            </a:r>
            <a:endParaRPr sz="20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971"/>
              </a:spcBef>
            </a:pPr>
            <a:r>
              <a:rPr sz="14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00" spc="6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3D76"/>
                </a:solidFill>
                <a:latin typeface="Times New Roman"/>
                <a:cs typeface="Times New Roman"/>
              </a:rPr>
              <a:t>New Fe</a:t>
            </a:r>
            <a:r>
              <a:rPr sz="18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003D76"/>
                </a:solidFill>
                <a:latin typeface="Times New Roman"/>
                <a:cs typeface="Times New Roman"/>
              </a:rPr>
              <a:t>ture</a:t>
            </a:r>
            <a:endParaRPr sz="18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475"/>
              </a:spcBef>
            </a:pPr>
            <a:r>
              <a:rPr sz="14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00" spc="6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1800" spc="0" dirty="0">
                <a:solidFill>
                  <a:srgbClr val="003D76"/>
                </a:solidFill>
                <a:latin typeface="Times New Roman"/>
                <a:cs typeface="Times New Roman"/>
              </a:rPr>
              <a:t>prov</a:t>
            </a:r>
            <a:r>
              <a:rPr sz="18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1800" spc="-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18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endParaRPr sz="18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475"/>
              </a:spcBef>
            </a:pPr>
            <a:r>
              <a:rPr sz="14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00" spc="6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Ep</a:t>
            </a:r>
            <a:r>
              <a:rPr sz="1800" spc="4" dirty="0">
                <a:solidFill>
                  <a:srgbClr val="CA3D39"/>
                </a:solidFill>
                <a:latin typeface="Times New Roman"/>
                <a:cs typeface="Times New Roman"/>
              </a:rPr>
              <a:t>i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475"/>
              </a:spcBef>
            </a:pPr>
            <a:r>
              <a:rPr sz="145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50" spc="14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U</a:t>
            </a:r>
            <a:r>
              <a:rPr sz="1800" spc="-4" dirty="0">
                <a:solidFill>
                  <a:srgbClr val="CA3D39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er</a:t>
            </a:r>
            <a:r>
              <a:rPr sz="1800" spc="9" dirty="0">
                <a:solidFill>
                  <a:srgbClr val="CA3D39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Story</a:t>
            </a:r>
            <a:endParaRPr sz="18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475"/>
              </a:spcBef>
            </a:pPr>
            <a:r>
              <a:rPr sz="145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50" spc="14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003D76"/>
                </a:solidFill>
                <a:latin typeface="Times New Roman"/>
                <a:cs typeface="Times New Roman"/>
              </a:rPr>
              <a:t>ask</a:t>
            </a:r>
            <a:endParaRPr sz="18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475"/>
              </a:spcBef>
            </a:pPr>
            <a:r>
              <a:rPr sz="145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50" spc="14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Su</a:t>
            </a:r>
            <a:r>
              <a:rPr sz="1800" spc="-4" dirty="0">
                <a:solidFill>
                  <a:srgbClr val="CA3D39"/>
                </a:solidFill>
                <a:latin typeface="Times New Roman"/>
                <a:cs typeface="Times New Roman"/>
              </a:rPr>
              <a:t>b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-</a:t>
            </a:r>
            <a:r>
              <a:rPr sz="1800" spc="-114" dirty="0">
                <a:solidFill>
                  <a:srgbClr val="CA3D39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ask</a:t>
            </a:r>
            <a:endParaRPr sz="1800">
              <a:latin typeface="Times New Roman"/>
              <a:cs typeface="Times New Roman"/>
            </a:endParaRPr>
          </a:p>
          <a:p>
            <a:pPr marL="476021" marR="38176">
              <a:lnSpc>
                <a:spcPct val="95825"/>
              </a:lnSpc>
              <a:spcBef>
                <a:spcPts val="475"/>
              </a:spcBef>
            </a:pPr>
            <a:r>
              <a:rPr sz="145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450" spc="14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CA3D39"/>
                </a:solidFill>
                <a:latin typeface="Times New Roman"/>
                <a:cs typeface="Times New Roman"/>
              </a:rPr>
              <a:t>Bug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2787" y="2319964"/>
            <a:ext cx="22449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of</a:t>
            </a:r>
            <a:r>
              <a:rPr sz="20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Iss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(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ss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000" spc="-6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-14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ype):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73" y="5010512"/>
            <a:ext cx="30716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 </a:t>
            </a:r>
            <a:r>
              <a:rPr sz="1900" spc="45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“Projec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”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-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Collec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8401" y="5010512"/>
            <a:ext cx="381937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issues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</a:t>
            </a:r>
            <a:r>
              <a:rPr sz="2400" spc="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 a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specific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0449" y="5010512"/>
            <a:ext cx="10371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purpose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6213" y="5490493"/>
            <a:ext cx="370677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600" spc="0" dirty="0">
                <a:solidFill>
                  <a:srgbClr val="252F50"/>
                </a:solidFill>
                <a:latin typeface="Arial"/>
                <a:cs typeface="Arial"/>
              </a:rPr>
              <a:t>•   </a:t>
            </a:r>
            <a:r>
              <a:rPr sz="1600" spc="362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Eve</a:t>
            </a:r>
            <a:r>
              <a:rPr sz="20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y </a:t>
            </a:r>
            <a:r>
              <a:rPr sz="2000" u="heavy" spc="0" dirty="0">
                <a:solidFill>
                  <a:srgbClr val="006FC0"/>
                </a:solidFill>
                <a:latin typeface="Times New Roman"/>
                <a:cs typeface="Times New Roman"/>
                <a:hlinkClick r:id="rId7"/>
              </a:rPr>
              <a:t>issue</a:t>
            </a:r>
            <a:r>
              <a:rPr sz="2000" spc="-19" dirty="0">
                <a:solidFill>
                  <a:srgbClr val="006FC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  <a:hlinkClick r:id="rId7"/>
              </a:rPr>
              <a:t>belo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gs</a:t>
            </a:r>
            <a:r>
              <a:rPr sz="20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3D76"/>
                </a:solidFill>
                <a:latin typeface="Times New Roman"/>
                <a:cs typeface="Times New Roman"/>
              </a:rPr>
              <a:t>j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ec</a:t>
            </a:r>
            <a:r>
              <a:rPr sz="2000" spc="-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557522" y="3087522"/>
            <a:ext cx="3177870" cy="68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60"/>
              </a:lnSpc>
              <a:spcBef>
                <a:spcPts val="268"/>
              </a:spcBef>
            </a:pP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Ques</a:t>
            </a:r>
            <a:r>
              <a:rPr sz="7800" spc="-19" baseline="31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ions?</a:t>
            </a:r>
            <a:endParaRPr sz="5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11012" y="4419600"/>
            <a:ext cx="5771388" cy="1964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2611" y="1653539"/>
            <a:ext cx="3486911" cy="2766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03205" y="142124"/>
            <a:ext cx="1172055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Agile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4793051" cy="405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Software</a:t>
            </a:r>
            <a:r>
              <a:rPr sz="3400" spc="-282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Agil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ty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(Agil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208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 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expand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upon values</a:t>
            </a:r>
            <a:endParaRPr sz="2400">
              <a:latin typeface="Times New Roman"/>
              <a:cs typeface="Times New Roman"/>
            </a:endParaRPr>
          </a:p>
          <a:p>
            <a:pPr marL="205739" marR="940887" algn="ctr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del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ver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1483385" indent="-1295425">
              <a:lnSpc>
                <a:spcPts val="2590"/>
              </a:lnSpc>
              <a:spcBef>
                <a:spcPts val="1200"/>
              </a:spcBef>
              <a:tabLst>
                <a:tab pos="406400" algn="l"/>
              </a:tabLst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-51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	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Focus: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what does 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ness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need as 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fined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by the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nes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9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</a:t>
            </a:r>
            <a:r>
              <a:rPr sz="2400" spc="-4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business pa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tne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togeth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125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034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-2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adapt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 ch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nge.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032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Deliv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ins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all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 value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032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 </a:t>
            </a:r>
            <a:r>
              <a:rPr sz="1900" spc="81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Str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ve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 cont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nuous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prove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9711" y="2011679"/>
            <a:ext cx="3904488" cy="2913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03205" y="142124"/>
            <a:ext cx="1172055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Agile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5199908" cy="344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Emp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wered</a:t>
            </a:r>
            <a:r>
              <a:rPr sz="3400" spc="-204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-23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eams</a:t>
            </a:r>
            <a:endParaRPr sz="3400">
              <a:latin typeface="Times New Roman"/>
              <a:cs typeface="Times New Roman"/>
            </a:endParaRPr>
          </a:p>
          <a:p>
            <a:pPr marL="244348" marR="221689" indent="-227076">
              <a:lnSpc>
                <a:spcPct val="100041"/>
              </a:lnSpc>
              <a:spcBef>
                <a:spcPts val="1458"/>
              </a:spcBef>
              <a:tabLst>
                <a:tab pos="241300" algn="l"/>
              </a:tabLst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-51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	</a:t>
            </a:r>
            <a:r>
              <a:rPr sz="2400" spc="-175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 are 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ered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 o</a:t>
            </a:r>
            <a:r>
              <a:rPr sz="2400" spc="-50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ganize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 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anage 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heir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work; work</a:t>
            </a:r>
            <a:r>
              <a:rPr sz="2400" spc="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done, who and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how 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get it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done.</a:t>
            </a:r>
            <a:endParaRPr sz="2400">
              <a:latin typeface="Times New Roman"/>
              <a:cs typeface="Times New Roman"/>
            </a:endParaRPr>
          </a:p>
          <a:p>
            <a:pPr marL="244348" indent="-227076">
              <a:lnSpc>
                <a:spcPct val="100041"/>
              </a:lnSpc>
              <a:spcBef>
                <a:spcPts val="1803"/>
              </a:spcBef>
              <a:tabLst>
                <a:tab pos="241300" algn="l"/>
              </a:tabLst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-519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	</a:t>
            </a:r>
            <a:r>
              <a:rPr sz="2400" spc="-16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 ra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ansp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cy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orm of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“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infor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ra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</a:t>
            </a:r>
            <a:r>
              <a:rPr sz="2400" spc="1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”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;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work co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, prog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1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;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back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og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 work yet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be pl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nned.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6248" y="1752600"/>
            <a:ext cx="4187952" cy="3227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03205" y="142124"/>
            <a:ext cx="1172055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Agile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6173" y="1172759"/>
            <a:ext cx="4920564" cy="401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-119" dirty="0">
                <a:solidFill>
                  <a:srgbClr val="FC6108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rans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are</a:t>
            </a:r>
            <a:r>
              <a:rPr sz="3400" spc="4" dirty="0">
                <a:solidFill>
                  <a:srgbClr val="FC6108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cy</a:t>
            </a:r>
            <a:r>
              <a:rPr sz="3400" spc="-144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and</a:t>
            </a:r>
            <a:r>
              <a:rPr sz="3400" spc="-34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-14" dirty="0">
                <a:solidFill>
                  <a:srgbClr val="FC6108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ee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d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ba</a:t>
            </a:r>
            <a:r>
              <a:rPr sz="3400" spc="9" dirty="0">
                <a:solidFill>
                  <a:srgbClr val="FC6108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k</a:t>
            </a:r>
            <a:endParaRPr sz="3400">
              <a:latin typeface="Times New Roman"/>
              <a:cs typeface="Times New Roman"/>
            </a:endParaRPr>
          </a:p>
          <a:p>
            <a:pPr marL="12700" marR="64693">
              <a:lnSpc>
                <a:spcPct val="95825"/>
              </a:lnSpc>
              <a:spcBef>
                <a:spcPts val="1256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-214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ork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progress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rk</a:t>
            </a:r>
            <a:endParaRPr sz="2400">
              <a:latin typeface="Times New Roman"/>
              <a:cs typeface="Times New Roman"/>
            </a:endParaRPr>
          </a:p>
          <a:p>
            <a:pPr marL="158496" marR="1598142" algn="ctr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ain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is v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sib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  <a:p>
            <a:pPr marL="194056" marR="420773" indent="-181356">
              <a:lnSpc>
                <a:spcPct val="100041"/>
              </a:lnSpc>
              <a:spcBef>
                <a:spcPts val="1920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Feedback 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rom st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kehold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rs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 users helps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to opt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ize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eatu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sets and p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iti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194056" marR="816690" indent="-181356">
              <a:lnSpc>
                <a:spcPct val="100041"/>
              </a:lnSpc>
              <a:spcBef>
                <a:spcPts val="1803"/>
              </a:spcBef>
            </a:pPr>
            <a:r>
              <a:rPr sz="1900" spc="0" dirty="0">
                <a:solidFill>
                  <a:srgbClr val="252F50"/>
                </a:solidFill>
                <a:latin typeface="Arial"/>
                <a:cs typeface="Arial"/>
              </a:rPr>
              <a:t>•</a:t>
            </a:r>
            <a:r>
              <a:rPr sz="1900" spc="236" dirty="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Retro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pec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es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suppo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ongoing le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ng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and con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inuous i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prove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56229" y="2782722"/>
            <a:ext cx="5498128" cy="1413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6430" marR="1813627" algn="ctr">
              <a:lnSpc>
                <a:spcPts val="5360"/>
              </a:lnSpc>
              <a:spcBef>
                <a:spcPts val="268"/>
              </a:spcBef>
            </a:pPr>
            <a:r>
              <a:rPr sz="7800" spc="0" baseline="3150" dirty="0">
                <a:solidFill>
                  <a:srgbClr val="FFFFFF"/>
                </a:solidFill>
                <a:latin typeface="Corbel"/>
                <a:cs typeface="Corbel"/>
              </a:rPr>
              <a:t>Scrum</a:t>
            </a:r>
            <a:endParaRPr sz="5200">
              <a:latin typeface="Corbel"/>
              <a:cs typeface="Corbel"/>
            </a:endParaRPr>
          </a:p>
          <a:p>
            <a:pPr algn="ctr">
              <a:lnSpc>
                <a:spcPct val="101725"/>
              </a:lnSpc>
              <a:spcBef>
                <a:spcPts val="2496"/>
              </a:spcBef>
            </a:pP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Overv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ew</a:t>
            </a:r>
            <a:r>
              <a:rPr sz="2400" spc="2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-9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3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Scrum</a:t>
            </a:r>
            <a:r>
              <a:rPr sz="2400" spc="-1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Practice</a:t>
            </a:r>
            <a:r>
              <a:rPr sz="2400" spc="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Fram</a:t>
            </a:r>
            <a:r>
              <a:rPr sz="2400" spc="9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5876" y="3122676"/>
            <a:ext cx="4290060" cy="3119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173" y="1172759"/>
            <a:ext cx="1216197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Scrum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1849727"/>
            <a:ext cx="9404858" cy="98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lang="en-US"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 is the framework that helps teams work together.</a:t>
            </a:r>
          </a:p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Gets i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na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from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 Rugby te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used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as a 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et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phor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refle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-2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deg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ee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of 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eam</a:t>
            </a:r>
            <a:r>
              <a:rPr sz="2400" spc="-25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coope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at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on</a:t>
            </a:r>
            <a:r>
              <a:rPr sz="2400" spc="-3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needed to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advance</a:t>
            </a:r>
            <a:r>
              <a:rPr sz="2400" spc="-1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 </a:t>
            </a:r>
            <a:r>
              <a:rPr sz="2400" spc="-9" dirty="0">
                <a:solidFill>
                  <a:srgbClr val="003D7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ootba</a:t>
            </a:r>
            <a:r>
              <a:rPr sz="2400" spc="9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oss</a:t>
            </a:r>
            <a:endParaRPr sz="2400" dirty="0"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</a:pP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goal</a:t>
            </a:r>
            <a:r>
              <a:rPr sz="2400" spc="-19" dirty="0">
                <a:solidFill>
                  <a:srgbClr val="003D7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3D7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3D76"/>
                </a:solidFill>
                <a:latin typeface="Times New Roman"/>
                <a:cs typeface="Times New Roman"/>
              </a:rPr>
              <a:t>ne.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" y="6583679"/>
            <a:ext cx="12188952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" y="6606540"/>
            <a:ext cx="12188952" cy="0"/>
          </a:xfrm>
          <a:custGeom>
            <a:avLst/>
            <a:gdLst/>
            <a:ahLst/>
            <a:cxnLst/>
            <a:rect l="l" t="t" r="r" b="b"/>
            <a:pathLst>
              <a:path w="12188952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51816" y="-15240"/>
            <a:ext cx="12295632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180" y="2008632"/>
            <a:ext cx="1414271" cy="592835"/>
          </a:xfrm>
          <a:custGeom>
            <a:avLst/>
            <a:gdLst/>
            <a:ahLst/>
            <a:cxnLst/>
            <a:rect l="l" t="t" r="r" b="b"/>
            <a:pathLst>
              <a:path w="1414271" h="592835">
                <a:moveTo>
                  <a:pt x="0" y="59308"/>
                </a:moveTo>
                <a:lnTo>
                  <a:pt x="0" y="533526"/>
                </a:lnTo>
                <a:lnTo>
                  <a:pt x="648" y="542332"/>
                </a:lnTo>
                <a:lnTo>
                  <a:pt x="20403" y="578304"/>
                </a:lnTo>
                <a:lnTo>
                  <a:pt x="59283" y="592835"/>
                </a:lnTo>
                <a:lnTo>
                  <a:pt x="1354963" y="592835"/>
                </a:lnTo>
                <a:lnTo>
                  <a:pt x="1399746" y="572421"/>
                </a:lnTo>
                <a:lnTo>
                  <a:pt x="1414271" y="533526"/>
                </a:lnTo>
                <a:lnTo>
                  <a:pt x="1414271" y="59308"/>
                </a:lnTo>
                <a:lnTo>
                  <a:pt x="1393857" y="14525"/>
                </a:lnTo>
                <a:lnTo>
                  <a:pt x="1354963" y="0"/>
                </a:lnTo>
                <a:lnTo>
                  <a:pt x="59283" y="0"/>
                </a:lnTo>
                <a:lnTo>
                  <a:pt x="14529" y="20407"/>
                </a:lnTo>
                <a:lnTo>
                  <a:pt x="0" y="59308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0391" y="2590800"/>
            <a:ext cx="1414272" cy="2583180"/>
          </a:xfrm>
          <a:custGeom>
            <a:avLst/>
            <a:gdLst/>
            <a:ahLst/>
            <a:cxnLst/>
            <a:rect l="l" t="t" r="r" b="b"/>
            <a:pathLst>
              <a:path w="1414272" h="2583179">
                <a:moveTo>
                  <a:pt x="0" y="141477"/>
                </a:moveTo>
                <a:lnTo>
                  <a:pt x="0" y="2441702"/>
                </a:lnTo>
                <a:lnTo>
                  <a:pt x="427" y="2452775"/>
                </a:lnTo>
                <a:lnTo>
                  <a:pt x="10119" y="2494344"/>
                </a:lnTo>
                <a:lnTo>
                  <a:pt x="31078" y="2530185"/>
                </a:lnTo>
                <a:lnTo>
                  <a:pt x="61290" y="2558282"/>
                </a:lnTo>
                <a:lnTo>
                  <a:pt x="98744" y="2576619"/>
                </a:lnTo>
                <a:lnTo>
                  <a:pt x="141427" y="2583180"/>
                </a:lnTo>
                <a:lnTo>
                  <a:pt x="1272794" y="2583180"/>
                </a:lnTo>
                <a:lnTo>
                  <a:pt x="1312148" y="2577628"/>
                </a:lnTo>
                <a:lnTo>
                  <a:pt x="1350112" y="2560186"/>
                </a:lnTo>
                <a:lnTo>
                  <a:pt x="1381005" y="2532821"/>
                </a:lnTo>
                <a:lnTo>
                  <a:pt x="1402812" y="2497548"/>
                </a:lnTo>
                <a:lnTo>
                  <a:pt x="1413518" y="2456384"/>
                </a:lnTo>
                <a:lnTo>
                  <a:pt x="1414272" y="2441702"/>
                </a:lnTo>
                <a:lnTo>
                  <a:pt x="1414272" y="141477"/>
                </a:lnTo>
                <a:lnTo>
                  <a:pt x="1408720" y="102123"/>
                </a:lnTo>
                <a:lnTo>
                  <a:pt x="1391278" y="64159"/>
                </a:lnTo>
                <a:lnTo>
                  <a:pt x="1363913" y="33266"/>
                </a:lnTo>
                <a:lnTo>
                  <a:pt x="1328640" y="11459"/>
                </a:lnTo>
                <a:lnTo>
                  <a:pt x="1287476" y="753"/>
                </a:lnTo>
                <a:lnTo>
                  <a:pt x="1272794" y="0"/>
                </a:lnTo>
                <a:lnTo>
                  <a:pt x="141427" y="0"/>
                </a:lnTo>
                <a:lnTo>
                  <a:pt x="102108" y="5542"/>
                </a:lnTo>
                <a:lnTo>
                  <a:pt x="64145" y="22980"/>
                </a:lnTo>
                <a:lnTo>
                  <a:pt x="33256" y="50345"/>
                </a:lnTo>
                <a:lnTo>
                  <a:pt x="11455" y="85621"/>
                </a:lnTo>
                <a:lnTo>
                  <a:pt x="753" y="126792"/>
                </a:lnTo>
                <a:lnTo>
                  <a:pt x="0" y="14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0391" y="2590800"/>
            <a:ext cx="1414272" cy="2583180"/>
          </a:xfrm>
          <a:custGeom>
            <a:avLst/>
            <a:gdLst/>
            <a:ahLst/>
            <a:cxnLst/>
            <a:rect l="l" t="t" r="r" b="b"/>
            <a:pathLst>
              <a:path w="1414272" h="2583179">
                <a:moveTo>
                  <a:pt x="0" y="141477"/>
                </a:moveTo>
                <a:lnTo>
                  <a:pt x="6555" y="98790"/>
                </a:lnTo>
                <a:lnTo>
                  <a:pt x="24880" y="61324"/>
                </a:lnTo>
                <a:lnTo>
                  <a:pt x="52963" y="31098"/>
                </a:lnTo>
                <a:lnTo>
                  <a:pt x="88792" y="10127"/>
                </a:lnTo>
                <a:lnTo>
                  <a:pt x="130354" y="427"/>
                </a:lnTo>
                <a:lnTo>
                  <a:pt x="141427" y="0"/>
                </a:lnTo>
                <a:lnTo>
                  <a:pt x="1272794" y="0"/>
                </a:lnTo>
                <a:lnTo>
                  <a:pt x="1315474" y="6558"/>
                </a:lnTo>
                <a:lnTo>
                  <a:pt x="1352934" y="24888"/>
                </a:lnTo>
                <a:lnTo>
                  <a:pt x="1383159" y="52977"/>
                </a:lnTo>
                <a:lnTo>
                  <a:pt x="1404133" y="88807"/>
                </a:lnTo>
                <a:lnTo>
                  <a:pt x="1413841" y="130365"/>
                </a:lnTo>
                <a:lnTo>
                  <a:pt x="1414272" y="141477"/>
                </a:lnTo>
                <a:lnTo>
                  <a:pt x="1414272" y="2441702"/>
                </a:lnTo>
                <a:lnTo>
                  <a:pt x="1407713" y="2484382"/>
                </a:lnTo>
                <a:lnTo>
                  <a:pt x="1389383" y="2521842"/>
                </a:lnTo>
                <a:lnTo>
                  <a:pt x="1361294" y="2552067"/>
                </a:lnTo>
                <a:lnTo>
                  <a:pt x="1325464" y="2573041"/>
                </a:lnTo>
                <a:lnTo>
                  <a:pt x="1283906" y="2582749"/>
                </a:lnTo>
                <a:lnTo>
                  <a:pt x="1272794" y="2583180"/>
                </a:lnTo>
                <a:lnTo>
                  <a:pt x="141427" y="2583180"/>
                </a:lnTo>
                <a:lnTo>
                  <a:pt x="98744" y="2576619"/>
                </a:lnTo>
                <a:lnTo>
                  <a:pt x="61290" y="2558282"/>
                </a:lnTo>
                <a:lnTo>
                  <a:pt x="31078" y="2530185"/>
                </a:lnTo>
                <a:lnTo>
                  <a:pt x="10119" y="2494344"/>
                </a:lnTo>
                <a:lnTo>
                  <a:pt x="427" y="2452775"/>
                </a:lnTo>
                <a:lnTo>
                  <a:pt x="0" y="2441702"/>
                </a:lnTo>
                <a:lnTo>
                  <a:pt x="0" y="141477"/>
                </a:lnTo>
                <a:close/>
              </a:path>
            </a:pathLst>
          </a:custGeom>
          <a:ln w="12192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5812" y="2029967"/>
            <a:ext cx="454151" cy="352044"/>
          </a:xfrm>
          <a:custGeom>
            <a:avLst/>
            <a:gdLst/>
            <a:ahLst/>
            <a:cxnLst/>
            <a:rect l="l" t="t" r="r" b="b"/>
            <a:pathLst>
              <a:path w="454151" h="352044">
                <a:moveTo>
                  <a:pt x="278130" y="281686"/>
                </a:moveTo>
                <a:lnTo>
                  <a:pt x="278130" y="352044"/>
                </a:lnTo>
                <a:lnTo>
                  <a:pt x="454151" y="176022"/>
                </a:lnTo>
                <a:lnTo>
                  <a:pt x="278130" y="0"/>
                </a:lnTo>
                <a:lnTo>
                  <a:pt x="278130" y="70358"/>
                </a:lnTo>
                <a:lnTo>
                  <a:pt x="0" y="70358"/>
                </a:lnTo>
                <a:lnTo>
                  <a:pt x="0" y="281686"/>
                </a:lnTo>
                <a:lnTo>
                  <a:pt x="278130" y="281686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48940" y="2008632"/>
            <a:ext cx="1414272" cy="592835"/>
          </a:xfrm>
          <a:custGeom>
            <a:avLst/>
            <a:gdLst/>
            <a:ahLst/>
            <a:cxnLst/>
            <a:rect l="l" t="t" r="r" b="b"/>
            <a:pathLst>
              <a:path w="1414272" h="592835">
                <a:moveTo>
                  <a:pt x="0" y="59308"/>
                </a:moveTo>
                <a:lnTo>
                  <a:pt x="0" y="533526"/>
                </a:lnTo>
                <a:lnTo>
                  <a:pt x="651" y="542350"/>
                </a:lnTo>
                <a:lnTo>
                  <a:pt x="20414" y="578310"/>
                </a:lnTo>
                <a:lnTo>
                  <a:pt x="59309" y="592835"/>
                </a:lnTo>
                <a:lnTo>
                  <a:pt x="1354963" y="592835"/>
                </a:lnTo>
                <a:lnTo>
                  <a:pt x="1399746" y="572421"/>
                </a:lnTo>
                <a:lnTo>
                  <a:pt x="1414272" y="533526"/>
                </a:lnTo>
                <a:lnTo>
                  <a:pt x="1414272" y="59308"/>
                </a:lnTo>
                <a:lnTo>
                  <a:pt x="1393857" y="14525"/>
                </a:lnTo>
                <a:lnTo>
                  <a:pt x="1354963" y="0"/>
                </a:lnTo>
                <a:lnTo>
                  <a:pt x="59309" y="0"/>
                </a:lnTo>
                <a:lnTo>
                  <a:pt x="14525" y="20414"/>
                </a:lnTo>
                <a:lnTo>
                  <a:pt x="0" y="59308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676" y="2590800"/>
            <a:ext cx="1412748" cy="2583180"/>
          </a:xfrm>
          <a:custGeom>
            <a:avLst/>
            <a:gdLst/>
            <a:ahLst/>
            <a:cxnLst/>
            <a:rect l="l" t="t" r="r" b="b"/>
            <a:pathLst>
              <a:path w="1412748" h="2583179">
                <a:moveTo>
                  <a:pt x="0" y="141224"/>
                </a:moveTo>
                <a:lnTo>
                  <a:pt x="0" y="2441956"/>
                </a:lnTo>
                <a:lnTo>
                  <a:pt x="399" y="2452657"/>
                </a:lnTo>
                <a:lnTo>
                  <a:pt x="10006" y="2494256"/>
                </a:lnTo>
                <a:lnTo>
                  <a:pt x="30912" y="2530129"/>
                </a:lnTo>
                <a:lnTo>
                  <a:pt x="61098" y="2558254"/>
                </a:lnTo>
                <a:lnTo>
                  <a:pt x="98542" y="2576611"/>
                </a:lnTo>
                <a:lnTo>
                  <a:pt x="141224" y="2583180"/>
                </a:lnTo>
                <a:lnTo>
                  <a:pt x="1271524" y="2583180"/>
                </a:lnTo>
                <a:lnTo>
                  <a:pt x="1310494" y="2577731"/>
                </a:lnTo>
                <a:lnTo>
                  <a:pt x="1348500" y="2560366"/>
                </a:lnTo>
                <a:lnTo>
                  <a:pt x="1379433" y="2533049"/>
                </a:lnTo>
                <a:lnTo>
                  <a:pt x="1401270" y="2497800"/>
                </a:lnTo>
                <a:lnTo>
                  <a:pt x="1411993" y="2456640"/>
                </a:lnTo>
                <a:lnTo>
                  <a:pt x="1412748" y="2441956"/>
                </a:lnTo>
                <a:lnTo>
                  <a:pt x="1412748" y="141224"/>
                </a:lnTo>
                <a:lnTo>
                  <a:pt x="1407299" y="102253"/>
                </a:lnTo>
                <a:lnTo>
                  <a:pt x="1389934" y="64247"/>
                </a:lnTo>
                <a:lnTo>
                  <a:pt x="1362617" y="33314"/>
                </a:lnTo>
                <a:lnTo>
                  <a:pt x="1327368" y="11477"/>
                </a:lnTo>
                <a:lnTo>
                  <a:pt x="1286208" y="754"/>
                </a:lnTo>
                <a:lnTo>
                  <a:pt x="1271524" y="0"/>
                </a:lnTo>
                <a:lnTo>
                  <a:pt x="141224" y="0"/>
                </a:lnTo>
                <a:lnTo>
                  <a:pt x="102253" y="5448"/>
                </a:lnTo>
                <a:lnTo>
                  <a:pt x="64247" y="22813"/>
                </a:lnTo>
                <a:lnTo>
                  <a:pt x="33314" y="50130"/>
                </a:lnTo>
                <a:lnTo>
                  <a:pt x="11477" y="85379"/>
                </a:lnTo>
                <a:lnTo>
                  <a:pt x="754" y="126539"/>
                </a:lnTo>
                <a:lnTo>
                  <a:pt x="0" y="141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2676" y="2590800"/>
            <a:ext cx="1412748" cy="2583180"/>
          </a:xfrm>
          <a:custGeom>
            <a:avLst/>
            <a:gdLst/>
            <a:ahLst/>
            <a:cxnLst/>
            <a:rect l="l" t="t" r="r" b="b"/>
            <a:pathLst>
              <a:path w="1412748" h="2583179">
                <a:moveTo>
                  <a:pt x="0" y="141224"/>
                </a:moveTo>
                <a:lnTo>
                  <a:pt x="6568" y="98542"/>
                </a:lnTo>
                <a:lnTo>
                  <a:pt x="24925" y="61098"/>
                </a:lnTo>
                <a:lnTo>
                  <a:pt x="53050" y="30912"/>
                </a:lnTo>
                <a:lnTo>
                  <a:pt x="88923" y="10006"/>
                </a:lnTo>
                <a:lnTo>
                  <a:pt x="130522" y="399"/>
                </a:lnTo>
                <a:lnTo>
                  <a:pt x="141224" y="0"/>
                </a:lnTo>
                <a:lnTo>
                  <a:pt x="1271524" y="0"/>
                </a:lnTo>
                <a:lnTo>
                  <a:pt x="1314205" y="6568"/>
                </a:lnTo>
                <a:lnTo>
                  <a:pt x="1351649" y="24925"/>
                </a:lnTo>
                <a:lnTo>
                  <a:pt x="1381835" y="53050"/>
                </a:lnTo>
                <a:lnTo>
                  <a:pt x="1402741" y="88923"/>
                </a:lnTo>
                <a:lnTo>
                  <a:pt x="1412348" y="130522"/>
                </a:lnTo>
                <a:lnTo>
                  <a:pt x="1412748" y="141224"/>
                </a:lnTo>
                <a:lnTo>
                  <a:pt x="1412748" y="2441956"/>
                </a:lnTo>
                <a:lnTo>
                  <a:pt x="1406179" y="2484637"/>
                </a:lnTo>
                <a:lnTo>
                  <a:pt x="1387822" y="2522081"/>
                </a:lnTo>
                <a:lnTo>
                  <a:pt x="1359697" y="2552267"/>
                </a:lnTo>
                <a:lnTo>
                  <a:pt x="1323824" y="2573173"/>
                </a:lnTo>
                <a:lnTo>
                  <a:pt x="1282225" y="2582780"/>
                </a:lnTo>
                <a:lnTo>
                  <a:pt x="1271524" y="2583180"/>
                </a:lnTo>
                <a:lnTo>
                  <a:pt x="141224" y="2583180"/>
                </a:lnTo>
                <a:lnTo>
                  <a:pt x="98542" y="2576611"/>
                </a:lnTo>
                <a:lnTo>
                  <a:pt x="61098" y="2558254"/>
                </a:lnTo>
                <a:lnTo>
                  <a:pt x="30912" y="2530129"/>
                </a:lnTo>
                <a:lnTo>
                  <a:pt x="10006" y="2494256"/>
                </a:lnTo>
                <a:lnTo>
                  <a:pt x="399" y="2452657"/>
                </a:lnTo>
                <a:lnTo>
                  <a:pt x="0" y="2441956"/>
                </a:lnTo>
                <a:lnTo>
                  <a:pt x="0" y="141224"/>
                </a:lnTo>
                <a:close/>
              </a:path>
            </a:pathLst>
          </a:custGeom>
          <a:ln w="12192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096" y="2029967"/>
            <a:ext cx="454151" cy="352044"/>
          </a:xfrm>
          <a:custGeom>
            <a:avLst/>
            <a:gdLst/>
            <a:ahLst/>
            <a:cxnLst/>
            <a:rect l="l" t="t" r="r" b="b"/>
            <a:pathLst>
              <a:path w="454151" h="352044">
                <a:moveTo>
                  <a:pt x="278129" y="281686"/>
                </a:moveTo>
                <a:lnTo>
                  <a:pt x="278129" y="352044"/>
                </a:lnTo>
                <a:lnTo>
                  <a:pt x="454151" y="176022"/>
                </a:lnTo>
                <a:lnTo>
                  <a:pt x="278129" y="0"/>
                </a:lnTo>
                <a:lnTo>
                  <a:pt x="278129" y="70358"/>
                </a:lnTo>
                <a:lnTo>
                  <a:pt x="0" y="70358"/>
                </a:lnTo>
                <a:lnTo>
                  <a:pt x="0" y="281686"/>
                </a:lnTo>
                <a:lnTo>
                  <a:pt x="278129" y="281686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1224" y="2008632"/>
            <a:ext cx="1412748" cy="592835"/>
          </a:xfrm>
          <a:custGeom>
            <a:avLst/>
            <a:gdLst/>
            <a:ahLst/>
            <a:cxnLst/>
            <a:rect l="l" t="t" r="r" b="b"/>
            <a:pathLst>
              <a:path w="1412748" h="592835">
                <a:moveTo>
                  <a:pt x="0" y="59308"/>
                </a:moveTo>
                <a:lnTo>
                  <a:pt x="0" y="533526"/>
                </a:lnTo>
                <a:lnTo>
                  <a:pt x="651" y="542350"/>
                </a:lnTo>
                <a:lnTo>
                  <a:pt x="20414" y="578310"/>
                </a:lnTo>
                <a:lnTo>
                  <a:pt x="59309" y="592835"/>
                </a:lnTo>
                <a:lnTo>
                  <a:pt x="1353439" y="592835"/>
                </a:lnTo>
                <a:lnTo>
                  <a:pt x="1398222" y="572421"/>
                </a:lnTo>
                <a:lnTo>
                  <a:pt x="1412748" y="533526"/>
                </a:lnTo>
                <a:lnTo>
                  <a:pt x="1412748" y="59308"/>
                </a:lnTo>
                <a:lnTo>
                  <a:pt x="1392333" y="14525"/>
                </a:lnTo>
                <a:lnTo>
                  <a:pt x="1353439" y="0"/>
                </a:lnTo>
                <a:lnTo>
                  <a:pt x="59309" y="0"/>
                </a:lnTo>
                <a:lnTo>
                  <a:pt x="14525" y="20414"/>
                </a:lnTo>
                <a:lnTo>
                  <a:pt x="0" y="59308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3436" y="2590800"/>
            <a:ext cx="1414271" cy="2583180"/>
          </a:xfrm>
          <a:custGeom>
            <a:avLst/>
            <a:gdLst/>
            <a:ahLst/>
            <a:cxnLst/>
            <a:rect l="l" t="t" r="r" b="b"/>
            <a:pathLst>
              <a:path w="1414271" h="2583179">
                <a:moveTo>
                  <a:pt x="0" y="141477"/>
                </a:moveTo>
                <a:lnTo>
                  <a:pt x="0" y="2441702"/>
                </a:lnTo>
                <a:lnTo>
                  <a:pt x="430" y="2452814"/>
                </a:lnTo>
                <a:lnTo>
                  <a:pt x="10138" y="2494372"/>
                </a:lnTo>
                <a:lnTo>
                  <a:pt x="31112" y="2530202"/>
                </a:lnTo>
                <a:lnTo>
                  <a:pt x="61337" y="2558291"/>
                </a:lnTo>
                <a:lnTo>
                  <a:pt x="98797" y="2576621"/>
                </a:lnTo>
                <a:lnTo>
                  <a:pt x="141477" y="2583180"/>
                </a:lnTo>
                <a:lnTo>
                  <a:pt x="1272793" y="2583180"/>
                </a:lnTo>
                <a:lnTo>
                  <a:pt x="1312148" y="2577628"/>
                </a:lnTo>
                <a:lnTo>
                  <a:pt x="1350112" y="2560186"/>
                </a:lnTo>
                <a:lnTo>
                  <a:pt x="1381005" y="2532821"/>
                </a:lnTo>
                <a:lnTo>
                  <a:pt x="1402812" y="2497548"/>
                </a:lnTo>
                <a:lnTo>
                  <a:pt x="1413518" y="2456384"/>
                </a:lnTo>
                <a:lnTo>
                  <a:pt x="1414271" y="2441702"/>
                </a:lnTo>
                <a:lnTo>
                  <a:pt x="1414271" y="141477"/>
                </a:lnTo>
                <a:lnTo>
                  <a:pt x="1408720" y="102123"/>
                </a:lnTo>
                <a:lnTo>
                  <a:pt x="1391278" y="64159"/>
                </a:lnTo>
                <a:lnTo>
                  <a:pt x="1363913" y="33266"/>
                </a:lnTo>
                <a:lnTo>
                  <a:pt x="1328640" y="11459"/>
                </a:lnTo>
                <a:lnTo>
                  <a:pt x="1287476" y="753"/>
                </a:lnTo>
                <a:lnTo>
                  <a:pt x="1272793" y="0"/>
                </a:lnTo>
                <a:lnTo>
                  <a:pt x="141477" y="0"/>
                </a:lnTo>
                <a:lnTo>
                  <a:pt x="102123" y="5551"/>
                </a:lnTo>
                <a:lnTo>
                  <a:pt x="64159" y="22993"/>
                </a:lnTo>
                <a:lnTo>
                  <a:pt x="33266" y="50358"/>
                </a:lnTo>
                <a:lnTo>
                  <a:pt x="11459" y="85631"/>
                </a:lnTo>
                <a:lnTo>
                  <a:pt x="753" y="126795"/>
                </a:lnTo>
                <a:lnTo>
                  <a:pt x="0" y="14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3436" y="2590800"/>
            <a:ext cx="1414271" cy="2583180"/>
          </a:xfrm>
          <a:custGeom>
            <a:avLst/>
            <a:gdLst/>
            <a:ahLst/>
            <a:cxnLst/>
            <a:rect l="l" t="t" r="r" b="b"/>
            <a:pathLst>
              <a:path w="1414271" h="2583179">
                <a:moveTo>
                  <a:pt x="0" y="141477"/>
                </a:moveTo>
                <a:lnTo>
                  <a:pt x="6558" y="98797"/>
                </a:lnTo>
                <a:lnTo>
                  <a:pt x="24888" y="61337"/>
                </a:lnTo>
                <a:lnTo>
                  <a:pt x="52977" y="31112"/>
                </a:lnTo>
                <a:lnTo>
                  <a:pt x="88807" y="10138"/>
                </a:lnTo>
                <a:lnTo>
                  <a:pt x="130365" y="430"/>
                </a:lnTo>
                <a:lnTo>
                  <a:pt x="141477" y="0"/>
                </a:lnTo>
                <a:lnTo>
                  <a:pt x="1272793" y="0"/>
                </a:lnTo>
                <a:lnTo>
                  <a:pt x="1315474" y="6558"/>
                </a:lnTo>
                <a:lnTo>
                  <a:pt x="1352934" y="24888"/>
                </a:lnTo>
                <a:lnTo>
                  <a:pt x="1383159" y="52977"/>
                </a:lnTo>
                <a:lnTo>
                  <a:pt x="1404133" y="88807"/>
                </a:lnTo>
                <a:lnTo>
                  <a:pt x="1413841" y="130365"/>
                </a:lnTo>
                <a:lnTo>
                  <a:pt x="1414271" y="141477"/>
                </a:lnTo>
                <a:lnTo>
                  <a:pt x="1414271" y="2441702"/>
                </a:lnTo>
                <a:lnTo>
                  <a:pt x="1407713" y="2484382"/>
                </a:lnTo>
                <a:lnTo>
                  <a:pt x="1389383" y="2521842"/>
                </a:lnTo>
                <a:lnTo>
                  <a:pt x="1361294" y="2552067"/>
                </a:lnTo>
                <a:lnTo>
                  <a:pt x="1325464" y="2573041"/>
                </a:lnTo>
                <a:lnTo>
                  <a:pt x="1283906" y="2582749"/>
                </a:lnTo>
                <a:lnTo>
                  <a:pt x="1272793" y="2583180"/>
                </a:lnTo>
                <a:lnTo>
                  <a:pt x="141477" y="2583180"/>
                </a:lnTo>
                <a:lnTo>
                  <a:pt x="98797" y="2576621"/>
                </a:lnTo>
                <a:lnTo>
                  <a:pt x="61337" y="2558291"/>
                </a:lnTo>
                <a:lnTo>
                  <a:pt x="31112" y="2530202"/>
                </a:lnTo>
                <a:lnTo>
                  <a:pt x="10138" y="2494372"/>
                </a:lnTo>
                <a:lnTo>
                  <a:pt x="430" y="2452814"/>
                </a:lnTo>
                <a:lnTo>
                  <a:pt x="0" y="2441702"/>
                </a:lnTo>
                <a:lnTo>
                  <a:pt x="0" y="141477"/>
                </a:lnTo>
                <a:close/>
              </a:path>
            </a:pathLst>
          </a:custGeom>
          <a:ln w="12192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48856" y="2029967"/>
            <a:ext cx="454151" cy="352044"/>
          </a:xfrm>
          <a:custGeom>
            <a:avLst/>
            <a:gdLst/>
            <a:ahLst/>
            <a:cxnLst/>
            <a:rect l="l" t="t" r="r" b="b"/>
            <a:pathLst>
              <a:path w="454151" h="352044">
                <a:moveTo>
                  <a:pt x="278129" y="281686"/>
                </a:moveTo>
                <a:lnTo>
                  <a:pt x="278129" y="352044"/>
                </a:lnTo>
                <a:lnTo>
                  <a:pt x="454151" y="176022"/>
                </a:lnTo>
                <a:lnTo>
                  <a:pt x="278129" y="0"/>
                </a:lnTo>
                <a:lnTo>
                  <a:pt x="278129" y="70358"/>
                </a:lnTo>
                <a:lnTo>
                  <a:pt x="0" y="70358"/>
                </a:lnTo>
                <a:lnTo>
                  <a:pt x="0" y="281686"/>
                </a:lnTo>
                <a:lnTo>
                  <a:pt x="278129" y="281686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91983" y="2008632"/>
            <a:ext cx="1414272" cy="592835"/>
          </a:xfrm>
          <a:custGeom>
            <a:avLst/>
            <a:gdLst/>
            <a:ahLst/>
            <a:cxnLst/>
            <a:rect l="l" t="t" r="r" b="b"/>
            <a:pathLst>
              <a:path w="1414272" h="592835">
                <a:moveTo>
                  <a:pt x="0" y="59308"/>
                </a:moveTo>
                <a:lnTo>
                  <a:pt x="0" y="533526"/>
                </a:lnTo>
                <a:lnTo>
                  <a:pt x="651" y="542350"/>
                </a:lnTo>
                <a:lnTo>
                  <a:pt x="20414" y="578310"/>
                </a:lnTo>
                <a:lnTo>
                  <a:pt x="59309" y="592835"/>
                </a:lnTo>
                <a:lnTo>
                  <a:pt x="1354963" y="592835"/>
                </a:lnTo>
                <a:lnTo>
                  <a:pt x="1399746" y="572421"/>
                </a:lnTo>
                <a:lnTo>
                  <a:pt x="1414272" y="533526"/>
                </a:lnTo>
                <a:lnTo>
                  <a:pt x="1414272" y="59308"/>
                </a:lnTo>
                <a:lnTo>
                  <a:pt x="1393857" y="14525"/>
                </a:lnTo>
                <a:lnTo>
                  <a:pt x="1354963" y="0"/>
                </a:lnTo>
                <a:lnTo>
                  <a:pt x="59309" y="0"/>
                </a:lnTo>
                <a:lnTo>
                  <a:pt x="14525" y="20414"/>
                </a:lnTo>
                <a:lnTo>
                  <a:pt x="0" y="59308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5532" y="2590800"/>
            <a:ext cx="1588008" cy="2583180"/>
          </a:xfrm>
          <a:custGeom>
            <a:avLst/>
            <a:gdLst/>
            <a:ahLst/>
            <a:cxnLst/>
            <a:rect l="l" t="t" r="r" b="b"/>
            <a:pathLst>
              <a:path w="1588008" h="2583179">
                <a:moveTo>
                  <a:pt x="0" y="158750"/>
                </a:moveTo>
                <a:lnTo>
                  <a:pt x="0" y="2424430"/>
                </a:lnTo>
                <a:lnTo>
                  <a:pt x="310" y="2434431"/>
                </a:lnTo>
                <a:lnTo>
                  <a:pt x="8742" y="2476486"/>
                </a:lnTo>
                <a:lnTo>
                  <a:pt x="27501" y="2513724"/>
                </a:lnTo>
                <a:lnTo>
                  <a:pt x="54984" y="2544545"/>
                </a:lnTo>
                <a:lnTo>
                  <a:pt x="89591" y="2567346"/>
                </a:lnTo>
                <a:lnTo>
                  <a:pt x="129720" y="2580528"/>
                </a:lnTo>
                <a:lnTo>
                  <a:pt x="158750" y="2583180"/>
                </a:lnTo>
                <a:lnTo>
                  <a:pt x="1429258" y="2583180"/>
                </a:lnTo>
                <a:lnTo>
                  <a:pt x="1467752" y="2578474"/>
                </a:lnTo>
                <a:lnTo>
                  <a:pt x="1506773" y="2562980"/>
                </a:lnTo>
                <a:lnTo>
                  <a:pt x="1539911" y="2538227"/>
                </a:lnTo>
                <a:lnTo>
                  <a:pt x="1565564" y="2505816"/>
                </a:lnTo>
                <a:lnTo>
                  <a:pt x="1582130" y="2467350"/>
                </a:lnTo>
                <a:lnTo>
                  <a:pt x="1588008" y="2424430"/>
                </a:lnTo>
                <a:lnTo>
                  <a:pt x="1588008" y="158750"/>
                </a:lnTo>
                <a:lnTo>
                  <a:pt x="1583302" y="120255"/>
                </a:lnTo>
                <a:lnTo>
                  <a:pt x="1567808" y="81234"/>
                </a:lnTo>
                <a:lnTo>
                  <a:pt x="1543055" y="48096"/>
                </a:lnTo>
                <a:lnTo>
                  <a:pt x="1510644" y="22443"/>
                </a:lnTo>
                <a:lnTo>
                  <a:pt x="1472178" y="5877"/>
                </a:lnTo>
                <a:lnTo>
                  <a:pt x="1429258" y="0"/>
                </a:lnTo>
                <a:lnTo>
                  <a:pt x="158750" y="0"/>
                </a:lnTo>
                <a:lnTo>
                  <a:pt x="120255" y="4705"/>
                </a:lnTo>
                <a:lnTo>
                  <a:pt x="81234" y="20199"/>
                </a:lnTo>
                <a:lnTo>
                  <a:pt x="48096" y="44952"/>
                </a:lnTo>
                <a:lnTo>
                  <a:pt x="22443" y="77363"/>
                </a:lnTo>
                <a:lnTo>
                  <a:pt x="5877" y="115829"/>
                </a:lnTo>
                <a:lnTo>
                  <a:pt x="0" y="158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85532" y="2590800"/>
            <a:ext cx="1588008" cy="2583180"/>
          </a:xfrm>
          <a:custGeom>
            <a:avLst/>
            <a:gdLst/>
            <a:ahLst/>
            <a:cxnLst/>
            <a:rect l="l" t="t" r="r" b="b"/>
            <a:pathLst>
              <a:path w="1588008" h="2583179">
                <a:moveTo>
                  <a:pt x="0" y="158750"/>
                </a:moveTo>
                <a:lnTo>
                  <a:pt x="5877" y="115829"/>
                </a:lnTo>
                <a:lnTo>
                  <a:pt x="22443" y="77363"/>
                </a:lnTo>
                <a:lnTo>
                  <a:pt x="48096" y="44952"/>
                </a:lnTo>
                <a:lnTo>
                  <a:pt x="81234" y="20199"/>
                </a:lnTo>
                <a:lnTo>
                  <a:pt x="120255" y="4705"/>
                </a:lnTo>
                <a:lnTo>
                  <a:pt x="158750" y="0"/>
                </a:lnTo>
                <a:lnTo>
                  <a:pt x="1429258" y="0"/>
                </a:lnTo>
                <a:lnTo>
                  <a:pt x="1472178" y="5877"/>
                </a:lnTo>
                <a:lnTo>
                  <a:pt x="1510644" y="22443"/>
                </a:lnTo>
                <a:lnTo>
                  <a:pt x="1543055" y="48096"/>
                </a:lnTo>
                <a:lnTo>
                  <a:pt x="1567808" y="81234"/>
                </a:lnTo>
                <a:lnTo>
                  <a:pt x="1583302" y="120255"/>
                </a:lnTo>
                <a:lnTo>
                  <a:pt x="1588008" y="158750"/>
                </a:lnTo>
                <a:lnTo>
                  <a:pt x="1588008" y="2424430"/>
                </a:lnTo>
                <a:lnTo>
                  <a:pt x="1582130" y="2467350"/>
                </a:lnTo>
                <a:lnTo>
                  <a:pt x="1565564" y="2505816"/>
                </a:lnTo>
                <a:lnTo>
                  <a:pt x="1539911" y="2538227"/>
                </a:lnTo>
                <a:lnTo>
                  <a:pt x="1506773" y="2562980"/>
                </a:lnTo>
                <a:lnTo>
                  <a:pt x="1467752" y="2578474"/>
                </a:lnTo>
                <a:lnTo>
                  <a:pt x="1429258" y="2583180"/>
                </a:lnTo>
                <a:lnTo>
                  <a:pt x="158750" y="2583180"/>
                </a:lnTo>
                <a:lnTo>
                  <a:pt x="115829" y="2577302"/>
                </a:lnTo>
                <a:lnTo>
                  <a:pt x="77363" y="2560736"/>
                </a:lnTo>
                <a:lnTo>
                  <a:pt x="44952" y="2535083"/>
                </a:lnTo>
                <a:lnTo>
                  <a:pt x="20199" y="2501945"/>
                </a:lnTo>
                <a:lnTo>
                  <a:pt x="4705" y="2462924"/>
                </a:lnTo>
                <a:lnTo>
                  <a:pt x="0" y="2424430"/>
                </a:lnTo>
                <a:lnTo>
                  <a:pt x="0" y="158750"/>
                </a:lnTo>
                <a:close/>
              </a:path>
            </a:pathLst>
          </a:custGeom>
          <a:ln w="12192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42476" y="2029967"/>
            <a:ext cx="499872" cy="352044"/>
          </a:xfrm>
          <a:custGeom>
            <a:avLst/>
            <a:gdLst/>
            <a:ahLst/>
            <a:cxnLst/>
            <a:rect l="l" t="t" r="r" b="b"/>
            <a:pathLst>
              <a:path w="499872" h="352044">
                <a:moveTo>
                  <a:pt x="323850" y="281686"/>
                </a:moveTo>
                <a:lnTo>
                  <a:pt x="323850" y="352044"/>
                </a:lnTo>
                <a:lnTo>
                  <a:pt x="499872" y="176022"/>
                </a:lnTo>
                <a:lnTo>
                  <a:pt x="323850" y="0"/>
                </a:lnTo>
                <a:lnTo>
                  <a:pt x="323850" y="70358"/>
                </a:lnTo>
                <a:lnTo>
                  <a:pt x="0" y="70358"/>
                </a:lnTo>
                <a:lnTo>
                  <a:pt x="0" y="281686"/>
                </a:lnTo>
                <a:lnTo>
                  <a:pt x="323850" y="281686"/>
                </a:lnTo>
                <a:close/>
              </a:path>
            </a:pathLst>
          </a:custGeom>
          <a:solidFill>
            <a:srgbClr val="BCD4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51136" y="2008632"/>
            <a:ext cx="1414272" cy="592835"/>
          </a:xfrm>
          <a:custGeom>
            <a:avLst/>
            <a:gdLst/>
            <a:ahLst/>
            <a:cxnLst/>
            <a:rect l="l" t="t" r="r" b="b"/>
            <a:pathLst>
              <a:path w="1414272" h="592835">
                <a:moveTo>
                  <a:pt x="0" y="59308"/>
                </a:moveTo>
                <a:lnTo>
                  <a:pt x="0" y="533526"/>
                </a:lnTo>
                <a:lnTo>
                  <a:pt x="651" y="542350"/>
                </a:lnTo>
                <a:lnTo>
                  <a:pt x="20414" y="578310"/>
                </a:lnTo>
                <a:lnTo>
                  <a:pt x="59309" y="592835"/>
                </a:lnTo>
                <a:lnTo>
                  <a:pt x="1354963" y="592835"/>
                </a:lnTo>
                <a:lnTo>
                  <a:pt x="1399746" y="572421"/>
                </a:lnTo>
                <a:lnTo>
                  <a:pt x="1414272" y="533526"/>
                </a:lnTo>
                <a:lnTo>
                  <a:pt x="1414272" y="59308"/>
                </a:lnTo>
                <a:lnTo>
                  <a:pt x="1393857" y="14525"/>
                </a:lnTo>
                <a:lnTo>
                  <a:pt x="1354963" y="0"/>
                </a:lnTo>
                <a:lnTo>
                  <a:pt x="59309" y="0"/>
                </a:lnTo>
                <a:lnTo>
                  <a:pt x="14525" y="20414"/>
                </a:lnTo>
                <a:lnTo>
                  <a:pt x="0" y="59308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98964" y="2590800"/>
            <a:ext cx="1414271" cy="2583180"/>
          </a:xfrm>
          <a:custGeom>
            <a:avLst/>
            <a:gdLst/>
            <a:ahLst/>
            <a:cxnLst/>
            <a:rect l="l" t="t" r="r" b="b"/>
            <a:pathLst>
              <a:path w="1414271" h="2583179">
                <a:moveTo>
                  <a:pt x="0" y="141477"/>
                </a:moveTo>
                <a:lnTo>
                  <a:pt x="0" y="2441702"/>
                </a:lnTo>
                <a:lnTo>
                  <a:pt x="430" y="2452814"/>
                </a:lnTo>
                <a:lnTo>
                  <a:pt x="10138" y="2494372"/>
                </a:lnTo>
                <a:lnTo>
                  <a:pt x="31112" y="2530202"/>
                </a:lnTo>
                <a:lnTo>
                  <a:pt x="61337" y="2558291"/>
                </a:lnTo>
                <a:lnTo>
                  <a:pt x="98797" y="2576621"/>
                </a:lnTo>
                <a:lnTo>
                  <a:pt x="141477" y="2583180"/>
                </a:lnTo>
                <a:lnTo>
                  <a:pt x="1272793" y="2583180"/>
                </a:lnTo>
                <a:lnTo>
                  <a:pt x="1312148" y="2577628"/>
                </a:lnTo>
                <a:lnTo>
                  <a:pt x="1350112" y="2560186"/>
                </a:lnTo>
                <a:lnTo>
                  <a:pt x="1381005" y="2532821"/>
                </a:lnTo>
                <a:lnTo>
                  <a:pt x="1402812" y="2497548"/>
                </a:lnTo>
                <a:lnTo>
                  <a:pt x="1413518" y="2456384"/>
                </a:lnTo>
                <a:lnTo>
                  <a:pt x="1414271" y="2441702"/>
                </a:lnTo>
                <a:lnTo>
                  <a:pt x="1414271" y="141477"/>
                </a:lnTo>
                <a:lnTo>
                  <a:pt x="1408720" y="102123"/>
                </a:lnTo>
                <a:lnTo>
                  <a:pt x="1391278" y="64159"/>
                </a:lnTo>
                <a:lnTo>
                  <a:pt x="1363913" y="33266"/>
                </a:lnTo>
                <a:lnTo>
                  <a:pt x="1328640" y="11459"/>
                </a:lnTo>
                <a:lnTo>
                  <a:pt x="1287476" y="753"/>
                </a:lnTo>
                <a:lnTo>
                  <a:pt x="1272793" y="0"/>
                </a:lnTo>
                <a:lnTo>
                  <a:pt x="141477" y="0"/>
                </a:lnTo>
                <a:lnTo>
                  <a:pt x="102123" y="5551"/>
                </a:lnTo>
                <a:lnTo>
                  <a:pt x="64159" y="22993"/>
                </a:lnTo>
                <a:lnTo>
                  <a:pt x="33266" y="50358"/>
                </a:lnTo>
                <a:lnTo>
                  <a:pt x="11459" y="85631"/>
                </a:lnTo>
                <a:lnTo>
                  <a:pt x="753" y="126795"/>
                </a:lnTo>
                <a:lnTo>
                  <a:pt x="0" y="14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98964" y="2590800"/>
            <a:ext cx="1414271" cy="2583180"/>
          </a:xfrm>
          <a:custGeom>
            <a:avLst/>
            <a:gdLst/>
            <a:ahLst/>
            <a:cxnLst/>
            <a:rect l="l" t="t" r="r" b="b"/>
            <a:pathLst>
              <a:path w="1414271" h="2583179">
                <a:moveTo>
                  <a:pt x="0" y="141477"/>
                </a:moveTo>
                <a:lnTo>
                  <a:pt x="6558" y="98797"/>
                </a:lnTo>
                <a:lnTo>
                  <a:pt x="24888" y="61337"/>
                </a:lnTo>
                <a:lnTo>
                  <a:pt x="52977" y="31112"/>
                </a:lnTo>
                <a:lnTo>
                  <a:pt x="88807" y="10138"/>
                </a:lnTo>
                <a:lnTo>
                  <a:pt x="130365" y="430"/>
                </a:lnTo>
                <a:lnTo>
                  <a:pt x="141477" y="0"/>
                </a:lnTo>
                <a:lnTo>
                  <a:pt x="1272793" y="0"/>
                </a:lnTo>
                <a:lnTo>
                  <a:pt x="1315474" y="6558"/>
                </a:lnTo>
                <a:lnTo>
                  <a:pt x="1352934" y="24888"/>
                </a:lnTo>
                <a:lnTo>
                  <a:pt x="1383159" y="52977"/>
                </a:lnTo>
                <a:lnTo>
                  <a:pt x="1404133" y="88807"/>
                </a:lnTo>
                <a:lnTo>
                  <a:pt x="1413841" y="130365"/>
                </a:lnTo>
                <a:lnTo>
                  <a:pt x="1414271" y="141477"/>
                </a:lnTo>
                <a:lnTo>
                  <a:pt x="1414271" y="2441702"/>
                </a:lnTo>
                <a:lnTo>
                  <a:pt x="1407713" y="2484382"/>
                </a:lnTo>
                <a:lnTo>
                  <a:pt x="1389383" y="2521842"/>
                </a:lnTo>
                <a:lnTo>
                  <a:pt x="1361294" y="2552067"/>
                </a:lnTo>
                <a:lnTo>
                  <a:pt x="1325464" y="2573041"/>
                </a:lnTo>
                <a:lnTo>
                  <a:pt x="1283906" y="2582749"/>
                </a:lnTo>
                <a:lnTo>
                  <a:pt x="1272793" y="2583180"/>
                </a:lnTo>
                <a:lnTo>
                  <a:pt x="141477" y="2583180"/>
                </a:lnTo>
                <a:lnTo>
                  <a:pt x="98797" y="2576621"/>
                </a:lnTo>
                <a:lnTo>
                  <a:pt x="61337" y="2558291"/>
                </a:lnTo>
                <a:lnTo>
                  <a:pt x="31112" y="2530202"/>
                </a:lnTo>
                <a:lnTo>
                  <a:pt x="10138" y="2494372"/>
                </a:lnTo>
                <a:lnTo>
                  <a:pt x="430" y="2452814"/>
                </a:lnTo>
                <a:lnTo>
                  <a:pt x="0" y="2441702"/>
                </a:lnTo>
                <a:lnTo>
                  <a:pt x="0" y="141477"/>
                </a:lnTo>
                <a:close/>
              </a:path>
            </a:pathLst>
          </a:custGeom>
          <a:ln w="12192">
            <a:solidFill>
              <a:srgbClr val="77B0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5312" y="5061204"/>
            <a:ext cx="4895088" cy="958595"/>
          </a:xfrm>
          <a:custGeom>
            <a:avLst/>
            <a:gdLst/>
            <a:ahLst/>
            <a:cxnLst/>
            <a:rect l="l" t="t" r="r" b="b"/>
            <a:pathLst>
              <a:path w="4895088" h="958596">
                <a:moveTo>
                  <a:pt x="359410" y="718947"/>
                </a:moveTo>
                <a:lnTo>
                  <a:pt x="359410" y="239649"/>
                </a:lnTo>
                <a:lnTo>
                  <a:pt x="479298" y="239649"/>
                </a:lnTo>
                <a:lnTo>
                  <a:pt x="239649" y="0"/>
                </a:lnTo>
                <a:lnTo>
                  <a:pt x="0" y="239649"/>
                </a:lnTo>
                <a:lnTo>
                  <a:pt x="119761" y="239649"/>
                </a:lnTo>
                <a:lnTo>
                  <a:pt x="119761" y="958596"/>
                </a:lnTo>
                <a:lnTo>
                  <a:pt x="4895088" y="958596"/>
                </a:lnTo>
                <a:lnTo>
                  <a:pt x="4895088" y="718947"/>
                </a:lnTo>
                <a:lnTo>
                  <a:pt x="359410" y="718947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5312" y="5061204"/>
            <a:ext cx="4895088" cy="958595"/>
          </a:xfrm>
          <a:custGeom>
            <a:avLst/>
            <a:gdLst/>
            <a:ahLst/>
            <a:cxnLst/>
            <a:rect l="l" t="t" r="r" b="b"/>
            <a:pathLst>
              <a:path w="4895088" h="958596">
                <a:moveTo>
                  <a:pt x="4895088" y="718947"/>
                </a:moveTo>
                <a:lnTo>
                  <a:pt x="359410" y="718947"/>
                </a:lnTo>
                <a:lnTo>
                  <a:pt x="359410" y="239649"/>
                </a:lnTo>
                <a:lnTo>
                  <a:pt x="479298" y="239649"/>
                </a:lnTo>
                <a:lnTo>
                  <a:pt x="239649" y="0"/>
                </a:lnTo>
                <a:lnTo>
                  <a:pt x="0" y="239649"/>
                </a:lnTo>
                <a:lnTo>
                  <a:pt x="119761" y="239649"/>
                </a:lnTo>
                <a:lnTo>
                  <a:pt x="119761" y="958596"/>
                </a:lnTo>
                <a:lnTo>
                  <a:pt x="4895088" y="958596"/>
                </a:lnTo>
                <a:lnTo>
                  <a:pt x="4895088" y="718947"/>
                </a:lnTo>
                <a:close/>
              </a:path>
            </a:pathLst>
          </a:custGeom>
          <a:ln w="12192">
            <a:solidFill>
              <a:srgbClr val="5581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97896" y="5137404"/>
            <a:ext cx="222503" cy="653795"/>
          </a:xfrm>
          <a:custGeom>
            <a:avLst/>
            <a:gdLst/>
            <a:ahLst/>
            <a:cxnLst/>
            <a:rect l="l" t="t" r="r" b="b"/>
            <a:pathLst>
              <a:path w="222503" h="653796">
                <a:moveTo>
                  <a:pt x="222503" y="0"/>
                </a:moveTo>
                <a:lnTo>
                  <a:pt x="0" y="0"/>
                </a:lnTo>
                <a:lnTo>
                  <a:pt x="0" y="653796"/>
                </a:lnTo>
                <a:lnTo>
                  <a:pt x="222503" y="653796"/>
                </a:lnTo>
                <a:lnTo>
                  <a:pt x="222503" y="0"/>
                </a:lnTo>
                <a:close/>
              </a:path>
            </a:pathLst>
          </a:custGeom>
          <a:solidFill>
            <a:srgbClr val="77B0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7896" y="5137404"/>
            <a:ext cx="222503" cy="653795"/>
          </a:xfrm>
          <a:custGeom>
            <a:avLst/>
            <a:gdLst/>
            <a:ahLst/>
            <a:cxnLst/>
            <a:rect l="l" t="t" r="r" b="b"/>
            <a:pathLst>
              <a:path w="222503" h="653796">
                <a:moveTo>
                  <a:pt x="222503" y="0"/>
                </a:moveTo>
                <a:lnTo>
                  <a:pt x="0" y="0"/>
                </a:lnTo>
                <a:lnTo>
                  <a:pt x="0" y="653796"/>
                </a:lnTo>
                <a:lnTo>
                  <a:pt x="222503" y="653796"/>
                </a:lnTo>
                <a:lnTo>
                  <a:pt x="222503" y="0"/>
                </a:lnTo>
              </a:path>
            </a:pathLst>
          </a:custGeom>
          <a:ln w="12192">
            <a:solidFill>
              <a:srgbClr val="5581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95229" y="142124"/>
            <a:ext cx="1360102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solidFill>
                  <a:srgbClr val="003D76"/>
                </a:solidFill>
                <a:latin typeface="Times New Roman"/>
                <a:cs typeface="Times New Roman"/>
              </a:rPr>
              <a:t>Scrum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173" y="1172759"/>
            <a:ext cx="1922653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How</a:t>
            </a:r>
            <a:r>
              <a:rPr sz="3400" spc="-66" dirty="0">
                <a:solidFill>
                  <a:srgbClr val="FC6108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Does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6556" y="1172759"/>
            <a:ext cx="353613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It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3154" y="1172759"/>
            <a:ext cx="1036779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3400" spc="-279" dirty="0">
                <a:solidFill>
                  <a:srgbClr val="FC6108"/>
                </a:solidFill>
                <a:latin typeface="Times New Roman"/>
                <a:cs typeface="Times New Roman"/>
              </a:rPr>
              <a:t>W</a:t>
            </a:r>
            <a:r>
              <a:rPr sz="3400" spc="0" dirty="0">
                <a:solidFill>
                  <a:srgbClr val="FC6108"/>
                </a:solidFill>
                <a:latin typeface="Times New Roman"/>
                <a:cs typeface="Times New Roman"/>
              </a:rPr>
              <a:t>ork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865" y="2114262"/>
            <a:ext cx="96487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1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isio</a:t>
            </a:r>
            <a:r>
              <a:rPr sz="16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0540" y="2114262"/>
            <a:ext cx="8442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Backlog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2189" y="2114262"/>
            <a:ext cx="911772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55"/>
              </a:lnSpc>
            </a:pP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3838" y="2114262"/>
            <a:ext cx="1551102" cy="2379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  <a:p>
            <a:pPr marL="12700" marR="26746">
              <a:lnSpc>
                <a:spcPts val="1655"/>
              </a:lnSpc>
            </a:pP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Exe</a:t>
            </a:r>
            <a:r>
              <a:rPr sz="1600" b="1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  <a:p>
            <a:pPr marL="352297" marR="258052" indent="-114300">
              <a:lnSpc>
                <a:spcPts val="1450"/>
              </a:lnSpc>
              <a:spcBef>
                <a:spcPts val="1499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4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oding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400" spc="-15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ing</a:t>
            </a:r>
            <a:r>
              <a:rPr sz="14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in parallel</a:t>
            </a:r>
            <a:endParaRPr sz="1400">
              <a:latin typeface="Arial"/>
              <a:cs typeface="Arial"/>
            </a:endParaRPr>
          </a:p>
          <a:p>
            <a:pPr marL="352297" marR="449733" indent="-114300">
              <a:lnSpc>
                <a:spcPts val="1609"/>
              </a:lnSpc>
              <a:spcBef>
                <a:spcPts val="132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4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endParaRPr sz="1400">
              <a:latin typeface="Arial"/>
              <a:cs typeface="Arial"/>
            </a:endParaRPr>
          </a:p>
          <a:p>
            <a:pPr marL="352297" marR="449733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ner </a:t>
            </a:r>
            <a:endParaRPr sz="1400">
              <a:latin typeface="Arial"/>
              <a:cs typeface="Arial"/>
            </a:endParaRPr>
          </a:p>
          <a:p>
            <a:pPr marL="352297" marR="449733">
              <a:lnSpc>
                <a:spcPts val="1609"/>
              </a:lnSpc>
            </a:pP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ie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7997" marR="26746">
              <a:lnSpc>
                <a:spcPct val="95825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4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ional</a:t>
            </a:r>
            <a:endParaRPr sz="1400">
              <a:latin typeface="Arial"/>
              <a:cs typeface="Arial"/>
            </a:endParaRPr>
          </a:p>
          <a:p>
            <a:pPr marL="352297">
              <a:lnSpc>
                <a:spcPts val="1450"/>
              </a:lnSpc>
              <a:spcBef>
                <a:spcPts val="72"/>
              </a:spcBef>
            </a:pP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ra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  <a:p>
            <a:pPr marL="237997" marR="26746">
              <a:lnSpc>
                <a:spcPct val="95825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4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ro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2990" y="2114262"/>
            <a:ext cx="82170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814" y="2721396"/>
            <a:ext cx="971070" cy="755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0" indent="-114300">
              <a:lnSpc>
                <a:spcPts val="1609"/>
              </a:lnSpc>
              <a:spcBef>
                <a:spcPts val="55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4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r>
              <a:rPr sz="1400" spc="4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’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ion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Sta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9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0438" y="2721396"/>
            <a:ext cx="11455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738" y="2721396"/>
            <a:ext cx="992323" cy="2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9"/>
              </a:lnSpc>
              <a:spcBef>
                <a:spcPts val="55"/>
              </a:spcBef>
            </a:pP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ine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di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re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deli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erables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1400" spc="-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ea</a:t>
            </a:r>
            <a:r>
              <a:rPr sz="1400" spc="-9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ill</a:t>
            </a:r>
            <a:r>
              <a:rPr sz="1400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produce.</a:t>
            </a:r>
            <a:endParaRPr sz="1400">
              <a:latin typeface="Arial"/>
              <a:cs typeface="Arial"/>
            </a:endParaRPr>
          </a:p>
          <a:p>
            <a:pPr marL="12700" marR="244460">
              <a:lnSpc>
                <a:spcPts val="1609"/>
              </a:lnSpc>
              <a:spcBef>
                <a:spcPts val="85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Priori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endParaRPr sz="1400">
              <a:latin typeface="Arial"/>
              <a:cs typeface="Arial"/>
            </a:endParaRPr>
          </a:p>
          <a:p>
            <a:pPr marL="12700" marR="24446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4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endParaRPr sz="1400">
              <a:latin typeface="Arial"/>
              <a:cs typeface="Arial"/>
            </a:endParaRPr>
          </a:p>
          <a:p>
            <a:pPr marL="12700" marR="24446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endParaRPr sz="1400">
              <a:latin typeface="Arial"/>
              <a:cs typeface="Arial"/>
            </a:endParaRPr>
          </a:p>
          <a:p>
            <a:pPr marL="12700" marR="24446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endParaRPr sz="1400">
              <a:latin typeface="Arial"/>
              <a:cs typeface="Arial"/>
            </a:endParaRPr>
          </a:p>
          <a:p>
            <a:pPr marL="12700" marR="24446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bu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ine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endParaRPr sz="1400">
              <a:latin typeface="Arial"/>
              <a:cs typeface="Arial"/>
            </a:endParaRPr>
          </a:p>
          <a:p>
            <a:pPr marL="12700" marR="244460">
              <a:lnSpc>
                <a:spcPts val="1609"/>
              </a:lnSpc>
            </a:pP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2214" y="2721396"/>
            <a:ext cx="11455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514" y="2721396"/>
            <a:ext cx="1000168" cy="2290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0765">
              <a:lnSpc>
                <a:spcPts val="1609"/>
              </a:lnSpc>
              <a:spcBef>
                <a:spcPts val="55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Pull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endParaRPr sz="1400">
              <a:latin typeface="Arial"/>
              <a:cs typeface="Arial"/>
            </a:endParaRPr>
          </a:p>
          <a:p>
            <a:pPr marL="12700" marR="340765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endParaRPr sz="1400">
              <a:latin typeface="Arial"/>
              <a:cs typeface="Arial"/>
            </a:endParaRPr>
          </a:p>
          <a:p>
            <a:pPr marL="12700" marR="340765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priori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endParaRPr sz="1400">
              <a:latin typeface="Arial"/>
              <a:cs typeface="Arial"/>
            </a:endParaRPr>
          </a:p>
          <a:p>
            <a:pPr marL="12700" marR="340765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bac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log </a:t>
            </a:r>
            <a:endParaRPr sz="1400">
              <a:latin typeface="Arial"/>
              <a:cs typeface="Arial"/>
            </a:endParaRPr>
          </a:p>
          <a:p>
            <a:pPr marL="12700" marR="340765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  <a:spcBef>
                <a:spcPts val="84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em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ple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164399">
              <a:lnSpc>
                <a:spcPts val="1609"/>
              </a:lnSpc>
              <a:spcBef>
                <a:spcPts val="75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Add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sk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endParaRPr sz="1400">
              <a:latin typeface="Arial"/>
              <a:cs typeface="Arial"/>
            </a:endParaRPr>
          </a:p>
          <a:p>
            <a:pPr marL="12700" marR="164399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needed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endParaRPr sz="1400">
              <a:latin typeface="Arial"/>
              <a:cs typeface="Arial"/>
            </a:endParaRPr>
          </a:p>
          <a:p>
            <a:pPr marL="12700" marR="164399">
              <a:lnSpc>
                <a:spcPts val="1609"/>
              </a:lnSpc>
            </a:pP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ul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ill</a:t>
            </a:r>
            <a:r>
              <a:rPr sz="14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he </a:t>
            </a:r>
            <a:endParaRPr sz="1400">
              <a:latin typeface="Arial"/>
              <a:cs typeface="Arial"/>
            </a:endParaRPr>
          </a:p>
          <a:p>
            <a:pPr marL="12700" marR="164399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8250" y="2721396"/>
            <a:ext cx="1089862" cy="1308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0" indent="-114300">
              <a:lnSpc>
                <a:spcPts val="1609"/>
              </a:lnSpc>
              <a:spcBef>
                <a:spcPts val="55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400" spc="1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re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al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produc</a:t>
            </a:r>
            <a:r>
              <a:rPr sz="1400" spc="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ion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relea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ac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ele</a:t>
            </a:r>
            <a:r>
              <a:rPr sz="1400" spc="-4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ate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deli</a:t>
            </a:r>
            <a:r>
              <a:rPr sz="1400" spc="-1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ery of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par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ial 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609"/>
              </a:lnSpc>
            </a:pP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ea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ure</a:t>
            </a:r>
            <a:r>
              <a:rPr sz="1400" spc="-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2214" y="3672626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0438" y="3857030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2214" y="4254794"/>
            <a:ext cx="1145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7896" y="5137404"/>
            <a:ext cx="222503" cy="653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1899</Words>
  <Application>Microsoft Office PowerPoint</Application>
  <PresentationFormat>Widescreen</PresentationFormat>
  <Paragraphs>412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Sujata</dc:creator>
  <cp:lastModifiedBy>Sujata Batra</cp:lastModifiedBy>
  <cp:revision>8</cp:revision>
  <dcterms:modified xsi:type="dcterms:W3CDTF">2021-11-17T07:04:52Z</dcterms:modified>
</cp:coreProperties>
</file>