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87" r:id="rId4"/>
    <p:sldId id="276" r:id="rId5"/>
    <p:sldId id="279" r:id="rId6"/>
    <p:sldId id="291" r:id="rId7"/>
    <p:sldId id="294" r:id="rId8"/>
    <p:sldId id="295" r:id="rId9"/>
    <p:sldId id="259" r:id="rId10"/>
    <p:sldId id="296" r:id="rId11"/>
    <p:sldId id="260" r:id="rId12"/>
    <p:sldId id="283" r:id="rId13"/>
    <p:sldId id="280" r:id="rId14"/>
    <p:sldId id="297" r:id="rId15"/>
    <p:sldId id="285" r:id="rId16"/>
    <p:sldId id="277" r:id="rId17"/>
    <p:sldId id="266" r:id="rId18"/>
    <p:sldId id="267" r:id="rId19"/>
    <p:sldId id="299" r:id="rId20"/>
    <p:sldId id="290" r:id="rId21"/>
    <p:sldId id="275" r:id="rId22"/>
    <p:sldId id="268" r:id="rId23"/>
    <p:sldId id="26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8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B7DA9-E1B3-4B62-9063-38C080ECA9C2}" v="92" dt="2023-05-27T08:37:53.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67" d="100"/>
          <a:sy n="67" d="100"/>
        </p:scale>
        <p:origin x="488"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Pratap" userId="4e2b048988b6520a" providerId="LiveId" clId="{AB7B7DA9-E1B3-4B62-9063-38C080ECA9C2}"/>
    <pc:docChg chg="undo custSel addSld delSld modSld sldOrd">
      <pc:chgData name="Vishnu Pratap" userId="4e2b048988b6520a" providerId="LiveId" clId="{AB7B7DA9-E1B3-4B62-9063-38C080ECA9C2}" dt="2023-05-27T08:50:48.030" v="3699" actId="27107"/>
      <pc:docMkLst>
        <pc:docMk/>
      </pc:docMkLst>
      <pc:sldChg chg="modSp mod">
        <pc:chgData name="Vishnu Pratap" userId="4e2b048988b6520a" providerId="LiveId" clId="{AB7B7DA9-E1B3-4B62-9063-38C080ECA9C2}" dt="2023-05-27T06:13:30.504" v="237" actId="207"/>
        <pc:sldMkLst>
          <pc:docMk/>
          <pc:sldMk cId="1254364116" sldId="256"/>
        </pc:sldMkLst>
        <pc:spChg chg="mod">
          <ac:chgData name="Vishnu Pratap" userId="4e2b048988b6520a" providerId="LiveId" clId="{AB7B7DA9-E1B3-4B62-9063-38C080ECA9C2}" dt="2023-05-27T06:13:30.504" v="237" actId="207"/>
          <ac:spMkLst>
            <pc:docMk/>
            <pc:sldMk cId="1254364116" sldId="256"/>
            <ac:spMk id="3" creationId="{00000000-0000-0000-0000-000000000000}"/>
          </ac:spMkLst>
        </pc:spChg>
      </pc:sldChg>
      <pc:sldChg chg="modSp add mod ord">
        <pc:chgData name="Vishnu Pratap" userId="4e2b048988b6520a" providerId="LiveId" clId="{AB7B7DA9-E1B3-4B62-9063-38C080ECA9C2}" dt="2023-05-27T08:12:34.888" v="3173" actId="1035"/>
        <pc:sldMkLst>
          <pc:docMk/>
          <pc:sldMk cId="1030247834" sldId="259"/>
        </pc:sldMkLst>
        <pc:picChg chg="mod modCrop">
          <ac:chgData name="Vishnu Pratap" userId="4e2b048988b6520a" providerId="LiveId" clId="{AB7B7DA9-E1B3-4B62-9063-38C080ECA9C2}" dt="2023-05-27T08:12:34.888" v="3173" actId="1035"/>
          <ac:picMkLst>
            <pc:docMk/>
            <pc:sldMk cId="1030247834" sldId="259"/>
            <ac:picMk id="5" creationId="{41C4F4CA-211A-28E1-FF33-7EF8C6F81681}"/>
          </ac:picMkLst>
        </pc:picChg>
      </pc:sldChg>
      <pc:sldChg chg="modSp add mod">
        <pc:chgData name="Vishnu Pratap" userId="4e2b048988b6520a" providerId="LiveId" clId="{AB7B7DA9-E1B3-4B62-9063-38C080ECA9C2}" dt="2023-05-27T08:13:06.137" v="3188" actId="1076"/>
        <pc:sldMkLst>
          <pc:docMk/>
          <pc:sldMk cId="398643606" sldId="260"/>
        </pc:sldMkLst>
        <pc:picChg chg="mod modCrop">
          <ac:chgData name="Vishnu Pratap" userId="4e2b048988b6520a" providerId="LiveId" clId="{AB7B7DA9-E1B3-4B62-9063-38C080ECA9C2}" dt="2023-05-27T08:13:06.137" v="3188" actId="1076"/>
          <ac:picMkLst>
            <pc:docMk/>
            <pc:sldMk cId="398643606" sldId="260"/>
            <ac:picMk id="5" creationId="{F3EBB22E-F7E1-6AC3-7847-80259A2B9D40}"/>
          </ac:picMkLst>
        </pc:picChg>
      </pc:sldChg>
      <pc:sldChg chg="del">
        <pc:chgData name="Vishnu Pratap" userId="4e2b048988b6520a" providerId="LiveId" clId="{AB7B7DA9-E1B3-4B62-9063-38C080ECA9C2}" dt="2023-05-27T06:06:13.073" v="64" actId="47"/>
        <pc:sldMkLst>
          <pc:docMk/>
          <pc:sldMk cId="120865477" sldId="261"/>
        </pc:sldMkLst>
      </pc:sldChg>
      <pc:sldChg chg="modSp add mod">
        <pc:chgData name="Vishnu Pratap" userId="4e2b048988b6520a" providerId="LiveId" clId="{AB7B7DA9-E1B3-4B62-9063-38C080ECA9C2}" dt="2023-05-27T08:20:08.706" v="3499" actId="20577"/>
        <pc:sldMkLst>
          <pc:docMk/>
          <pc:sldMk cId="417332149" sldId="266"/>
        </pc:sldMkLst>
        <pc:spChg chg="mod">
          <ac:chgData name="Vishnu Pratap" userId="4e2b048988b6520a" providerId="LiveId" clId="{AB7B7DA9-E1B3-4B62-9063-38C080ECA9C2}" dt="2023-05-27T07:53:54.459" v="2791" actId="6549"/>
          <ac:spMkLst>
            <pc:docMk/>
            <pc:sldMk cId="417332149" sldId="266"/>
            <ac:spMk id="2" creationId="{5272F12F-38D4-F086-A8E0-047DC5F4EDBC}"/>
          </ac:spMkLst>
        </pc:spChg>
        <pc:spChg chg="mod">
          <ac:chgData name="Vishnu Pratap" userId="4e2b048988b6520a" providerId="LiveId" clId="{AB7B7DA9-E1B3-4B62-9063-38C080ECA9C2}" dt="2023-05-27T08:20:08.706" v="3499" actId="20577"/>
          <ac:spMkLst>
            <pc:docMk/>
            <pc:sldMk cId="417332149" sldId="266"/>
            <ac:spMk id="6" creationId="{A46EA501-2A64-81D5-B5C4-5F91D9D40DE0}"/>
          </ac:spMkLst>
        </pc:spChg>
      </pc:sldChg>
      <pc:sldChg chg="modSp add mod">
        <pc:chgData name="Vishnu Pratap" userId="4e2b048988b6520a" providerId="LiveId" clId="{AB7B7DA9-E1B3-4B62-9063-38C080ECA9C2}" dt="2023-05-27T08:20:22.827" v="3500" actId="313"/>
        <pc:sldMkLst>
          <pc:docMk/>
          <pc:sldMk cId="3196960251" sldId="267"/>
        </pc:sldMkLst>
        <pc:spChg chg="mod">
          <ac:chgData name="Vishnu Pratap" userId="4e2b048988b6520a" providerId="LiveId" clId="{AB7B7DA9-E1B3-4B62-9063-38C080ECA9C2}" dt="2023-05-27T08:20:22.827" v="3500" actId="313"/>
          <ac:spMkLst>
            <pc:docMk/>
            <pc:sldMk cId="3196960251" sldId="267"/>
            <ac:spMk id="2" creationId="{C0239F97-F059-C7F3-EE52-67EAA05364DC}"/>
          </ac:spMkLst>
        </pc:spChg>
      </pc:sldChg>
      <pc:sldChg chg="modSp add mod">
        <pc:chgData name="Vishnu Pratap" userId="4e2b048988b6520a" providerId="LiveId" clId="{AB7B7DA9-E1B3-4B62-9063-38C080ECA9C2}" dt="2023-05-27T06:05:56.312" v="32" actId="1036"/>
        <pc:sldMkLst>
          <pc:docMk/>
          <pc:sldMk cId="58884785" sldId="268"/>
        </pc:sldMkLst>
        <pc:spChg chg="mod">
          <ac:chgData name="Vishnu Pratap" userId="4e2b048988b6520a" providerId="LiveId" clId="{AB7B7DA9-E1B3-4B62-9063-38C080ECA9C2}" dt="2023-05-27T06:05:56.312" v="32" actId="1036"/>
          <ac:spMkLst>
            <pc:docMk/>
            <pc:sldMk cId="58884785" sldId="268"/>
            <ac:spMk id="2" creationId="{577665E7-9943-5FB2-94E3-20D407DFB949}"/>
          </ac:spMkLst>
        </pc:spChg>
      </pc:sldChg>
      <pc:sldChg chg="modSp add mod">
        <pc:chgData name="Vishnu Pratap" userId="4e2b048988b6520a" providerId="LiveId" clId="{AB7B7DA9-E1B3-4B62-9063-38C080ECA9C2}" dt="2023-05-27T06:06:04.522" v="62" actId="1036"/>
        <pc:sldMkLst>
          <pc:docMk/>
          <pc:sldMk cId="4260853072" sldId="269"/>
        </pc:sldMkLst>
        <pc:spChg chg="mod">
          <ac:chgData name="Vishnu Pratap" userId="4e2b048988b6520a" providerId="LiveId" clId="{AB7B7DA9-E1B3-4B62-9063-38C080ECA9C2}" dt="2023-05-27T06:06:04.522" v="62" actId="1036"/>
          <ac:spMkLst>
            <pc:docMk/>
            <pc:sldMk cId="4260853072" sldId="269"/>
            <ac:spMk id="2" creationId="{E88ABE84-B11B-D7CC-C6E8-2C116A7535C3}"/>
          </ac:spMkLst>
        </pc:spChg>
      </pc:sldChg>
      <pc:sldChg chg="del">
        <pc:chgData name="Vishnu Pratap" userId="4e2b048988b6520a" providerId="LiveId" clId="{AB7B7DA9-E1B3-4B62-9063-38C080ECA9C2}" dt="2023-05-27T06:06:50.366" v="67" actId="47"/>
        <pc:sldMkLst>
          <pc:docMk/>
          <pc:sldMk cId="1191227059" sldId="273"/>
        </pc:sldMkLst>
      </pc:sldChg>
      <pc:sldChg chg="del">
        <pc:chgData name="Vishnu Pratap" userId="4e2b048988b6520a" providerId="LiveId" clId="{AB7B7DA9-E1B3-4B62-9063-38C080ECA9C2}" dt="2023-05-27T06:06:11.870" v="63" actId="47"/>
        <pc:sldMkLst>
          <pc:docMk/>
          <pc:sldMk cId="3930125386" sldId="274"/>
        </pc:sldMkLst>
      </pc:sldChg>
      <pc:sldChg chg="modSp add mod">
        <pc:chgData name="Vishnu Pratap" userId="4e2b048988b6520a" providerId="LiveId" clId="{AB7B7DA9-E1B3-4B62-9063-38C080ECA9C2}" dt="2023-05-27T08:50:48.030" v="3699" actId="27107"/>
        <pc:sldMkLst>
          <pc:docMk/>
          <pc:sldMk cId="4105306482" sldId="275"/>
        </pc:sldMkLst>
        <pc:spChg chg="mod">
          <ac:chgData name="Vishnu Pratap" userId="4e2b048988b6520a" providerId="LiveId" clId="{AB7B7DA9-E1B3-4B62-9063-38C080ECA9C2}" dt="2023-05-27T08:50:48.030" v="3699" actId="27107"/>
          <ac:spMkLst>
            <pc:docMk/>
            <pc:sldMk cId="4105306482" sldId="275"/>
            <ac:spMk id="2" creationId="{1DE6867E-77CE-C9A1-B230-00696DDF3023}"/>
          </ac:spMkLst>
        </pc:spChg>
      </pc:sldChg>
      <pc:sldChg chg="modSp mod">
        <pc:chgData name="Vishnu Pratap" userId="4e2b048988b6520a" providerId="LiveId" clId="{AB7B7DA9-E1B3-4B62-9063-38C080ECA9C2}" dt="2023-05-27T06:18:09.919" v="246" actId="207"/>
        <pc:sldMkLst>
          <pc:docMk/>
          <pc:sldMk cId="220484481" sldId="276"/>
        </pc:sldMkLst>
        <pc:spChg chg="mod">
          <ac:chgData name="Vishnu Pratap" userId="4e2b048988b6520a" providerId="LiveId" clId="{AB7B7DA9-E1B3-4B62-9063-38C080ECA9C2}" dt="2023-05-27T06:17:41.657" v="243" actId="207"/>
          <ac:spMkLst>
            <pc:docMk/>
            <pc:sldMk cId="220484481" sldId="276"/>
            <ac:spMk id="15" creationId="{D6563069-6DA2-4266-8C94-C1092281803B}"/>
          </ac:spMkLst>
        </pc:spChg>
        <pc:spChg chg="mod">
          <ac:chgData name="Vishnu Pratap" userId="4e2b048988b6520a" providerId="LiveId" clId="{AB7B7DA9-E1B3-4B62-9063-38C080ECA9C2}" dt="2023-05-27T06:17:55.189" v="244" actId="207"/>
          <ac:spMkLst>
            <pc:docMk/>
            <pc:sldMk cId="220484481" sldId="276"/>
            <ac:spMk id="18" creationId="{8F8C95A2-74DD-4E7C-8D05-8676429E1280}"/>
          </ac:spMkLst>
        </pc:spChg>
        <pc:spChg chg="mod">
          <ac:chgData name="Vishnu Pratap" userId="4e2b048988b6520a" providerId="LiveId" clId="{AB7B7DA9-E1B3-4B62-9063-38C080ECA9C2}" dt="2023-05-27T06:18:03.612" v="245" actId="207"/>
          <ac:spMkLst>
            <pc:docMk/>
            <pc:sldMk cId="220484481" sldId="276"/>
            <ac:spMk id="32" creationId="{167E8C86-A357-4675-8B23-4BFE02784287}"/>
          </ac:spMkLst>
        </pc:spChg>
        <pc:spChg chg="mod">
          <ac:chgData name="Vishnu Pratap" userId="4e2b048988b6520a" providerId="LiveId" clId="{AB7B7DA9-E1B3-4B62-9063-38C080ECA9C2}" dt="2023-05-27T06:18:09.919" v="246" actId="207"/>
          <ac:spMkLst>
            <pc:docMk/>
            <pc:sldMk cId="220484481" sldId="276"/>
            <ac:spMk id="34" creationId="{F5D4ACDC-CA74-43D8-8ECB-DE484684FBD0}"/>
          </ac:spMkLst>
        </pc:spChg>
      </pc:sldChg>
      <pc:sldChg chg="delSp add mod">
        <pc:chgData name="Vishnu Pratap" userId="4e2b048988b6520a" providerId="LiveId" clId="{AB7B7DA9-E1B3-4B62-9063-38C080ECA9C2}" dt="2023-05-27T08:35:37.538" v="3680" actId="478"/>
        <pc:sldMkLst>
          <pc:docMk/>
          <pc:sldMk cId="3010690856" sldId="277"/>
        </pc:sldMkLst>
        <pc:spChg chg="del">
          <ac:chgData name="Vishnu Pratap" userId="4e2b048988b6520a" providerId="LiveId" clId="{AB7B7DA9-E1B3-4B62-9063-38C080ECA9C2}" dt="2023-05-27T08:35:37.538" v="3680" actId="478"/>
          <ac:spMkLst>
            <pc:docMk/>
            <pc:sldMk cId="3010690856" sldId="277"/>
            <ac:spMk id="3" creationId="{27E28A92-4798-8DF8-D210-3E97D337A076}"/>
          </ac:spMkLst>
        </pc:spChg>
      </pc:sldChg>
      <pc:sldChg chg="add">
        <pc:chgData name="Vishnu Pratap" userId="4e2b048988b6520a" providerId="LiveId" clId="{AB7B7DA9-E1B3-4B62-9063-38C080ECA9C2}" dt="2023-05-27T06:03:48.794" v="13"/>
        <pc:sldMkLst>
          <pc:docMk/>
          <pc:sldMk cId="1904098950" sldId="278"/>
        </pc:sldMkLst>
      </pc:sldChg>
      <pc:sldChg chg="delSp add mod">
        <pc:chgData name="Vishnu Pratap" userId="4e2b048988b6520a" providerId="LiveId" clId="{AB7B7DA9-E1B3-4B62-9063-38C080ECA9C2}" dt="2023-05-27T08:32:07.062" v="3592" actId="478"/>
        <pc:sldMkLst>
          <pc:docMk/>
          <pc:sldMk cId="1386906747" sldId="279"/>
        </pc:sldMkLst>
        <pc:spChg chg="del">
          <ac:chgData name="Vishnu Pratap" userId="4e2b048988b6520a" providerId="LiveId" clId="{AB7B7DA9-E1B3-4B62-9063-38C080ECA9C2}" dt="2023-05-27T08:32:07.062" v="3592" actId="478"/>
          <ac:spMkLst>
            <pc:docMk/>
            <pc:sldMk cId="1386906747" sldId="279"/>
            <ac:spMk id="3" creationId="{DAFC1ACE-A66E-A4E4-8FFF-884CA96D3633}"/>
          </ac:spMkLst>
        </pc:spChg>
      </pc:sldChg>
      <pc:sldChg chg="addSp delSp modSp add mod ord">
        <pc:chgData name="Vishnu Pratap" userId="4e2b048988b6520a" providerId="LiveId" clId="{AB7B7DA9-E1B3-4B62-9063-38C080ECA9C2}" dt="2023-05-27T08:35:01.666" v="3624" actId="478"/>
        <pc:sldMkLst>
          <pc:docMk/>
          <pc:sldMk cId="4069785387" sldId="280"/>
        </pc:sldMkLst>
        <pc:spChg chg="del mod">
          <ac:chgData name="Vishnu Pratap" userId="4e2b048988b6520a" providerId="LiveId" clId="{AB7B7DA9-E1B3-4B62-9063-38C080ECA9C2}" dt="2023-05-27T08:35:01.666" v="3624" actId="478"/>
          <ac:spMkLst>
            <pc:docMk/>
            <pc:sldMk cId="4069785387" sldId="280"/>
            <ac:spMk id="3" creationId="{8E958722-8FA7-8431-9FDE-7418BCA050DD}"/>
          </ac:spMkLst>
        </pc:spChg>
        <pc:spChg chg="add mod">
          <ac:chgData name="Vishnu Pratap" userId="4e2b048988b6520a" providerId="LiveId" clId="{AB7B7DA9-E1B3-4B62-9063-38C080ECA9C2}" dt="2023-05-27T08:14:58.489" v="3202" actId="207"/>
          <ac:spMkLst>
            <pc:docMk/>
            <pc:sldMk cId="4069785387" sldId="280"/>
            <ac:spMk id="4" creationId="{A531E9D7-E4B1-24B3-40BA-0477FA8152A5}"/>
          </ac:spMkLst>
        </pc:spChg>
        <pc:spChg chg="add mod">
          <ac:chgData name="Vishnu Pratap" userId="4e2b048988b6520a" providerId="LiveId" clId="{AB7B7DA9-E1B3-4B62-9063-38C080ECA9C2}" dt="2023-05-27T08:15:06.090" v="3203" actId="207"/>
          <ac:spMkLst>
            <pc:docMk/>
            <pc:sldMk cId="4069785387" sldId="280"/>
            <ac:spMk id="5" creationId="{B8C022FA-8665-5E8D-CDE0-821A88A26B7B}"/>
          </ac:spMkLst>
        </pc:spChg>
        <pc:spChg chg="add del mod">
          <ac:chgData name="Vishnu Pratap" userId="4e2b048988b6520a" providerId="LiveId" clId="{AB7B7DA9-E1B3-4B62-9063-38C080ECA9C2}" dt="2023-05-27T07:41:41.875" v="2350" actId="478"/>
          <ac:spMkLst>
            <pc:docMk/>
            <pc:sldMk cId="4069785387" sldId="280"/>
            <ac:spMk id="6" creationId="{F307643C-F344-8938-51AE-64F384D5EE28}"/>
          </ac:spMkLst>
        </pc:spChg>
        <pc:spChg chg="add mod">
          <ac:chgData name="Vishnu Pratap" userId="4e2b048988b6520a" providerId="LiveId" clId="{AB7B7DA9-E1B3-4B62-9063-38C080ECA9C2}" dt="2023-05-27T08:15:13.778" v="3206" actId="207"/>
          <ac:spMkLst>
            <pc:docMk/>
            <pc:sldMk cId="4069785387" sldId="280"/>
            <ac:spMk id="7" creationId="{833C7D0A-7FC9-7CD4-D452-A5A41F273BF7}"/>
          </ac:spMkLst>
        </pc:spChg>
        <pc:cxnChg chg="add">
          <ac:chgData name="Vishnu Pratap" userId="4e2b048988b6520a" providerId="LiveId" clId="{AB7B7DA9-E1B3-4B62-9063-38C080ECA9C2}" dt="2023-05-27T07:44:20.971" v="2530" actId="11529"/>
          <ac:cxnSpMkLst>
            <pc:docMk/>
            <pc:sldMk cId="4069785387" sldId="280"/>
            <ac:cxnSpMk id="9" creationId="{D958FC9F-E85A-F192-D912-E45E53C88247}"/>
          </ac:cxnSpMkLst>
        </pc:cxnChg>
        <pc:cxnChg chg="add">
          <ac:chgData name="Vishnu Pratap" userId="4e2b048988b6520a" providerId="LiveId" clId="{AB7B7DA9-E1B3-4B62-9063-38C080ECA9C2}" dt="2023-05-27T07:44:35.074" v="2531" actId="11529"/>
          <ac:cxnSpMkLst>
            <pc:docMk/>
            <pc:sldMk cId="4069785387" sldId="280"/>
            <ac:cxnSpMk id="11" creationId="{173412BB-1D21-2A2C-9B95-7C478277646E}"/>
          </ac:cxnSpMkLst>
        </pc:cxnChg>
      </pc:sldChg>
      <pc:sldChg chg="delSp add mod">
        <pc:chgData name="Vishnu Pratap" userId="4e2b048988b6520a" providerId="LiveId" clId="{AB7B7DA9-E1B3-4B62-9063-38C080ECA9C2}" dt="2023-05-27T08:32:12.312" v="3593" actId="478"/>
        <pc:sldMkLst>
          <pc:docMk/>
          <pc:sldMk cId="1247092462" sldId="282"/>
        </pc:sldMkLst>
        <pc:spChg chg="del">
          <ac:chgData name="Vishnu Pratap" userId="4e2b048988b6520a" providerId="LiveId" clId="{AB7B7DA9-E1B3-4B62-9063-38C080ECA9C2}" dt="2023-05-27T08:32:12.312" v="3593" actId="478"/>
          <ac:spMkLst>
            <pc:docMk/>
            <pc:sldMk cId="1247092462" sldId="282"/>
            <ac:spMk id="3" creationId="{6D8CC6A1-7BD2-1BF2-E860-E2B3752BF72E}"/>
          </ac:spMkLst>
        </pc:spChg>
        <pc:picChg chg="del">
          <ac:chgData name="Vishnu Pratap" userId="4e2b048988b6520a" providerId="LiveId" clId="{AB7B7DA9-E1B3-4B62-9063-38C080ECA9C2}" dt="2023-05-27T08:00:26.897" v="3006" actId="478"/>
          <ac:picMkLst>
            <pc:docMk/>
            <pc:sldMk cId="1247092462" sldId="282"/>
            <ac:picMk id="5" creationId="{459AD5F9-445B-9617-F62B-DCBA4A06E748}"/>
          </ac:picMkLst>
        </pc:picChg>
      </pc:sldChg>
      <pc:sldChg chg="delSp add mod">
        <pc:chgData name="Vishnu Pratap" userId="4e2b048988b6520a" providerId="LiveId" clId="{AB7B7DA9-E1B3-4B62-9063-38C080ECA9C2}" dt="2023-05-27T08:34:49.995" v="3623" actId="478"/>
        <pc:sldMkLst>
          <pc:docMk/>
          <pc:sldMk cId="3460097436" sldId="283"/>
        </pc:sldMkLst>
        <pc:spChg chg="del">
          <ac:chgData name="Vishnu Pratap" userId="4e2b048988b6520a" providerId="LiveId" clId="{AB7B7DA9-E1B3-4B62-9063-38C080ECA9C2}" dt="2023-05-27T08:34:49.995" v="3623" actId="478"/>
          <ac:spMkLst>
            <pc:docMk/>
            <pc:sldMk cId="3460097436" sldId="283"/>
            <ac:spMk id="3" creationId="{91D64F1A-BE38-6C9B-F01E-DC482CF95A23}"/>
          </ac:spMkLst>
        </pc:spChg>
      </pc:sldChg>
      <pc:sldChg chg="addSp modSp add mod">
        <pc:chgData name="Vishnu Pratap" userId="4e2b048988b6520a" providerId="LiveId" clId="{AB7B7DA9-E1B3-4B62-9063-38C080ECA9C2}" dt="2023-05-27T08:35:30.021" v="3679" actId="1036"/>
        <pc:sldMkLst>
          <pc:docMk/>
          <pc:sldMk cId="3977956914" sldId="285"/>
        </pc:sldMkLst>
        <pc:spChg chg="mod">
          <ac:chgData name="Vishnu Pratap" userId="4e2b048988b6520a" providerId="LiveId" clId="{AB7B7DA9-E1B3-4B62-9063-38C080ECA9C2}" dt="2023-05-27T08:35:30.021" v="3679" actId="1036"/>
          <ac:spMkLst>
            <pc:docMk/>
            <pc:sldMk cId="3977956914" sldId="285"/>
            <ac:spMk id="2" creationId="{549A3413-3EA3-5943-0503-9A86F150134D}"/>
          </ac:spMkLst>
        </pc:spChg>
        <pc:spChg chg="mod">
          <ac:chgData name="Vishnu Pratap" userId="4e2b048988b6520a" providerId="LiveId" clId="{AB7B7DA9-E1B3-4B62-9063-38C080ECA9C2}" dt="2023-05-27T08:35:30.021" v="3679" actId="1036"/>
          <ac:spMkLst>
            <pc:docMk/>
            <pc:sldMk cId="3977956914" sldId="285"/>
            <ac:spMk id="3" creationId="{3DB378F4-1B4D-B061-EA20-B657BC9A1A23}"/>
          </ac:spMkLst>
        </pc:spChg>
        <pc:spChg chg="add mod">
          <ac:chgData name="Vishnu Pratap" userId="4e2b048988b6520a" providerId="LiveId" clId="{AB7B7DA9-E1B3-4B62-9063-38C080ECA9C2}" dt="2023-05-27T08:35:30.021" v="3679" actId="1036"/>
          <ac:spMkLst>
            <pc:docMk/>
            <pc:sldMk cId="3977956914" sldId="285"/>
            <ac:spMk id="4" creationId="{00875D8F-4B98-8975-33B8-72703FE3C6C6}"/>
          </ac:spMkLst>
        </pc:spChg>
      </pc:sldChg>
      <pc:sldChg chg="modSp mod">
        <pc:chgData name="Vishnu Pratap" userId="4e2b048988b6520a" providerId="LiveId" clId="{AB7B7DA9-E1B3-4B62-9063-38C080ECA9C2}" dt="2023-05-27T06:17:24.610" v="242" actId="207"/>
        <pc:sldMkLst>
          <pc:docMk/>
          <pc:sldMk cId="2648529089" sldId="287"/>
        </pc:sldMkLst>
        <pc:spChg chg="mod">
          <ac:chgData name="Vishnu Pratap" userId="4e2b048988b6520a" providerId="LiveId" clId="{AB7B7DA9-E1B3-4B62-9063-38C080ECA9C2}" dt="2023-05-27T06:17:24.610" v="242" actId="207"/>
          <ac:spMkLst>
            <pc:docMk/>
            <pc:sldMk cId="2648529089" sldId="287"/>
            <ac:spMk id="3" creationId="{34FE79B4-01FC-71F7-C7F6-970DEDE7E1F2}"/>
          </ac:spMkLst>
        </pc:spChg>
      </pc:sldChg>
      <pc:sldChg chg="modSp add del mod">
        <pc:chgData name="Vishnu Pratap" userId="4e2b048988b6520a" providerId="LiveId" clId="{AB7B7DA9-E1B3-4B62-9063-38C080ECA9C2}" dt="2023-05-27T06:57:53.365" v="1088" actId="47"/>
        <pc:sldMkLst>
          <pc:docMk/>
          <pc:sldMk cId="639570818" sldId="288"/>
        </pc:sldMkLst>
        <pc:spChg chg="mod">
          <ac:chgData name="Vishnu Pratap" userId="4e2b048988b6520a" providerId="LiveId" clId="{AB7B7DA9-E1B3-4B62-9063-38C080ECA9C2}" dt="2023-05-27T06:32:29.531" v="273" actId="20577"/>
          <ac:spMkLst>
            <pc:docMk/>
            <pc:sldMk cId="639570818" sldId="288"/>
            <ac:spMk id="2" creationId="{172A2474-ECAA-1A9C-96EE-D99CEB119A92}"/>
          </ac:spMkLst>
        </pc:spChg>
        <pc:spChg chg="mod">
          <ac:chgData name="Vishnu Pratap" userId="4e2b048988b6520a" providerId="LiveId" clId="{AB7B7DA9-E1B3-4B62-9063-38C080ECA9C2}" dt="2023-05-27T06:44:12.968" v="825" actId="20577"/>
          <ac:spMkLst>
            <pc:docMk/>
            <pc:sldMk cId="639570818" sldId="288"/>
            <ac:spMk id="3" creationId="{99E9FF97-B011-89DF-C7A4-ED9AEE8E96DF}"/>
          </ac:spMkLst>
        </pc:spChg>
      </pc:sldChg>
      <pc:sldChg chg="modSp add del mod">
        <pc:chgData name="Vishnu Pratap" userId="4e2b048988b6520a" providerId="LiveId" clId="{AB7B7DA9-E1B3-4B62-9063-38C080ECA9C2}" dt="2023-05-27T07:59:49.545" v="3005" actId="47"/>
        <pc:sldMkLst>
          <pc:docMk/>
          <pc:sldMk cId="3662773452" sldId="289"/>
        </pc:sldMkLst>
        <pc:picChg chg="mod">
          <ac:chgData name="Vishnu Pratap" userId="4e2b048988b6520a" providerId="LiveId" clId="{AB7B7DA9-E1B3-4B62-9063-38C080ECA9C2}" dt="2023-05-27T06:05:19.310" v="23" actId="1037"/>
          <ac:picMkLst>
            <pc:docMk/>
            <pc:sldMk cId="3662773452" sldId="289"/>
            <ac:picMk id="5" creationId="{8BED912F-E5A8-822B-3ADE-1C8A09F6E592}"/>
          </ac:picMkLst>
        </pc:picChg>
      </pc:sldChg>
      <pc:sldChg chg="modSp add mod">
        <pc:chgData name="Vishnu Pratap" userId="4e2b048988b6520a" providerId="LiveId" clId="{AB7B7DA9-E1B3-4B62-9063-38C080ECA9C2}" dt="2023-05-27T08:20:59.477" v="3507" actId="120"/>
        <pc:sldMkLst>
          <pc:docMk/>
          <pc:sldMk cId="1685147206" sldId="290"/>
        </pc:sldMkLst>
        <pc:spChg chg="mod">
          <ac:chgData name="Vishnu Pratap" userId="4e2b048988b6520a" providerId="LiveId" clId="{AB7B7DA9-E1B3-4B62-9063-38C080ECA9C2}" dt="2023-05-27T08:20:59.477" v="3507" actId="120"/>
          <ac:spMkLst>
            <pc:docMk/>
            <pc:sldMk cId="1685147206" sldId="290"/>
            <ac:spMk id="2" creationId="{18B881BF-B159-010C-AD77-0BD4622FADA3}"/>
          </ac:spMkLst>
        </pc:spChg>
      </pc:sldChg>
      <pc:sldChg chg="delSp modSp new mod">
        <pc:chgData name="Vishnu Pratap" userId="4e2b048988b6520a" providerId="LiveId" clId="{AB7B7DA9-E1B3-4B62-9063-38C080ECA9C2}" dt="2023-05-27T08:37:06.328" v="3695" actId="313"/>
        <pc:sldMkLst>
          <pc:docMk/>
          <pc:sldMk cId="2421131357" sldId="291"/>
        </pc:sldMkLst>
        <pc:spChg chg="mod">
          <ac:chgData name="Vishnu Pratap" userId="4e2b048988b6520a" providerId="LiveId" clId="{AB7B7DA9-E1B3-4B62-9063-38C080ECA9C2}" dt="2023-05-27T06:30:37.488" v="255" actId="122"/>
          <ac:spMkLst>
            <pc:docMk/>
            <pc:sldMk cId="2421131357" sldId="291"/>
            <ac:spMk id="2" creationId="{FBB12967-6CA7-FA9E-22AE-CF493D9E9717}"/>
          </ac:spMkLst>
        </pc:spChg>
        <pc:spChg chg="mod">
          <ac:chgData name="Vishnu Pratap" userId="4e2b048988b6520a" providerId="LiveId" clId="{AB7B7DA9-E1B3-4B62-9063-38C080ECA9C2}" dt="2023-05-27T08:37:06.328" v="3695" actId="313"/>
          <ac:spMkLst>
            <pc:docMk/>
            <pc:sldMk cId="2421131357" sldId="291"/>
            <ac:spMk id="3" creationId="{2664AB69-1CE0-C644-7316-96F272A26CA8}"/>
          </ac:spMkLst>
        </pc:spChg>
        <pc:spChg chg="del">
          <ac:chgData name="Vishnu Pratap" userId="4e2b048988b6520a" providerId="LiveId" clId="{AB7B7DA9-E1B3-4B62-9063-38C080ECA9C2}" dt="2023-05-27T07:07:03.259" v="1418" actId="478"/>
          <ac:spMkLst>
            <pc:docMk/>
            <pc:sldMk cId="2421131357" sldId="291"/>
            <ac:spMk id="4" creationId="{A78D7DB3-284E-9B41-FD14-042AA930B322}"/>
          </ac:spMkLst>
        </pc:spChg>
        <pc:spChg chg="del">
          <ac:chgData name="Vishnu Pratap" userId="4e2b048988b6520a" providerId="LiveId" clId="{AB7B7DA9-E1B3-4B62-9063-38C080ECA9C2}" dt="2023-05-27T07:07:25.229" v="1419" actId="478"/>
          <ac:spMkLst>
            <pc:docMk/>
            <pc:sldMk cId="2421131357" sldId="291"/>
            <ac:spMk id="5" creationId="{EA927DBF-7444-8550-B66B-E94EA7E98158}"/>
          </ac:spMkLst>
        </pc:spChg>
      </pc:sldChg>
      <pc:sldChg chg="new del">
        <pc:chgData name="Vishnu Pratap" userId="4e2b048988b6520a" providerId="LiveId" clId="{AB7B7DA9-E1B3-4B62-9063-38C080ECA9C2}" dt="2023-05-27T06:21:55.573" v="252" actId="47"/>
        <pc:sldMkLst>
          <pc:docMk/>
          <pc:sldMk cId="1621606081" sldId="292"/>
        </pc:sldMkLst>
      </pc:sldChg>
      <pc:sldChg chg="modSp new del mod">
        <pc:chgData name="Vishnu Pratap" userId="4e2b048988b6520a" providerId="LiveId" clId="{AB7B7DA9-E1B3-4B62-9063-38C080ECA9C2}" dt="2023-05-27T07:12:56.429" v="1474" actId="47"/>
        <pc:sldMkLst>
          <pc:docMk/>
          <pc:sldMk cId="4204037416" sldId="292"/>
        </pc:sldMkLst>
        <pc:spChg chg="mod">
          <ac:chgData name="Vishnu Pratap" userId="4e2b048988b6520a" providerId="LiveId" clId="{AB7B7DA9-E1B3-4B62-9063-38C080ECA9C2}" dt="2023-05-27T06:32:56.196" v="288" actId="255"/>
          <ac:spMkLst>
            <pc:docMk/>
            <pc:sldMk cId="4204037416" sldId="292"/>
            <ac:spMk id="2" creationId="{2E63FCE2-3379-C8C8-EBF1-3D17E6F3C0E4}"/>
          </ac:spMkLst>
        </pc:spChg>
        <pc:spChg chg="mod">
          <ac:chgData name="Vishnu Pratap" userId="4e2b048988b6520a" providerId="LiveId" clId="{AB7B7DA9-E1B3-4B62-9063-38C080ECA9C2}" dt="2023-05-27T06:41:43.892" v="690" actId="20577"/>
          <ac:spMkLst>
            <pc:docMk/>
            <pc:sldMk cId="4204037416" sldId="292"/>
            <ac:spMk id="3" creationId="{A87EFCFE-1446-2B93-A84C-B415130078E5}"/>
          </ac:spMkLst>
        </pc:spChg>
      </pc:sldChg>
      <pc:sldChg chg="addSp delSp modSp new del mod">
        <pc:chgData name="Vishnu Pratap" userId="4e2b048988b6520a" providerId="LiveId" clId="{AB7B7DA9-E1B3-4B62-9063-38C080ECA9C2}" dt="2023-05-27T07:06:33.077" v="1414" actId="47"/>
        <pc:sldMkLst>
          <pc:docMk/>
          <pc:sldMk cId="3353536137" sldId="293"/>
        </pc:sldMkLst>
        <pc:spChg chg="del">
          <ac:chgData name="Vishnu Pratap" userId="4e2b048988b6520a" providerId="LiveId" clId="{AB7B7DA9-E1B3-4B62-9063-38C080ECA9C2}" dt="2023-05-27T06:35:51.061" v="398"/>
          <ac:spMkLst>
            <pc:docMk/>
            <pc:sldMk cId="3353536137" sldId="293"/>
            <ac:spMk id="2" creationId="{3F1F9D70-D01B-3E20-3EF9-2612679C19C8}"/>
          </ac:spMkLst>
        </pc:spChg>
        <pc:spChg chg="mod">
          <ac:chgData name="Vishnu Pratap" userId="4e2b048988b6520a" providerId="LiveId" clId="{AB7B7DA9-E1B3-4B62-9063-38C080ECA9C2}" dt="2023-05-27T06:39:02.681" v="572" actId="5793"/>
          <ac:spMkLst>
            <pc:docMk/>
            <pc:sldMk cId="3353536137" sldId="293"/>
            <ac:spMk id="3" creationId="{13A16B1E-9105-9699-347B-57333AB15C55}"/>
          </ac:spMkLst>
        </pc:spChg>
        <pc:spChg chg="del">
          <ac:chgData name="Vishnu Pratap" userId="4e2b048988b6520a" providerId="LiveId" clId="{AB7B7DA9-E1B3-4B62-9063-38C080ECA9C2}" dt="2023-05-27T06:53:10.502" v="978" actId="478"/>
          <ac:spMkLst>
            <pc:docMk/>
            <pc:sldMk cId="3353536137" sldId="293"/>
            <ac:spMk id="4" creationId="{371DC200-F0A9-7B55-505C-69E5603B07EB}"/>
          </ac:spMkLst>
        </pc:spChg>
        <pc:spChg chg="add mod">
          <ac:chgData name="Vishnu Pratap" userId="4e2b048988b6520a" providerId="LiveId" clId="{AB7B7DA9-E1B3-4B62-9063-38C080ECA9C2}" dt="2023-05-27T06:39:32.263" v="583" actId="5793"/>
          <ac:spMkLst>
            <pc:docMk/>
            <pc:sldMk cId="3353536137" sldId="293"/>
            <ac:spMk id="6" creationId="{03F73C2B-2322-7C29-B5C5-980EBB632F19}"/>
          </ac:spMkLst>
        </pc:spChg>
      </pc:sldChg>
      <pc:sldChg chg="addSp delSp modSp new mod">
        <pc:chgData name="Vishnu Pratap" userId="4e2b048988b6520a" providerId="LiveId" clId="{AB7B7DA9-E1B3-4B62-9063-38C080ECA9C2}" dt="2023-05-27T08:11:34.192" v="3138" actId="20577"/>
        <pc:sldMkLst>
          <pc:docMk/>
          <pc:sldMk cId="2417984082" sldId="294"/>
        </pc:sldMkLst>
        <pc:spChg chg="del">
          <ac:chgData name="Vishnu Pratap" userId="4e2b048988b6520a" providerId="LiveId" clId="{AB7B7DA9-E1B3-4B62-9063-38C080ECA9C2}" dt="2023-05-27T06:47:25.900" v="852"/>
          <ac:spMkLst>
            <pc:docMk/>
            <pc:sldMk cId="2417984082" sldId="294"/>
            <ac:spMk id="2" creationId="{E93F49A4-D16D-67F2-AC50-9FA9E7ABF06C}"/>
          </ac:spMkLst>
        </pc:spChg>
        <pc:spChg chg="del">
          <ac:chgData name="Vishnu Pratap" userId="4e2b048988b6520a" providerId="LiveId" clId="{AB7B7DA9-E1B3-4B62-9063-38C080ECA9C2}" dt="2023-05-27T06:45:06.552" v="827" actId="3680"/>
          <ac:spMkLst>
            <pc:docMk/>
            <pc:sldMk cId="2417984082" sldId="294"/>
            <ac:spMk id="3" creationId="{6FFE52FB-650B-B2AE-8476-DFB9C9F2A82F}"/>
          </ac:spMkLst>
        </pc:spChg>
        <pc:spChg chg="del">
          <ac:chgData name="Vishnu Pratap" userId="4e2b048988b6520a" providerId="LiveId" clId="{AB7B7DA9-E1B3-4B62-9063-38C080ECA9C2}" dt="2023-05-27T07:06:57.350" v="1417" actId="478"/>
          <ac:spMkLst>
            <pc:docMk/>
            <pc:sldMk cId="2417984082" sldId="294"/>
            <ac:spMk id="4" creationId="{69764956-2E12-E35B-AFF1-00220B4D7ECE}"/>
          </ac:spMkLst>
        </pc:spChg>
        <pc:spChg chg="del">
          <ac:chgData name="Vishnu Pratap" userId="4e2b048988b6520a" providerId="LiveId" clId="{AB7B7DA9-E1B3-4B62-9063-38C080ECA9C2}" dt="2023-05-27T07:07:28.491" v="1420" actId="478"/>
          <ac:spMkLst>
            <pc:docMk/>
            <pc:sldMk cId="2417984082" sldId="294"/>
            <ac:spMk id="5" creationId="{43071225-4E3E-6764-589F-3C2D2584BF56}"/>
          </ac:spMkLst>
        </pc:spChg>
        <pc:spChg chg="add del mod">
          <ac:chgData name="Vishnu Pratap" userId="4e2b048988b6520a" providerId="LiveId" clId="{AB7B7DA9-E1B3-4B62-9063-38C080ECA9C2}" dt="2023-05-27T06:47:34.978" v="853" actId="3680"/>
          <ac:spMkLst>
            <pc:docMk/>
            <pc:sldMk cId="2417984082" sldId="294"/>
            <ac:spMk id="8" creationId="{2F8A070B-085F-6A96-3EF5-558712182855}"/>
          </ac:spMkLst>
        </pc:spChg>
        <pc:spChg chg="add mod">
          <ac:chgData name="Vishnu Pratap" userId="4e2b048988b6520a" providerId="LiveId" clId="{AB7B7DA9-E1B3-4B62-9063-38C080ECA9C2}" dt="2023-05-27T08:11:34.192" v="3138" actId="20577"/>
          <ac:spMkLst>
            <pc:docMk/>
            <pc:sldMk cId="2417984082" sldId="294"/>
            <ac:spMk id="9" creationId="{70700117-FD00-8503-CE37-F69516B03B74}"/>
          </ac:spMkLst>
        </pc:spChg>
        <pc:spChg chg="add del mod">
          <ac:chgData name="Vishnu Pratap" userId="4e2b048988b6520a" providerId="LiveId" clId="{AB7B7DA9-E1B3-4B62-9063-38C080ECA9C2}" dt="2023-05-27T06:48:18.218" v="855" actId="3680"/>
          <ac:spMkLst>
            <pc:docMk/>
            <pc:sldMk cId="2417984082" sldId="294"/>
            <ac:spMk id="12" creationId="{6C20D78A-D979-9091-7039-F6810B15AA23}"/>
          </ac:spMkLst>
        </pc:spChg>
        <pc:graphicFrameChg chg="add del mod ord modGraphic">
          <ac:chgData name="Vishnu Pratap" userId="4e2b048988b6520a" providerId="LiveId" clId="{AB7B7DA9-E1B3-4B62-9063-38C080ECA9C2}" dt="2023-05-27T06:47:13.221" v="851" actId="478"/>
          <ac:graphicFrameMkLst>
            <pc:docMk/>
            <pc:sldMk cId="2417984082" sldId="294"/>
            <ac:graphicFrameMk id="6" creationId="{78343C76-9AD7-530D-A96C-016343AB58D1}"/>
          </ac:graphicFrameMkLst>
        </pc:graphicFrameChg>
        <pc:graphicFrameChg chg="add del mod ord modGraphic">
          <ac:chgData name="Vishnu Pratap" userId="4e2b048988b6520a" providerId="LiveId" clId="{AB7B7DA9-E1B3-4B62-9063-38C080ECA9C2}" dt="2023-05-27T06:48:10.166" v="854" actId="478"/>
          <ac:graphicFrameMkLst>
            <pc:docMk/>
            <pc:sldMk cId="2417984082" sldId="294"/>
            <ac:graphicFrameMk id="10" creationId="{43337A28-FD2C-58A4-EBC3-4853315451E7}"/>
          </ac:graphicFrameMkLst>
        </pc:graphicFrameChg>
        <pc:graphicFrameChg chg="add mod ord modGraphic">
          <ac:chgData name="Vishnu Pratap" userId="4e2b048988b6520a" providerId="LiveId" clId="{AB7B7DA9-E1B3-4B62-9063-38C080ECA9C2}" dt="2023-05-27T07:08:47.664" v="1427" actId="207"/>
          <ac:graphicFrameMkLst>
            <pc:docMk/>
            <pc:sldMk cId="2417984082" sldId="294"/>
            <ac:graphicFrameMk id="13" creationId="{71DB036E-4A9E-7B6A-66CB-C2AC57E209AC}"/>
          </ac:graphicFrameMkLst>
        </pc:graphicFrameChg>
      </pc:sldChg>
      <pc:sldChg chg="addSp delSp modSp new mod">
        <pc:chgData name="Vishnu Pratap" userId="4e2b048988b6520a" providerId="LiveId" clId="{AB7B7DA9-E1B3-4B62-9063-38C080ECA9C2}" dt="2023-05-27T08:11:46.025" v="3151" actId="20577"/>
        <pc:sldMkLst>
          <pc:docMk/>
          <pc:sldMk cId="3616271968" sldId="295"/>
        </pc:sldMkLst>
        <pc:spChg chg="del">
          <ac:chgData name="Vishnu Pratap" userId="4e2b048988b6520a" providerId="LiveId" clId="{AB7B7DA9-E1B3-4B62-9063-38C080ECA9C2}" dt="2023-05-27T06:48:36.290" v="857"/>
          <ac:spMkLst>
            <pc:docMk/>
            <pc:sldMk cId="3616271968" sldId="295"/>
            <ac:spMk id="2" creationId="{83E277F0-F301-1770-056C-B73D7A1F9E94}"/>
          </ac:spMkLst>
        </pc:spChg>
        <pc:spChg chg="del">
          <ac:chgData name="Vishnu Pratap" userId="4e2b048988b6520a" providerId="LiveId" clId="{AB7B7DA9-E1B3-4B62-9063-38C080ECA9C2}" dt="2023-05-27T06:48:45.491" v="858" actId="3680"/>
          <ac:spMkLst>
            <pc:docMk/>
            <pc:sldMk cId="3616271968" sldId="295"/>
            <ac:spMk id="3" creationId="{CDBBA9BC-311A-3442-1468-BF34A7A4AFD9}"/>
          </ac:spMkLst>
        </pc:spChg>
        <pc:spChg chg="del">
          <ac:chgData name="Vishnu Pratap" userId="4e2b048988b6520a" providerId="LiveId" clId="{AB7B7DA9-E1B3-4B62-9063-38C080ECA9C2}" dt="2023-05-27T06:53:15.673" v="979" actId="478"/>
          <ac:spMkLst>
            <pc:docMk/>
            <pc:sldMk cId="3616271968" sldId="295"/>
            <ac:spMk id="4" creationId="{AB1E1E07-9AE1-6824-3920-9C18574C5415}"/>
          </ac:spMkLst>
        </pc:spChg>
        <pc:spChg chg="del">
          <ac:chgData name="Vishnu Pratap" userId="4e2b048988b6520a" providerId="LiveId" clId="{AB7B7DA9-E1B3-4B62-9063-38C080ECA9C2}" dt="2023-05-27T07:07:34.852" v="1421" actId="478"/>
          <ac:spMkLst>
            <pc:docMk/>
            <pc:sldMk cId="3616271968" sldId="295"/>
            <ac:spMk id="5" creationId="{78242538-2989-CDD2-0B42-359C6794F993}"/>
          </ac:spMkLst>
        </pc:spChg>
        <pc:spChg chg="add mod">
          <ac:chgData name="Vishnu Pratap" userId="4e2b048988b6520a" providerId="LiveId" clId="{AB7B7DA9-E1B3-4B62-9063-38C080ECA9C2}" dt="2023-05-27T08:11:46.025" v="3151" actId="20577"/>
          <ac:spMkLst>
            <pc:docMk/>
            <pc:sldMk cId="3616271968" sldId="295"/>
            <ac:spMk id="6" creationId="{45865FA8-D59B-7DB0-CBB0-D0397BC0EA22}"/>
          </ac:spMkLst>
        </pc:spChg>
        <pc:graphicFrameChg chg="add mod ord modGraphic">
          <ac:chgData name="Vishnu Pratap" userId="4e2b048988b6520a" providerId="LiveId" clId="{AB7B7DA9-E1B3-4B62-9063-38C080ECA9C2}" dt="2023-05-27T07:26:55.424" v="1772" actId="1038"/>
          <ac:graphicFrameMkLst>
            <pc:docMk/>
            <pc:sldMk cId="3616271968" sldId="295"/>
            <ac:graphicFrameMk id="7" creationId="{93804125-C349-0CF4-575F-8860D21BF63C}"/>
          </ac:graphicFrameMkLst>
        </pc:graphicFrameChg>
        <pc:graphicFrameChg chg="add del mod">
          <ac:chgData name="Vishnu Pratap" userId="4e2b048988b6520a" providerId="LiveId" clId="{AB7B7DA9-E1B3-4B62-9063-38C080ECA9C2}" dt="2023-05-27T07:24:40.703" v="1674" actId="478"/>
          <ac:graphicFrameMkLst>
            <pc:docMk/>
            <pc:sldMk cId="3616271968" sldId="295"/>
            <ac:graphicFrameMk id="8" creationId="{FED2A4D8-6610-A740-ED9C-99DBD2E10D0A}"/>
          </ac:graphicFrameMkLst>
        </pc:graphicFrameChg>
      </pc:sldChg>
      <pc:sldChg chg="addSp delSp modSp new mod">
        <pc:chgData name="Vishnu Pratap" userId="4e2b048988b6520a" providerId="LiveId" clId="{AB7B7DA9-E1B3-4B62-9063-38C080ECA9C2}" dt="2023-05-27T08:37:45.399" v="3697" actId="313"/>
        <pc:sldMkLst>
          <pc:docMk/>
          <pc:sldMk cId="2872060379" sldId="296"/>
        </pc:sldMkLst>
        <pc:spChg chg="del">
          <ac:chgData name="Vishnu Pratap" userId="4e2b048988b6520a" providerId="LiveId" clId="{AB7B7DA9-E1B3-4B62-9063-38C080ECA9C2}" dt="2023-05-27T07:09:25.546" v="1431"/>
          <ac:spMkLst>
            <pc:docMk/>
            <pc:sldMk cId="2872060379" sldId="296"/>
            <ac:spMk id="2" creationId="{1A6F57CE-8731-5A16-8E91-61928D2B99F5}"/>
          </ac:spMkLst>
        </pc:spChg>
        <pc:spChg chg="del">
          <ac:chgData name="Vishnu Pratap" userId="4e2b048988b6520a" providerId="LiveId" clId="{AB7B7DA9-E1B3-4B62-9063-38C080ECA9C2}" dt="2023-05-27T07:09:41.175" v="1432" actId="3680"/>
          <ac:spMkLst>
            <pc:docMk/>
            <pc:sldMk cId="2872060379" sldId="296"/>
            <ac:spMk id="3" creationId="{184456DA-46DD-901F-43B4-38060DA97C96}"/>
          </ac:spMkLst>
        </pc:spChg>
        <pc:spChg chg="del">
          <ac:chgData name="Vishnu Pratap" userId="4e2b048988b6520a" providerId="LiveId" clId="{AB7B7DA9-E1B3-4B62-9063-38C080ECA9C2}" dt="2023-05-27T07:29:52.474" v="1837" actId="478"/>
          <ac:spMkLst>
            <pc:docMk/>
            <pc:sldMk cId="2872060379" sldId="296"/>
            <ac:spMk id="4" creationId="{41624727-F028-916C-2532-ADE3613A1EF6}"/>
          </ac:spMkLst>
        </pc:spChg>
        <pc:spChg chg="del">
          <ac:chgData name="Vishnu Pratap" userId="4e2b048988b6520a" providerId="LiveId" clId="{AB7B7DA9-E1B3-4B62-9063-38C080ECA9C2}" dt="2023-05-27T07:29:55.045" v="1838" actId="478"/>
          <ac:spMkLst>
            <pc:docMk/>
            <pc:sldMk cId="2872060379" sldId="296"/>
            <ac:spMk id="5" creationId="{662C1546-CCAC-8149-DF0B-6514AEF641A2}"/>
          </ac:spMkLst>
        </pc:spChg>
        <pc:spChg chg="add mod">
          <ac:chgData name="Vishnu Pratap" userId="4e2b048988b6520a" providerId="LiveId" clId="{AB7B7DA9-E1B3-4B62-9063-38C080ECA9C2}" dt="2023-05-27T08:37:45.399" v="3697" actId="313"/>
          <ac:spMkLst>
            <pc:docMk/>
            <pc:sldMk cId="2872060379" sldId="296"/>
            <ac:spMk id="6" creationId="{4FE4ECB5-CC9E-5410-7607-A862A1769A9B}"/>
          </ac:spMkLst>
        </pc:spChg>
        <pc:graphicFrameChg chg="add mod ord modGraphic">
          <ac:chgData name="Vishnu Pratap" userId="4e2b048988b6520a" providerId="LiveId" clId="{AB7B7DA9-E1B3-4B62-9063-38C080ECA9C2}" dt="2023-05-27T08:37:31.961" v="3696" actId="313"/>
          <ac:graphicFrameMkLst>
            <pc:docMk/>
            <pc:sldMk cId="2872060379" sldId="296"/>
            <ac:graphicFrameMk id="7" creationId="{6543E20C-A25B-B0F2-A954-88C3FD46F16C}"/>
          </ac:graphicFrameMkLst>
        </pc:graphicFrameChg>
      </pc:sldChg>
      <pc:sldChg chg="delSp modSp new mod">
        <pc:chgData name="Vishnu Pratap" userId="4e2b048988b6520a" providerId="LiveId" clId="{AB7B7DA9-E1B3-4B62-9063-38C080ECA9C2}" dt="2023-05-27T08:35:10.603" v="3625" actId="478"/>
        <pc:sldMkLst>
          <pc:docMk/>
          <pc:sldMk cId="237347876" sldId="297"/>
        </pc:sldMkLst>
        <pc:spChg chg="del">
          <ac:chgData name="Vishnu Pratap" userId="4e2b048988b6520a" providerId="LiveId" clId="{AB7B7DA9-E1B3-4B62-9063-38C080ECA9C2}" dt="2023-05-27T08:35:10.603" v="3625" actId="478"/>
          <ac:spMkLst>
            <pc:docMk/>
            <pc:sldMk cId="237347876" sldId="297"/>
            <ac:spMk id="2" creationId="{7CD2AE16-FE50-BDD0-3C7D-F8FED5626B49}"/>
          </ac:spMkLst>
        </pc:spChg>
        <pc:spChg chg="mod">
          <ac:chgData name="Vishnu Pratap" userId="4e2b048988b6520a" providerId="LiveId" clId="{AB7B7DA9-E1B3-4B62-9063-38C080ECA9C2}" dt="2023-05-27T08:24:59.483" v="3589" actId="6549"/>
          <ac:spMkLst>
            <pc:docMk/>
            <pc:sldMk cId="237347876" sldId="297"/>
            <ac:spMk id="3" creationId="{7CAF4AA5-EE95-E555-EF3E-E5EA6F3279CA}"/>
          </ac:spMkLst>
        </pc:spChg>
        <pc:spChg chg="del">
          <ac:chgData name="Vishnu Pratap" userId="4e2b048988b6520a" providerId="LiveId" clId="{AB7B7DA9-E1B3-4B62-9063-38C080ECA9C2}" dt="2023-05-27T07:52:59.870" v="2788" actId="478"/>
          <ac:spMkLst>
            <pc:docMk/>
            <pc:sldMk cId="237347876" sldId="297"/>
            <ac:spMk id="4" creationId="{D4A2EAA9-D114-3AAE-17A5-D9468A48BE01}"/>
          </ac:spMkLst>
        </pc:spChg>
        <pc:spChg chg="del">
          <ac:chgData name="Vishnu Pratap" userId="4e2b048988b6520a" providerId="LiveId" clId="{AB7B7DA9-E1B3-4B62-9063-38C080ECA9C2}" dt="2023-05-27T07:45:16.635" v="2550" actId="478"/>
          <ac:spMkLst>
            <pc:docMk/>
            <pc:sldMk cId="237347876" sldId="297"/>
            <ac:spMk id="5" creationId="{2CB2EF5C-9C1A-0883-065D-A49EE8DDB67B}"/>
          </ac:spMkLst>
        </pc:spChg>
      </pc:sldChg>
      <pc:sldChg chg="modSp new del mod">
        <pc:chgData name="Vishnu Pratap" userId="4e2b048988b6520a" providerId="LiveId" clId="{AB7B7DA9-E1B3-4B62-9063-38C080ECA9C2}" dt="2023-05-27T07:40:49.247" v="2316" actId="47"/>
        <pc:sldMkLst>
          <pc:docMk/>
          <pc:sldMk cId="548229597" sldId="297"/>
        </pc:sldMkLst>
        <pc:spChg chg="mod">
          <ac:chgData name="Vishnu Pratap" userId="4e2b048988b6520a" providerId="LiveId" clId="{AB7B7DA9-E1B3-4B62-9063-38C080ECA9C2}" dt="2023-05-27T07:39:20.130" v="2228" actId="20577"/>
          <ac:spMkLst>
            <pc:docMk/>
            <pc:sldMk cId="548229597" sldId="297"/>
            <ac:spMk id="2" creationId="{11B85CAA-66E0-F867-3703-6D6DB42E7200}"/>
          </ac:spMkLst>
        </pc:spChg>
      </pc:sldChg>
      <pc:sldChg chg="new del">
        <pc:chgData name="Vishnu Pratap" userId="4e2b048988b6520a" providerId="LiveId" clId="{AB7B7DA9-E1B3-4B62-9063-38C080ECA9C2}" dt="2023-05-27T07:50:41.406" v="2784" actId="47"/>
        <pc:sldMkLst>
          <pc:docMk/>
          <pc:sldMk cId="2322447283" sldId="298"/>
        </pc:sldMkLst>
      </pc:sldChg>
      <pc:sldChg chg="addSp delSp modSp new mod">
        <pc:chgData name="Vishnu Pratap" userId="4e2b048988b6520a" providerId="LiveId" clId="{AB7B7DA9-E1B3-4B62-9063-38C080ECA9C2}" dt="2023-05-27T08:49:20.747" v="3698" actId="478"/>
        <pc:sldMkLst>
          <pc:docMk/>
          <pc:sldMk cId="557820022" sldId="299"/>
        </pc:sldMkLst>
        <pc:spChg chg="mod">
          <ac:chgData name="Vishnu Pratap" userId="4e2b048988b6520a" providerId="LiveId" clId="{AB7B7DA9-E1B3-4B62-9063-38C080ECA9C2}" dt="2023-05-27T08:35:49.991" v="3693" actId="20577"/>
          <ac:spMkLst>
            <pc:docMk/>
            <pc:sldMk cId="557820022" sldId="299"/>
            <ac:spMk id="2" creationId="{E2F97C77-CF71-7D34-4F46-BEF372D7241E}"/>
          </ac:spMkLst>
        </pc:spChg>
        <pc:spChg chg="mod">
          <ac:chgData name="Vishnu Pratap" userId="4e2b048988b6520a" providerId="LiveId" clId="{AB7B7DA9-E1B3-4B62-9063-38C080ECA9C2}" dt="2023-05-27T08:20:47.522" v="3506" actId="20577"/>
          <ac:spMkLst>
            <pc:docMk/>
            <pc:sldMk cId="557820022" sldId="299"/>
            <ac:spMk id="3" creationId="{849D99BF-929E-3B1F-8AF4-4AA15A0DC264}"/>
          </ac:spMkLst>
        </pc:spChg>
        <pc:spChg chg="del">
          <ac:chgData name="Vishnu Pratap" userId="4e2b048988b6520a" providerId="LiveId" clId="{AB7B7DA9-E1B3-4B62-9063-38C080ECA9C2}" dt="2023-05-27T08:49:20.747" v="3698" actId="478"/>
          <ac:spMkLst>
            <pc:docMk/>
            <pc:sldMk cId="557820022" sldId="299"/>
            <ac:spMk id="5" creationId="{CACEB9DD-B816-EAE5-13C0-AE1335DC1EB9}"/>
          </ac:spMkLst>
        </pc:spChg>
        <pc:spChg chg="del">
          <ac:chgData name="Vishnu Pratap" userId="4e2b048988b6520a" providerId="LiveId" clId="{AB7B7DA9-E1B3-4B62-9063-38C080ECA9C2}" dt="2023-05-27T07:50:36.180" v="2783" actId="478"/>
          <ac:spMkLst>
            <pc:docMk/>
            <pc:sldMk cId="557820022" sldId="299"/>
            <ac:spMk id="6" creationId="{F701A7B3-9536-8926-2B43-967C9DAAE07C}"/>
          </ac:spMkLst>
        </pc:spChg>
        <pc:picChg chg="add mod">
          <ac:chgData name="Vishnu Pratap" userId="4e2b048988b6520a" providerId="LiveId" clId="{AB7B7DA9-E1B3-4B62-9063-38C080ECA9C2}" dt="2023-05-27T08:35:56.043" v="3694" actId="1036"/>
          <ac:picMkLst>
            <pc:docMk/>
            <pc:sldMk cId="557820022" sldId="299"/>
            <ac:picMk id="7" creationId="{48D614A1-7647-6EF7-93C5-2AC97FC76BA8}"/>
          </ac:picMkLst>
        </pc:picChg>
      </pc:sldChg>
      <pc:sldMasterChg chg="delSldLayout">
        <pc:chgData name="Vishnu Pratap" userId="4e2b048988b6520a" providerId="LiveId" clId="{AB7B7DA9-E1B3-4B62-9063-38C080ECA9C2}" dt="2023-05-27T06:06:50.366" v="67" actId="47"/>
        <pc:sldMasterMkLst>
          <pc:docMk/>
          <pc:sldMasterMk cId="1929924947" sldId="2147483648"/>
        </pc:sldMasterMkLst>
        <pc:sldLayoutChg chg="del">
          <pc:chgData name="Vishnu Pratap" userId="4e2b048988b6520a" providerId="LiveId" clId="{AB7B7DA9-E1B3-4B62-9063-38C080ECA9C2}" dt="2023-05-27T06:06:13.073" v="64" actId="47"/>
          <pc:sldLayoutMkLst>
            <pc:docMk/>
            <pc:sldMasterMk cId="1929924947" sldId="2147483648"/>
            <pc:sldLayoutMk cId="3677178787" sldId="2147483662"/>
          </pc:sldLayoutMkLst>
        </pc:sldLayoutChg>
        <pc:sldLayoutChg chg="del">
          <pc:chgData name="Vishnu Pratap" userId="4e2b048988b6520a" providerId="LiveId" clId="{AB7B7DA9-E1B3-4B62-9063-38C080ECA9C2}" dt="2023-05-27T06:06:50.366" v="67" actId="47"/>
          <pc:sldLayoutMkLst>
            <pc:docMk/>
            <pc:sldMasterMk cId="1929924947" sldId="2147483648"/>
            <pc:sldLayoutMk cId="180835892" sldId="2147483669"/>
          </pc:sldLayoutMkLst>
        </pc:sldLayoutChg>
        <pc:sldLayoutChg chg="del">
          <pc:chgData name="Vishnu Pratap" userId="4e2b048988b6520a" providerId="LiveId" clId="{AB7B7DA9-E1B3-4B62-9063-38C080ECA9C2}" dt="2023-05-27T06:06:11.870" v="63" actId="47"/>
          <pc:sldLayoutMkLst>
            <pc:docMk/>
            <pc:sldMasterMk cId="1929924947" sldId="2147483648"/>
            <pc:sldLayoutMk cId="3515074265"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A49AE-D7DC-4737-93F5-74C2ED3734B0}"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9878E-0105-45E9-981F-D7BFB405316F}" type="slidenum">
              <a:rPr lang="en-US" smtClean="0"/>
              <a:t>‹#›</a:t>
            </a:fld>
            <a:endParaRPr lang="en-US" dirty="0"/>
          </a:p>
        </p:txBody>
      </p:sp>
    </p:spTree>
    <p:extLst>
      <p:ext uri="{BB962C8B-B14F-4D97-AF65-F5344CB8AC3E}">
        <p14:creationId xmlns:p14="http://schemas.microsoft.com/office/powerpoint/2010/main" val="348648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427882-DF53-4178-99FE-9AEB4021C27F}"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dirty="0"/>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11085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466D4-F270-415D-8CE5-A4C79A7C895A}"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dirty="0"/>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24010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fld id="{B4347B63-0B3C-4632-BEDB-785F618881AF}" type="datetime1">
              <a:rPr lang="en-US" smtClean="0"/>
              <a:t>5/27/2023</a:t>
            </a:fld>
            <a:endParaRPr lang="en-US" dirty="0"/>
          </a:p>
        </p:txBody>
      </p:sp>
      <p:sp>
        <p:nvSpPr>
          <p:cNvPr id="7" name="Footer Placeholder 6"/>
          <p:cNvSpPr>
            <a:spLocks noGrp="1"/>
          </p:cNvSpPr>
          <p:nvPr>
            <p:ph type="ftr" sz="quarter" idx="12"/>
          </p:nvPr>
        </p:nvSpPr>
        <p:spPr/>
        <p:txBody>
          <a:bodyPr/>
          <a:lstStyle/>
          <a:p>
            <a:r>
              <a:rPr lang="en-US" dirty="0"/>
              <a:t>presentationstemplate.com</a:t>
            </a:r>
          </a:p>
        </p:txBody>
      </p:sp>
      <p:sp>
        <p:nvSpPr>
          <p:cNvPr id="8" name="Slide Number Placeholder 7"/>
          <p:cNvSpPr>
            <a:spLocks noGrp="1"/>
          </p:cNvSpPr>
          <p:nvPr>
            <p:ph type="sldNum" sz="quarter" idx="13"/>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426091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0207-76E4-1548-FA1A-AC517E06392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5FBE24B-B713-CD7C-3350-00414089A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2F55288-33E0-099E-F56B-7707BE15B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6038474-A22A-021E-B61A-3E94693FFA2D}"/>
              </a:ext>
            </a:extLst>
          </p:cNvPr>
          <p:cNvSpPr>
            <a:spLocks noGrp="1"/>
          </p:cNvSpPr>
          <p:nvPr>
            <p:ph type="dt" sz="half" idx="10"/>
          </p:nvPr>
        </p:nvSpPr>
        <p:spPr/>
        <p:txBody>
          <a:bodyPr/>
          <a:lstStyle/>
          <a:p>
            <a:fld id="{776028B5-055F-4DC0-AF75-C52339CED5F1}" type="datetimeFigureOut">
              <a:rPr lang="en-SG" smtClean="0"/>
              <a:t>27/5/2023</a:t>
            </a:fld>
            <a:endParaRPr lang="en-SG" dirty="0"/>
          </a:p>
        </p:txBody>
      </p:sp>
      <p:sp>
        <p:nvSpPr>
          <p:cNvPr id="6" name="Footer Placeholder 5">
            <a:extLst>
              <a:ext uri="{FF2B5EF4-FFF2-40B4-BE49-F238E27FC236}">
                <a16:creationId xmlns:a16="http://schemas.microsoft.com/office/drawing/2014/main" id="{66589AFC-206B-7F45-0A4E-2FB78882D03D}"/>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B9135676-22FE-0ABA-7F39-676686A0D163}"/>
              </a:ext>
            </a:extLst>
          </p:cNvPr>
          <p:cNvSpPr>
            <a:spLocks noGrp="1"/>
          </p:cNvSpPr>
          <p:nvPr>
            <p:ph type="sldNum" sz="quarter" idx="12"/>
          </p:nvPr>
        </p:nvSpPr>
        <p:spPr/>
        <p:txBody>
          <a:bodyPr/>
          <a:lstStyle/>
          <a:p>
            <a:fld id="{E0FE8E41-F46A-41D6-984C-508A49BC5E82}" type="slidenum">
              <a:rPr lang="en-SG" smtClean="0"/>
              <a:t>‹#›</a:t>
            </a:fld>
            <a:endParaRPr lang="en-SG" dirty="0"/>
          </a:p>
        </p:txBody>
      </p:sp>
    </p:spTree>
    <p:extLst>
      <p:ext uri="{BB962C8B-B14F-4D97-AF65-F5344CB8AC3E}">
        <p14:creationId xmlns:p14="http://schemas.microsoft.com/office/powerpoint/2010/main" val="303248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0C37AD-FC75-47EE-A9B0-CBBA53889D60}"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dirty="0"/>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411139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967F1B-8397-4CA0-BDC1-F24A511A27C5}"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dirty="0"/>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16231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46E43C-B1FC-452D-9B5E-AD3A526CC6EE}" type="datetime1">
              <a:rPr lang="en-US" smtClean="0"/>
              <a:t>5/27/2023</a:t>
            </a:fld>
            <a:endParaRPr lang="en-US" dirty="0"/>
          </a:p>
        </p:txBody>
      </p:sp>
      <p:sp>
        <p:nvSpPr>
          <p:cNvPr id="8" name="Footer Placeholder 7"/>
          <p:cNvSpPr>
            <a:spLocks noGrp="1"/>
          </p:cNvSpPr>
          <p:nvPr>
            <p:ph type="ftr" sz="quarter" idx="11"/>
          </p:nvPr>
        </p:nvSpPr>
        <p:spPr/>
        <p:txBody>
          <a:bodyPr/>
          <a:lstStyle/>
          <a:p>
            <a:r>
              <a:rPr lang="en-US" dirty="0"/>
              <a:t>presentationstemplate.com</a:t>
            </a:r>
          </a:p>
        </p:txBody>
      </p:sp>
      <p:sp>
        <p:nvSpPr>
          <p:cNvPr id="9" name="Slide Number Placeholder 8"/>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20586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D4FCB-EC8D-4D74-B35E-675AB4A0A815}" type="datetime1">
              <a:rPr lang="en-US" smtClean="0"/>
              <a:t>5/27/2023</a:t>
            </a:fld>
            <a:endParaRPr lang="en-US" dirty="0"/>
          </a:p>
        </p:txBody>
      </p:sp>
      <p:sp>
        <p:nvSpPr>
          <p:cNvPr id="4" name="Footer Placeholder 3"/>
          <p:cNvSpPr>
            <a:spLocks noGrp="1"/>
          </p:cNvSpPr>
          <p:nvPr>
            <p:ph type="ftr" sz="quarter" idx="11"/>
          </p:nvPr>
        </p:nvSpPr>
        <p:spPr/>
        <p:txBody>
          <a:bodyPr/>
          <a:lstStyle/>
          <a:p>
            <a:r>
              <a:rPr lang="en-US" dirty="0"/>
              <a:t>presentationstemplate.com</a:t>
            </a:r>
          </a:p>
        </p:txBody>
      </p:sp>
      <p:sp>
        <p:nvSpPr>
          <p:cNvPr id="5" name="Slide Number Placeholder 4"/>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425626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1DBE2-5A55-47A7-A7D2-3E92E031603A}" type="datetime1">
              <a:rPr lang="en-US" smtClean="0"/>
              <a:t>5/27/2023</a:t>
            </a:fld>
            <a:endParaRPr lang="en-US" dirty="0"/>
          </a:p>
        </p:txBody>
      </p:sp>
      <p:sp>
        <p:nvSpPr>
          <p:cNvPr id="3" name="Footer Placeholder 2"/>
          <p:cNvSpPr>
            <a:spLocks noGrp="1"/>
          </p:cNvSpPr>
          <p:nvPr>
            <p:ph type="ftr" sz="quarter" idx="11"/>
          </p:nvPr>
        </p:nvSpPr>
        <p:spPr/>
        <p:txBody>
          <a:bodyPr/>
          <a:lstStyle/>
          <a:p>
            <a:r>
              <a:rPr lang="en-US" dirty="0"/>
              <a:t>presentationstemplate.com</a:t>
            </a:r>
          </a:p>
        </p:txBody>
      </p:sp>
      <p:sp>
        <p:nvSpPr>
          <p:cNvPr id="4" name="Slide Number Placeholder 3"/>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328521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CE8D4-D570-4289-A9A5-061D11D38195}"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dirty="0"/>
              <a:t>presentationstemplate.com</a:t>
            </a:r>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16256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99AF3-8A33-42F6-9F22-44CCD2E48EF8}" type="datetime1">
              <a:rPr lang="en-US" smtClean="0"/>
              <a:t>5/27/2023</a:t>
            </a:fld>
            <a:endParaRPr lang="en-US" dirty="0"/>
          </a:p>
        </p:txBody>
      </p:sp>
      <p:sp>
        <p:nvSpPr>
          <p:cNvPr id="6" name="Footer Placeholder 5"/>
          <p:cNvSpPr>
            <a:spLocks noGrp="1"/>
          </p:cNvSpPr>
          <p:nvPr>
            <p:ph type="ftr" sz="quarter" idx="11"/>
          </p:nvPr>
        </p:nvSpPr>
        <p:spPr/>
        <p:txBody>
          <a:bodyPr/>
          <a:lstStyle/>
          <a:p>
            <a:r>
              <a:rPr lang="en-US" dirty="0"/>
              <a:t>presentationstemplate.com</a:t>
            </a:r>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154814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77F9A-1623-4279-865D-3386593A110C}" type="datetime1">
              <a:rPr lang="en-US" smtClean="0"/>
              <a:t>5/27/2023</a:t>
            </a:fld>
            <a:endParaRPr lang="en-US" dirty="0"/>
          </a:p>
        </p:txBody>
      </p:sp>
      <p:sp>
        <p:nvSpPr>
          <p:cNvPr id="5" name="Footer Placeholder 4"/>
          <p:cNvSpPr>
            <a:spLocks noGrp="1"/>
          </p:cNvSpPr>
          <p:nvPr>
            <p:ph type="ftr" sz="quarter" idx="11"/>
          </p:nvPr>
        </p:nvSpPr>
        <p:spPr/>
        <p:txBody>
          <a:bodyPr/>
          <a:lstStyle/>
          <a:p>
            <a:r>
              <a:rPr lang="en-US" dirty="0"/>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dirty="0"/>
          </a:p>
        </p:txBody>
      </p:sp>
    </p:spTree>
    <p:extLst>
      <p:ext uri="{BB962C8B-B14F-4D97-AF65-F5344CB8AC3E}">
        <p14:creationId xmlns:p14="http://schemas.microsoft.com/office/powerpoint/2010/main" val="415326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93584-EAB6-4880-A597-387756282434}" type="datetime1">
              <a:rPr lang="en-US" smtClean="0"/>
              <a:t>5/27/2023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56289-2E4F-41AB-AC96-A58CF64457E5}" type="slidenum">
              <a:rPr lang="en-US" smtClean="0"/>
              <a:t>‹#›</a:t>
            </a:fld>
            <a:endParaRPr lang="en-US" dirty="0"/>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192992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72" r:id="rId11"/>
    <p:sldLayoutId id="2147483673" r:id="rId12"/>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insideairbnb.com/get-the-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42" y="1962150"/>
            <a:ext cx="6059458" cy="2550968"/>
          </a:xfrm>
        </p:spPr>
        <p:txBody>
          <a:bodyPr>
            <a:noAutofit/>
          </a:bodyPr>
          <a:lstStyle/>
          <a:p>
            <a:r>
              <a:rPr lang="en-US" sz="3600" u="sng" dirty="0"/>
              <a:t>Data Engineering Final Project</a:t>
            </a:r>
            <a:br>
              <a:rPr lang="en-US" sz="4800" dirty="0"/>
            </a:br>
            <a:br>
              <a:rPr lang="en-US" sz="4800" dirty="0"/>
            </a:br>
            <a:r>
              <a:rPr lang="en-US" sz="4800" b="1" dirty="0"/>
              <a:t>Data Analysis of Airbnb Data</a:t>
            </a:r>
            <a:endParaRPr lang="en-US" sz="4800" dirty="0"/>
          </a:p>
        </p:txBody>
      </p:sp>
      <p:sp>
        <p:nvSpPr>
          <p:cNvPr id="3" name="Subtitle 2"/>
          <p:cNvSpPr>
            <a:spLocks noGrp="1"/>
          </p:cNvSpPr>
          <p:nvPr>
            <p:ph type="subTitle" idx="1"/>
          </p:nvPr>
        </p:nvSpPr>
        <p:spPr>
          <a:xfrm>
            <a:off x="2409825" y="4895850"/>
            <a:ext cx="3883602" cy="1371600"/>
          </a:xfrm>
        </p:spPr>
        <p:txBody>
          <a:bodyPr>
            <a:normAutofit/>
          </a:bodyPr>
          <a:lstStyle/>
          <a:p>
            <a:pPr algn="r"/>
            <a:r>
              <a:rPr lang="en-SG" sz="2000" dirty="0">
                <a:solidFill>
                  <a:schemeClr val="tx1">
                    <a:lumMod val="65000"/>
                    <a:lumOff val="35000"/>
                  </a:schemeClr>
                </a:solidFill>
              </a:rPr>
              <a:t>Sujatha S</a:t>
            </a:r>
          </a:p>
          <a:p>
            <a:pPr algn="r"/>
            <a:r>
              <a:rPr lang="en-SG" sz="2000" dirty="0">
                <a:solidFill>
                  <a:schemeClr val="tx1">
                    <a:lumMod val="65000"/>
                    <a:lumOff val="35000"/>
                  </a:schemeClr>
                </a:solidFill>
              </a:rPr>
              <a:t>AA.SC.P2MCA2107441</a:t>
            </a:r>
          </a:p>
          <a:p>
            <a:pPr algn="r"/>
            <a:r>
              <a:rPr lang="en-SG" sz="2000" dirty="0">
                <a:solidFill>
                  <a:schemeClr val="tx1">
                    <a:lumMod val="65000"/>
                    <a:lumOff val="35000"/>
                  </a:schemeClr>
                </a:solidFill>
              </a:rPr>
              <a:t>Semester - 3</a:t>
            </a:r>
          </a:p>
          <a:p>
            <a:pPr algn="l"/>
            <a:endParaRPr lang="en-US" sz="2000" dirty="0">
              <a:solidFill>
                <a:schemeClr val="bg2">
                  <a:lumMod val="75000"/>
                </a:schemeClr>
              </a:solidFill>
            </a:endParaRPr>
          </a:p>
        </p:txBody>
      </p:sp>
      <p:pic>
        <p:nvPicPr>
          <p:cNvPr id="5" name="Picture 4">
            <a:extLst>
              <a:ext uri="{FF2B5EF4-FFF2-40B4-BE49-F238E27FC236}">
                <a16:creationId xmlns:a16="http://schemas.microsoft.com/office/drawing/2014/main" id="{0511F00B-9F63-4EE7-BDEB-D37C9DA3E8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608042" y="236990"/>
            <a:ext cx="1087408" cy="1202376"/>
          </a:xfrm>
          <a:prstGeom prst="rect">
            <a:avLst/>
          </a:prstGeom>
        </p:spPr>
      </p:pic>
      <p:pic>
        <p:nvPicPr>
          <p:cNvPr id="6" name="Picture Placeholder 19">
            <a:extLst>
              <a:ext uri="{FF2B5EF4-FFF2-40B4-BE49-F238E27FC236}">
                <a16:creationId xmlns:a16="http://schemas.microsoft.com/office/drawing/2014/main" id="{EB5FD75A-99CB-4697-A33C-556EFF273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5" r="41343"/>
          <a:stretch/>
        </p:blipFill>
        <p:spPr>
          <a:xfrm>
            <a:off x="6799811" y="0"/>
            <a:ext cx="5392190" cy="6858000"/>
          </a:xfrm>
          <a:prstGeom prst="rect">
            <a:avLst/>
          </a:prstGeom>
        </p:spPr>
      </p:pic>
    </p:spTree>
    <p:extLst>
      <p:ext uri="{BB962C8B-B14F-4D97-AF65-F5344CB8AC3E}">
        <p14:creationId xmlns:p14="http://schemas.microsoft.com/office/powerpoint/2010/main" val="12543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6543E20C-A25B-B0F2-A954-88C3FD46F16C}"/>
              </a:ext>
            </a:extLst>
          </p:cNvPr>
          <p:cNvGraphicFramePr>
            <a:graphicFrameLocks noGrp="1"/>
          </p:cNvGraphicFramePr>
          <p:nvPr>
            <p:ph idx="1"/>
            <p:extLst>
              <p:ext uri="{D42A27DB-BD31-4B8C-83A1-F6EECF244321}">
                <p14:modId xmlns:p14="http://schemas.microsoft.com/office/powerpoint/2010/main" val="3804116599"/>
              </p:ext>
            </p:extLst>
          </p:nvPr>
        </p:nvGraphicFramePr>
        <p:xfrm>
          <a:off x="989013" y="1825625"/>
          <a:ext cx="10213974" cy="4323080"/>
        </p:xfrm>
        <a:graphic>
          <a:graphicData uri="http://schemas.openxmlformats.org/drawingml/2006/table">
            <a:tbl>
              <a:tblPr firstRow="1" bandRow="1">
                <a:tableStyleId>{5C22544A-7EE6-4342-B048-85BDC9FD1C3A}</a:tableStyleId>
              </a:tblPr>
              <a:tblGrid>
                <a:gridCol w="3404658">
                  <a:extLst>
                    <a:ext uri="{9D8B030D-6E8A-4147-A177-3AD203B41FA5}">
                      <a16:colId xmlns:a16="http://schemas.microsoft.com/office/drawing/2014/main" val="1278326395"/>
                    </a:ext>
                  </a:extLst>
                </a:gridCol>
                <a:gridCol w="2759604">
                  <a:extLst>
                    <a:ext uri="{9D8B030D-6E8A-4147-A177-3AD203B41FA5}">
                      <a16:colId xmlns:a16="http://schemas.microsoft.com/office/drawing/2014/main" val="3447554552"/>
                    </a:ext>
                  </a:extLst>
                </a:gridCol>
                <a:gridCol w="4049712">
                  <a:extLst>
                    <a:ext uri="{9D8B030D-6E8A-4147-A177-3AD203B41FA5}">
                      <a16:colId xmlns:a16="http://schemas.microsoft.com/office/drawing/2014/main" val="980491365"/>
                    </a:ext>
                  </a:extLst>
                </a:gridCol>
              </a:tblGrid>
              <a:tr h="370840">
                <a:tc>
                  <a:txBody>
                    <a:bodyPr/>
                    <a:lstStyle/>
                    <a:p>
                      <a:r>
                        <a:rPr lang="en-US" dirty="0"/>
                        <a:t>Field</a:t>
                      </a:r>
                      <a:endParaRPr lang="en-SG" dirty="0"/>
                    </a:p>
                  </a:txBody>
                  <a:tcPr/>
                </a:tc>
                <a:tc>
                  <a:txBody>
                    <a:bodyPr/>
                    <a:lstStyle/>
                    <a:p>
                      <a:r>
                        <a:rPr lang="en-US" dirty="0"/>
                        <a:t>Type</a:t>
                      </a:r>
                      <a:endParaRPr lang="en-SG" dirty="0"/>
                    </a:p>
                  </a:txBody>
                  <a:tcPr/>
                </a:tc>
                <a:tc>
                  <a:txBody>
                    <a:bodyPr/>
                    <a:lstStyle/>
                    <a:p>
                      <a:r>
                        <a:rPr lang="en-US" dirty="0"/>
                        <a:t>Description</a:t>
                      </a:r>
                      <a:endParaRPr lang="en-SG" dirty="0"/>
                    </a:p>
                  </a:txBody>
                  <a:tcPr/>
                </a:tc>
                <a:extLst>
                  <a:ext uri="{0D108BD9-81ED-4DB2-BD59-A6C34878D82A}">
                    <a16:rowId xmlns:a16="http://schemas.microsoft.com/office/drawing/2014/main" val="91475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rPr>
                        <a:t>listing_id</a:t>
                      </a: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Airbnb's unique identifier for the listing</a:t>
                      </a:r>
                      <a:endParaRPr lang="en-SG" dirty="0"/>
                    </a:p>
                  </a:txBody>
                  <a:tcPr/>
                </a:tc>
                <a:extLst>
                  <a:ext uri="{0D108BD9-81ED-4DB2-BD59-A6C34878D82A}">
                    <a16:rowId xmlns:a16="http://schemas.microsoft.com/office/drawing/2014/main" val="3544982484"/>
                  </a:ext>
                </a:extLst>
              </a:tr>
              <a:tr h="370840">
                <a:tc>
                  <a:txBody>
                    <a:bodyPr/>
                    <a:lstStyle/>
                    <a:p>
                      <a:pPr algn="ctr"/>
                      <a:r>
                        <a:rPr lang="en-US" dirty="0">
                          <a:solidFill>
                            <a:schemeClr val="tx1">
                              <a:lumMod val="65000"/>
                              <a:lumOff val="35000"/>
                            </a:schemeClr>
                          </a:solidFill>
                        </a:rPr>
                        <a:t>date</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date</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Calendar dates for booking</a:t>
                      </a:r>
                      <a:endParaRPr lang="en-SG" dirty="0">
                        <a:solidFill>
                          <a:schemeClr val="tx1">
                            <a:lumMod val="65000"/>
                            <a:lumOff val="35000"/>
                          </a:schemeClr>
                        </a:solidFill>
                      </a:endParaRPr>
                    </a:p>
                  </a:txBody>
                  <a:tcPr/>
                </a:tc>
                <a:extLst>
                  <a:ext uri="{0D108BD9-81ED-4DB2-BD59-A6C34878D82A}">
                    <a16:rowId xmlns:a16="http://schemas.microsoft.com/office/drawing/2014/main" val="1931402358"/>
                  </a:ext>
                </a:extLst>
              </a:tr>
              <a:tr h="370840">
                <a:tc>
                  <a:txBody>
                    <a:bodyPr/>
                    <a:lstStyle/>
                    <a:p>
                      <a:pPr algn="ctr"/>
                      <a:r>
                        <a:rPr lang="en-SG" dirty="0">
                          <a:solidFill>
                            <a:schemeClr val="tx1">
                              <a:lumMod val="65000"/>
                              <a:lumOff val="35000"/>
                            </a:schemeClr>
                          </a:solidFill>
                        </a:rPr>
                        <a:t>available</a:t>
                      </a:r>
                    </a:p>
                  </a:txBody>
                  <a:tcPr/>
                </a:tc>
                <a:tc>
                  <a:txBody>
                    <a:bodyPr/>
                    <a:lstStyle/>
                    <a:p>
                      <a:pPr algn="ctr"/>
                      <a:r>
                        <a:rPr lang="en-US" dirty="0">
                          <a:solidFill>
                            <a:schemeClr val="tx1">
                              <a:lumMod val="65000"/>
                              <a:lumOff val="35000"/>
                            </a:schemeClr>
                          </a:solidFill>
                        </a:rPr>
                        <a:t>boolean</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[t=true;f=false].</a:t>
                      </a:r>
                    </a:p>
                    <a:p>
                      <a:r>
                        <a:rPr lang="en-US" dirty="0">
                          <a:solidFill>
                            <a:schemeClr val="tx1">
                              <a:lumMod val="65000"/>
                              <a:lumOff val="35000"/>
                            </a:schemeClr>
                          </a:solidFill>
                        </a:rPr>
                        <a:t>Check whether room is available for booking</a:t>
                      </a:r>
                      <a:endParaRPr lang="en-SG" dirty="0">
                        <a:solidFill>
                          <a:schemeClr val="tx1">
                            <a:lumMod val="65000"/>
                            <a:lumOff val="35000"/>
                          </a:schemeClr>
                        </a:solidFill>
                      </a:endParaRPr>
                    </a:p>
                  </a:txBody>
                  <a:tcPr/>
                </a:tc>
                <a:extLst>
                  <a:ext uri="{0D108BD9-81ED-4DB2-BD59-A6C34878D82A}">
                    <a16:rowId xmlns:a16="http://schemas.microsoft.com/office/drawing/2014/main" val="143771100"/>
                  </a:ext>
                </a:extLst>
              </a:tr>
              <a:tr h="370840">
                <a:tc>
                  <a:txBody>
                    <a:bodyPr/>
                    <a:lstStyle/>
                    <a:p>
                      <a:pPr algn="ctr"/>
                      <a:r>
                        <a:rPr lang="en-SG" dirty="0">
                          <a:solidFill>
                            <a:schemeClr val="tx1">
                              <a:lumMod val="65000"/>
                              <a:lumOff val="35000"/>
                            </a:schemeClr>
                          </a:solidFill>
                        </a:rPr>
                        <a:t>price</a:t>
                      </a:r>
                    </a:p>
                  </a:txBody>
                  <a:tcPr/>
                </a:tc>
                <a:tc>
                  <a:txBody>
                    <a:bodyPr/>
                    <a:lstStyle/>
                    <a:p>
                      <a:pPr algn="ctr"/>
                      <a:r>
                        <a:rPr lang="en-US" dirty="0">
                          <a:solidFill>
                            <a:schemeClr val="tx1">
                              <a:lumMod val="65000"/>
                              <a:lumOff val="35000"/>
                            </a:schemeClr>
                          </a:solidFill>
                        </a:rPr>
                        <a:t>string</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Daily price in local currency</a:t>
                      </a:r>
                      <a:endParaRPr lang="en-SG" dirty="0">
                        <a:solidFill>
                          <a:schemeClr val="tx1">
                            <a:lumMod val="65000"/>
                            <a:lumOff val="35000"/>
                          </a:schemeClr>
                        </a:solidFill>
                      </a:endParaRPr>
                    </a:p>
                  </a:txBody>
                  <a:tcPr/>
                </a:tc>
                <a:extLst>
                  <a:ext uri="{0D108BD9-81ED-4DB2-BD59-A6C34878D82A}">
                    <a16:rowId xmlns:a16="http://schemas.microsoft.com/office/drawing/2014/main" val="41270886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adjusted_price</a:t>
                      </a:r>
                    </a:p>
                  </a:txBody>
                  <a:tcPr/>
                </a:tc>
                <a:tc>
                  <a:txBody>
                    <a:bodyPr/>
                    <a:lstStyle/>
                    <a:p>
                      <a:pPr algn="ctr"/>
                      <a:r>
                        <a:rPr lang="en-US" dirty="0">
                          <a:solidFill>
                            <a:schemeClr val="tx1">
                              <a:lumMod val="65000"/>
                              <a:lumOff val="35000"/>
                            </a:schemeClr>
                          </a:solidFill>
                        </a:rPr>
                        <a:t>string</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Adjusted price in local currency</a:t>
                      </a:r>
                      <a:endParaRPr lang="en-SG" dirty="0">
                        <a:solidFill>
                          <a:schemeClr val="tx1">
                            <a:lumMod val="65000"/>
                            <a:lumOff val="35000"/>
                          </a:schemeClr>
                        </a:solidFill>
                      </a:endParaRPr>
                    </a:p>
                  </a:txBody>
                  <a:tcPr/>
                </a:tc>
                <a:extLst>
                  <a:ext uri="{0D108BD9-81ED-4DB2-BD59-A6C34878D82A}">
                    <a16:rowId xmlns:a16="http://schemas.microsoft.com/office/drawing/2014/main" val="14021531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minimum_nights</a:t>
                      </a: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Minimum number of nights stay required  for the listing.</a:t>
                      </a:r>
                      <a:endParaRPr lang="en-SG" dirty="0">
                        <a:solidFill>
                          <a:schemeClr val="tx1">
                            <a:lumMod val="65000"/>
                            <a:lumOff val="35000"/>
                          </a:schemeClr>
                        </a:solidFill>
                      </a:endParaRPr>
                    </a:p>
                  </a:txBody>
                  <a:tcPr/>
                </a:tc>
                <a:extLst>
                  <a:ext uri="{0D108BD9-81ED-4DB2-BD59-A6C34878D82A}">
                    <a16:rowId xmlns:a16="http://schemas.microsoft.com/office/drawing/2014/main" val="39492623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maximum_nights</a:t>
                      </a: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Maximum number of nights stay allowed for the listing.</a:t>
                      </a:r>
                      <a:endParaRPr lang="en-SG" dirty="0">
                        <a:solidFill>
                          <a:schemeClr val="tx1">
                            <a:lumMod val="65000"/>
                            <a:lumOff val="35000"/>
                          </a:schemeClr>
                        </a:solidFill>
                      </a:endParaRPr>
                    </a:p>
                    <a:p>
                      <a:endParaRPr lang="en-SG" dirty="0">
                        <a:solidFill>
                          <a:schemeClr val="tx1">
                            <a:lumMod val="65000"/>
                            <a:lumOff val="35000"/>
                          </a:schemeClr>
                        </a:solidFill>
                      </a:endParaRPr>
                    </a:p>
                  </a:txBody>
                  <a:tcPr/>
                </a:tc>
                <a:extLst>
                  <a:ext uri="{0D108BD9-81ED-4DB2-BD59-A6C34878D82A}">
                    <a16:rowId xmlns:a16="http://schemas.microsoft.com/office/drawing/2014/main" val="4121331260"/>
                  </a:ext>
                </a:extLst>
              </a:tr>
            </a:tbl>
          </a:graphicData>
        </a:graphic>
      </p:graphicFrame>
      <p:sp>
        <p:nvSpPr>
          <p:cNvPr id="6" name="Title 1">
            <a:extLst>
              <a:ext uri="{FF2B5EF4-FFF2-40B4-BE49-F238E27FC236}">
                <a16:creationId xmlns:a16="http://schemas.microsoft.com/office/drawing/2014/main" id="{4FE4ECB5-CC9E-5410-7607-A862A1769A9B}"/>
              </a:ext>
            </a:extLst>
          </p:cNvPr>
          <p:cNvSpPr>
            <a:spLocks noGrp="1"/>
          </p:cNvSpPr>
          <p:nvPr>
            <p:ph type="title"/>
          </p:nvPr>
        </p:nvSpPr>
        <p:spPr>
          <a:xfrm>
            <a:off x="989013" y="546100"/>
            <a:ext cx="10213975" cy="749300"/>
          </a:xfrm>
        </p:spPr>
        <p:txBody>
          <a:bodyPr/>
          <a:lstStyle/>
          <a:p>
            <a:pPr algn="l"/>
            <a:r>
              <a:rPr lang="en-US" sz="3600" dirty="0"/>
              <a:t>Calendar Dataset</a:t>
            </a:r>
            <a:endParaRPr lang="en-SG" sz="3600" dirty="0"/>
          </a:p>
        </p:txBody>
      </p:sp>
    </p:spTree>
    <p:extLst>
      <p:ext uri="{BB962C8B-B14F-4D97-AF65-F5344CB8AC3E}">
        <p14:creationId xmlns:p14="http://schemas.microsoft.com/office/powerpoint/2010/main" val="287206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79D6-44F9-7170-9444-08D79361782F}"/>
              </a:ext>
            </a:extLst>
          </p:cNvPr>
          <p:cNvSpPr>
            <a:spLocks noGrp="1"/>
          </p:cNvSpPr>
          <p:nvPr>
            <p:ph type="title"/>
          </p:nvPr>
        </p:nvSpPr>
        <p:spPr/>
        <p:txBody>
          <a:bodyPr/>
          <a:lstStyle/>
          <a:p>
            <a:endParaRPr lang="en-SG" dirty="0"/>
          </a:p>
        </p:txBody>
      </p:sp>
      <p:pic>
        <p:nvPicPr>
          <p:cNvPr id="5" name="Content Placeholder 4">
            <a:extLst>
              <a:ext uri="{FF2B5EF4-FFF2-40B4-BE49-F238E27FC236}">
                <a16:creationId xmlns:a16="http://schemas.microsoft.com/office/drawing/2014/main" id="{F3EBB22E-F7E1-6AC3-7847-80259A2B9D40}"/>
              </a:ext>
            </a:extLst>
          </p:cNvPr>
          <p:cNvPicPr>
            <a:picLocks noGrp="1" noChangeAspect="1"/>
          </p:cNvPicPr>
          <p:nvPr>
            <p:ph idx="1"/>
          </p:nvPr>
        </p:nvPicPr>
        <p:blipFill rotWithShape="1">
          <a:blip r:embed="rId2"/>
          <a:srcRect t="4983"/>
          <a:stretch/>
        </p:blipFill>
        <p:spPr>
          <a:xfrm>
            <a:off x="217364" y="365125"/>
            <a:ext cx="11757271" cy="5946459"/>
          </a:xfrm>
        </p:spPr>
      </p:pic>
    </p:spTree>
    <p:extLst>
      <p:ext uri="{BB962C8B-B14F-4D97-AF65-F5344CB8AC3E}">
        <p14:creationId xmlns:p14="http://schemas.microsoft.com/office/powerpoint/2010/main" val="39864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C60E-6EC6-5411-CA7F-51BA89149584}"/>
              </a:ext>
            </a:extLst>
          </p:cNvPr>
          <p:cNvSpPr>
            <a:spLocks noGrp="1"/>
          </p:cNvSpPr>
          <p:nvPr>
            <p:ph type="title"/>
          </p:nvPr>
        </p:nvSpPr>
        <p:spPr/>
        <p:txBody>
          <a:bodyPr/>
          <a:lstStyle/>
          <a:p>
            <a:r>
              <a:rPr lang="en-US" dirty="0"/>
              <a:t>Architecture of the Solution +</a:t>
            </a:r>
            <a:br>
              <a:rPr lang="en-US" dirty="0"/>
            </a:br>
            <a:r>
              <a:rPr lang="en-US" dirty="0"/>
              <a:t>Tools used</a:t>
            </a:r>
            <a:br>
              <a:rPr lang="en-US" dirty="0"/>
            </a:br>
            <a:endParaRPr lang="en-SG" dirty="0"/>
          </a:p>
        </p:txBody>
      </p:sp>
    </p:spTree>
    <p:extLst>
      <p:ext uri="{BB962C8B-B14F-4D97-AF65-F5344CB8AC3E}">
        <p14:creationId xmlns:p14="http://schemas.microsoft.com/office/powerpoint/2010/main" val="346009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D7CB-9CC4-81DD-9AFF-97690EA98C13}"/>
              </a:ext>
            </a:extLst>
          </p:cNvPr>
          <p:cNvSpPr>
            <a:spLocks noGrp="1"/>
          </p:cNvSpPr>
          <p:nvPr>
            <p:ph type="title"/>
          </p:nvPr>
        </p:nvSpPr>
        <p:spPr/>
        <p:txBody>
          <a:bodyPr/>
          <a:lstStyle/>
          <a:p>
            <a:r>
              <a:rPr lang="en-US" dirty="0"/>
              <a:t>Architecture of the Solution</a:t>
            </a:r>
            <a:endParaRPr lang="en-SG" dirty="0"/>
          </a:p>
        </p:txBody>
      </p:sp>
      <p:sp>
        <p:nvSpPr>
          <p:cNvPr id="4" name="Rectangle 3">
            <a:extLst>
              <a:ext uri="{FF2B5EF4-FFF2-40B4-BE49-F238E27FC236}">
                <a16:creationId xmlns:a16="http://schemas.microsoft.com/office/drawing/2014/main" id="{A531E9D7-E4B1-24B3-40BA-0477FA8152A5}"/>
              </a:ext>
            </a:extLst>
          </p:cNvPr>
          <p:cNvSpPr/>
          <p:nvPr/>
        </p:nvSpPr>
        <p:spPr>
          <a:xfrm>
            <a:off x="988758" y="2681286"/>
            <a:ext cx="2552700" cy="1495425"/>
          </a:xfrm>
          <a:prstGeom prst="rect">
            <a:avLst/>
          </a:prstGeom>
          <a:gradFill flip="none"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135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lumMod val="75000"/>
                    <a:lumOff val="25000"/>
                  </a:schemeClr>
                </a:solidFill>
              </a:rPr>
              <a:t>Extract</a:t>
            </a:r>
            <a:r>
              <a:rPr lang="en-US" dirty="0">
                <a:solidFill>
                  <a:schemeClr val="tx1">
                    <a:lumMod val="75000"/>
                    <a:lumOff val="25000"/>
                  </a:schemeClr>
                </a:solidFill>
              </a:rPr>
              <a:t> </a:t>
            </a:r>
          </a:p>
          <a:p>
            <a:pPr algn="ctr"/>
            <a:endParaRPr lang="en-US" dirty="0">
              <a:solidFill>
                <a:schemeClr val="tx1">
                  <a:lumMod val="75000"/>
                  <a:lumOff val="25000"/>
                </a:schemeClr>
              </a:solidFill>
            </a:endParaRPr>
          </a:p>
          <a:p>
            <a:pPr algn="ctr"/>
            <a:r>
              <a:rPr lang="en-US" dirty="0">
                <a:solidFill>
                  <a:schemeClr val="tx1">
                    <a:lumMod val="75000"/>
                    <a:lumOff val="25000"/>
                  </a:schemeClr>
                </a:solidFill>
              </a:rPr>
              <a:t>Reading tables stored in Databricks.</a:t>
            </a:r>
            <a:endParaRPr lang="en-SG" dirty="0">
              <a:solidFill>
                <a:schemeClr val="tx1">
                  <a:lumMod val="75000"/>
                  <a:lumOff val="25000"/>
                </a:schemeClr>
              </a:solidFill>
            </a:endParaRPr>
          </a:p>
        </p:txBody>
      </p:sp>
      <p:sp>
        <p:nvSpPr>
          <p:cNvPr id="5" name="Rectangle 4">
            <a:extLst>
              <a:ext uri="{FF2B5EF4-FFF2-40B4-BE49-F238E27FC236}">
                <a16:creationId xmlns:a16="http://schemas.microsoft.com/office/drawing/2014/main" id="{B8C022FA-8665-5E8D-CDE0-821A88A26B7B}"/>
              </a:ext>
            </a:extLst>
          </p:cNvPr>
          <p:cNvSpPr/>
          <p:nvPr/>
        </p:nvSpPr>
        <p:spPr>
          <a:xfrm>
            <a:off x="4819650" y="2681287"/>
            <a:ext cx="2552700" cy="1495425"/>
          </a:xfrm>
          <a:prstGeom prst="rect">
            <a:avLst/>
          </a:prstGeom>
          <a:gradFill flip="none"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135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lumMod val="75000"/>
                    <a:lumOff val="25000"/>
                  </a:schemeClr>
                </a:solidFill>
              </a:rPr>
              <a:t>Transform</a:t>
            </a:r>
          </a:p>
          <a:p>
            <a:pPr algn="ctr"/>
            <a:br>
              <a:rPr lang="en-US" dirty="0">
                <a:solidFill>
                  <a:schemeClr val="tx1">
                    <a:lumMod val="75000"/>
                    <a:lumOff val="25000"/>
                  </a:schemeClr>
                </a:solidFill>
              </a:rPr>
            </a:br>
            <a:r>
              <a:rPr lang="en-US" dirty="0">
                <a:solidFill>
                  <a:schemeClr val="tx1">
                    <a:lumMod val="75000"/>
                    <a:lumOff val="25000"/>
                  </a:schemeClr>
                </a:solidFill>
              </a:rPr>
              <a:t>Transforming data using  SparkSQL &amp; Pyspark</a:t>
            </a:r>
            <a:endParaRPr lang="en-SG" dirty="0">
              <a:solidFill>
                <a:schemeClr val="tx1">
                  <a:lumMod val="75000"/>
                  <a:lumOff val="25000"/>
                </a:schemeClr>
              </a:solidFill>
            </a:endParaRPr>
          </a:p>
        </p:txBody>
      </p:sp>
      <p:sp>
        <p:nvSpPr>
          <p:cNvPr id="7" name="Rectangle 6">
            <a:extLst>
              <a:ext uri="{FF2B5EF4-FFF2-40B4-BE49-F238E27FC236}">
                <a16:creationId xmlns:a16="http://schemas.microsoft.com/office/drawing/2014/main" id="{833C7D0A-7FC9-7CD4-D452-A5A41F273BF7}"/>
              </a:ext>
            </a:extLst>
          </p:cNvPr>
          <p:cNvSpPr/>
          <p:nvPr/>
        </p:nvSpPr>
        <p:spPr>
          <a:xfrm>
            <a:off x="8650542" y="2681286"/>
            <a:ext cx="2552700" cy="1495425"/>
          </a:xfrm>
          <a:prstGeom prst="rect">
            <a:avLst/>
          </a:prstGeom>
          <a:gradFill flip="none"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135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chemeClr val="tx1">
                    <a:lumMod val="75000"/>
                    <a:lumOff val="25000"/>
                  </a:schemeClr>
                </a:solidFill>
              </a:rPr>
              <a:t>Load</a:t>
            </a:r>
            <a:r>
              <a:rPr lang="en-US" dirty="0">
                <a:solidFill>
                  <a:schemeClr val="tx1">
                    <a:lumMod val="75000"/>
                    <a:lumOff val="25000"/>
                  </a:schemeClr>
                </a:solidFill>
              </a:rPr>
              <a:t> </a:t>
            </a:r>
          </a:p>
          <a:p>
            <a:pPr algn="ctr"/>
            <a:endParaRPr lang="en-US" dirty="0">
              <a:solidFill>
                <a:schemeClr val="tx1">
                  <a:lumMod val="75000"/>
                  <a:lumOff val="25000"/>
                </a:schemeClr>
              </a:solidFill>
            </a:endParaRPr>
          </a:p>
          <a:p>
            <a:pPr algn="ctr"/>
            <a:r>
              <a:rPr lang="en-US" sz="1700" dirty="0">
                <a:solidFill>
                  <a:schemeClr val="tx1">
                    <a:lumMod val="75000"/>
                    <a:lumOff val="25000"/>
                  </a:schemeClr>
                </a:solidFill>
              </a:rPr>
              <a:t>Load data into PowerBI for visualization &amp; analysis</a:t>
            </a:r>
          </a:p>
        </p:txBody>
      </p:sp>
      <p:cxnSp>
        <p:nvCxnSpPr>
          <p:cNvPr id="9" name="Straight Arrow Connector 8">
            <a:extLst>
              <a:ext uri="{FF2B5EF4-FFF2-40B4-BE49-F238E27FC236}">
                <a16:creationId xmlns:a16="http://schemas.microsoft.com/office/drawing/2014/main" id="{D958FC9F-E85A-F192-D912-E45E53C88247}"/>
              </a:ext>
            </a:extLst>
          </p:cNvPr>
          <p:cNvCxnSpPr>
            <a:endCxn id="5" idx="1"/>
          </p:cNvCxnSpPr>
          <p:nvPr/>
        </p:nvCxnSpPr>
        <p:spPr>
          <a:xfrm>
            <a:off x="3541458" y="3428998"/>
            <a:ext cx="127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3412BB-1D21-2A2C-9B95-7C478277646E}"/>
              </a:ext>
            </a:extLst>
          </p:cNvPr>
          <p:cNvCxnSpPr/>
          <p:nvPr/>
        </p:nvCxnSpPr>
        <p:spPr>
          <a:xfrm>
            <a:off x="7372350" y="3428998"/>
            <a:ext cx="1278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78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F4AA5-EE95-E555-EF3E-E5EA6F3279CA}"/>
              </a:ext>
            </a:extLst>
          </p:cNvPr>
          <p:cNvSpPr>
            <a:spLocks noGrp="1"/>
          </p:cNvSpPr>
          <p:nvPr>
            <p:ph idx="1"/>
          </p:nvPr>
        </p:nvSpPr>
        <p:spPr>
          <a:xfrm>
            <a:off x="988758" y="1438275"/>
            <a:ext cx="10214484" cy="4738688"/>
          </a:xfrm>
        </p:spPr>
        <p:txBody>
          <a:bodyPr/>
          <a:lstStyle/>
          <a:p>
            <a:pPr algn="just">
              <a:spcBef>
                <a:spcPts val="1200"/>
              </a:spcBef>
            </a:pPr>
            <a:r>
              <a:rPr lang="en-US" sz="1800" b="1" dirty="0">
                <a:solidFill>
                  <a:schemeClr val="tx1">
                    <a:lumMod val="65000"/>
                    <a:lumOff val="35000"/>
                  </a:schemeClr>
                </a:solidFill>
                <a:effectLst/>
                <a:ea typeface="Calibri" panose="020F0502020204030204" pitchFamily="34" charset="0"/>
              </a:rPr>
              <a:t>Extract</a:t>
            </a:r>
            <a:r>
              <a:rPr lang="en-US" sz="1800" dirty="0">
                <a:solidFill>
                  <a:schemeClr val="tx1">
                    <a:lumMod val="65000"/>
                    <a:lumOff val="35000"/>
                  </a:schemeClr>
                </a:solidFill>
                <a:effectLst/>
                <a:ea typeface="Calibri" panose="020F0502020204030204" pitchFamily="34" charset="0"/>
              </a:rPr>
              <a:t> - Extract raw data from sources and load it to the Databricks  </a:t>
            </a:r>
          </a:p>
          <a:p>
            <a:pPr algn="just">
              <a:spcBef>
                <a:spcPts val="1200"/>
              </a:spcBef>
            </a:pPr>
            <a:endParaRPr lang="en-SG" sz="1800" dirty="0">
              <a:solidFill>
                <a:schemeClr val="tx1">
                  <a:lumMod val="65000"/>
                  <a:lumOff val="35000"/>
                </a:schemeClr>
              </a:solidFill>
              <a:effectLst/>
              <a:ea typeface="Calibri" panose="020F0502020204030204" pitchFamily="34" charset="0"/>
            </a:endParaRPr>
          </a:p>
          <a:p>
            <a:pPr algn="just">
              <a:spcBef>
                <a:spcPts val="1200"/>
              </a:spcBef>
            </a:pPr>
            <a:r>
              <a:rPr lang="en-US" sz="1800" b="1" dirty="0">
                <a:solidFill>
                  <a:schemeClr val="tx1">
                    <a:lumMod val="65000"/>
                    <a:lumOff val="35000"/>
                  </a:schemeClr>
                </a:solidFill>
                <a:effectLst/>
                <a:ea typeface="Calibri" panose="020F0502020204030204" pitchFamily="34" charset="0"/>
              </a:rPr>
              <a:t>Transform</a:t>
            </a:r>
            <a:r>
              <a:rPr lang="en-US" sz="1800" dirty="0">
                <a:solidFill>
                  <a:schemeClr val="tx1">
                    <a:lumMod val="65000"/>
                    <a:lumOff val="35000"/>
                  </a:schemeClr>
                </a:solidFill>
                <a:effectLst/>
                <a:ea typeface="Calibri" panose="020F0502020204030204" pitchFamily="34" charset="0"/>
              </a:rPr>
              <a:t> - Clean the data received using Pyspark &amp; SparkSQl. </a:t>
            </a:r>
          </a:p>
          <a:p>
            <a:pPr marL="457200" lvl="1" indent="0" algn="just">
              <a:spcBef>
                <a:spcPts val="1200"/>
              </a:spcBef>
              <a:buNone/>
            </a:pPr>
            <a:r>
              <a:rPr lang="en-US" sz="1800" dirty="0">
                <a:solidFill>
                  <a:schemeClr val="tx1">
                    <a:lumMod val="65000"/>
                    <a:lumOff val="35000"/>
                  </a:schemeClr>
                </a:solidFill>
                <a:effectLst/>
                <a:ea typeface="Calibri" panose="020F0502020204030204" pitchFamily="34" charset="0"/>
              </a:rPr>
              <a:t>	         Transformations performed on the data are:</a:t>
            </a:r>
          </a:p>
          <a:p>
            <a:pPr lvl="4" algn="just">
              <a:spcBef>
                <a:spcPts val="1200"/>
              </a:spcBef>
            </a:pPr>
            <a:r>
              <a:rPr lang="en-US" dirty="0">
                <a:solidFill>
                  <a:schemeClr val="tx1">
                    <a:lumMod val="65000"/>
                    <a:lumOff val="35000"/>
                  </a:schemeClr>
                </a:solidFill>
                <a:effectLst/>
                <a:ea typeface="Calibri" panose="020F0502020204030204" pitchFamily="34" charset="0"/>
              </a:rPr>
              <a:t>Identify and remove missing values  </a:t>
            </a:r>
          </a:p>
          <a:p>
            <a:pPr lvl="4" algn="just">
              <a:spcBef>
                <a:spcPts val="1200"/>
              </a:spcBef>
            </a:pPr>
            <a:r>
              <a:rPr lang="en-US" dirty="0">
                <a:solidFill>
                  <a:schemeClr val="tx1">
                    <a:lumMod val="65000"/>
                    <a:lumOff val="35000"/>
                  </a:schemeClr>
                </a:solidFill>
                <a:ea typeface="Calibri" panose="020F0502020204030204" pitchFamily="34" charset="0"/>
              </a:rPr>
              <a:t>Remove duplicate rows</a:t>
            </a:r>
          </a:p>
          <a:p>
            <a:pPr lvl="4" algn="just">
              <a:spcBef>
                <a:spcPts val="1200"/>
              </a:spcBef>
            </a:pPr>
            <a:r>
              <a:rPr lang="en-US" dirty="0">
                <a:solidFill>
                  <a:schemeClr val="tx1">
                    <a:lumMod val="65000"/>
                    <a:lumOff val="35000"/>
                  </a:schemeClr>
                </a:solidFill>
                <a:effectLst/>
                <a:ea typeface="Calibri" panose="020F0502020204030204" pitchFamily="34" charset="0"/>
              </a:rPr>
              <a:t>Remove outlier data</a:t>
            </a:r>
          </a:p>
          <a:p>
            <a:pPr lvl="4" algn="just">
              <a:spcBef>
                <a:spcPts val="1200"/>
              </a:spcBef>
            </a:pPr>
            <a:r>
              <a:rPr lang="en-US" dirty="0">
                <a:solidFill>
                  <a:schemeClr val="tx1">
                    <a:lumMod val="65000"/>
                    <a:lumOff val="35000"/>
                  </a:schemeClr>
                </a:solidFill>
                <a:ea typeface="Calibri" panose="020F0502020204030204" pitchFamily="34" charset="0"/>
              </a:rPr>
              <a:t>Remove inconsistent data </a:t>
            </a:r>
            <a:endParaRPr lang="en-US" dirty="0">
              <a:solidFill>
                <a:schemeClr val="tx1">
                  <a:lumMod val="65000"/>
                  <a:lumOff val="35000"/>
                </a:schemeClr>
              </a:solidFill>
              <a:effectLst/>
              <a:ea typeface="Calibri" panose="020F0502020204030204" pitchFamily="34" charset="0"/>
            </a:endParaRPr>
          </a:p>
          <a:p>
            <a:pPr algn="just">
              <a:spcBef>
                <a:spcPts val="1200"/>
              </a:spcBef>
            </a:pPr>
            <a:endParaRPr lang="en-SG" sz="1800" dirty="0">
              <a:solidFill>
                <a:schemeClr val="tx1">
                  <a:lumMod val="65000"/>
                  <a:lumOff val="35000"/>
                </a:schemeClr>
              </a:solidFill>
              <a:effectLst/>
              <a:ea typeface="Calibri" panose="020F0502020204030204" pitchFamily="34" charset="0"/>
            </a:endParaRPr>
          </a:p>
          <a:p>
            <a:pPr algn="just">
              <a:spcBef>
                <a:spcPts val="1200"/>
              </a:spcBef>
            </a:pPr>
            <a:r>
              <a:rPr lang="en-US" sz="1800" b="1" dirty="0">
                <a:solidFill>
                  <a:schemeClr val="tx1">
                    <a:lumMod val="65000"/>
                    <a:lumOff val="35000"/>
                  </a:schemeClr>
                </a:solidFill>
                <a:effectLst/>
                <a:ea typeface="Calibri" panose="020F0502020204030204" pitchFamily="34" charset="0"/>
              </a:rPr>
              <a:t>Load</a:t>
            </a:r>
            <a:r>
              <a:rPr lang="en-US" sz="1800" dirty="0">
                <a:solidFill>
                  <a:schemeClr val="tx1">
                    <a:lumMod val="65000"/>
                    <a:lumOff val="35000"/>
                  </a:schemeClr>
                </a:solidFill>
                <a:effectLst/>
                <a:ea typeface="Calibri" panose="020F0502020204030204" pitchFamily="34" charset="0"/>
              </a:rPr>
              <a:t> - Load the transformed data to perform data analysis and visualizations using PowerBI</a:t>
            </a:r>
            <a:endParaRPr lang="en-SG" sz="1800" dirty="0">
              <a:solidFill>
                <a:schemeClr val="tx1">
                  <a:lumMod val="65000"/>
                  <a:lumOff val="35000"/>
                </a:schemeClr>
              </a:solidFill>
              <a:effectLst/>
              <a:ea typeface="Calibri" panose="020F0502020204030204" pitchFamily="34" charset="0"/>
            </a:endParaRPr>
          </a:p>
          <a:p>
            <a:endParaRPr lang="en-SG" dirty="0"/>
          </a:p>
        </p:txBody>
      </p:sp>
    </p:spTree>
    <p:extLst>
      <p:ext uri="{BB962C8B-B14F-4D97-AF65-F5344CB8AC3E}">
        <p14:creationId xmlns:p14="http://schemas.microsoft.com/office/powerpoint/2010/main" val="23734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3413-3EA3-5943-0503-9A86F150134D}"/>
              </a:ext>
            </a:extLst>
          </p:cNvPr>
          <p:cNvSpPr>
            <a:spLocks noGrp="1"/>
          </p:cNvSpPr>
          <p:nvPr>
            <p:ph type="title"/>
          </p:nvPr>
        </p:nvSpPr>
        <p:spPr>
          <a:xfrm>
            <a:off x="1217358" y="670241"/>
            <a:ext cx="10214484" cy="748780"/>
          </a:xfrm>
        </p:spPr>
        <p:txBody>
          <a:bodyPr/>
          <a:lstStyle/>
          <a:p>
            <a:pPr algn="l"/>
            <a:r>
              <a:rPr lang="en-US" sz="3600" dirty="0"/>
              <a:t>Tools Used</a:t>
            </a:r>
            <a:endParaRPr lang="en-SG" sz="3600" dirty="0"/>
          </a:p>
        </p:txBody>
      </p:sp>
      <p:sp>
        <p:nvSpPr>
          <p:cNvPr id="3" name="Content Placeholder 2">
            <a:extLst>
              <a:ext uri="{FF2B5EF4-FFF2-40B4-BE49-F238E27FC236}">
                <a16:creationId xmlns:a16="http://schemas.microsoft.com/office/drawing/2014/main" id="{3DB378F4-1B4D-B061-EA20-B657BC9A1A23}"/>
              </a:ext>
            </a:extLst>
          </p:cNvPr>
          <p:cNvSpPr>
            <a:spLocks noGrp="1"/>
          </p:cNvSpPr>
          <p:nvPr>
            <p:ph idx="1"/>
          </p:nvPr>
        </p:nvSpPr>
        <p:spPr>
          <a:xfrm>
            <a:off x="1217358" y="1504472"/>
            <a:ext cx="10214484" cy="4351338"/>
          </a:xfrm>
        </p:spPr>
        <p:txBody>
          <a:bodyPr/>
          <a:lstStyle/>
          <a:p>
            <a:r>
              <a:rPr lang="en-US" dirty="0">
                <a:solidFill>
                  <a:schemeClr val="tx1">
                    <a:lumMod val="65000"/>
                    <a:lumOff val="35000"/>
                  </a:schemeClr>
                </a:solidFill>
              </a:rPr>
              <a:t>Azure DataBricks</a:t>
            </a:r>
          </a:p>
          <a:p>
            <a:r>
              <a:rPr lang="en-US" dirty="0">
                <a:solidFill>
                  <a:schemeClr val="tx1">
                    <a:lumMod val="65000"/>
                    <a:lumOff val="35000"/>
                  </a:schemeClr>
                </a:solidFill>
              </a:rPr>
              <a:t>PowerBI</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a:solidFill>
                  <a:schemeClr val="tx1">
                    <a:lumMod val="65000"/>
                    <a:lumOff val="35000"/>
                  </a:schemeClr>
                </a:solidFill>
              </a:rPr>
              <a:t>Pyspark</a:t>
            </a:r>
          </a:p>
          <a:p>
            <a:r>
              <a:rPr lang="en-US" dirty="0">
                <a:solidFill>
                  <a:schemeClr val="tx1">
                    <a:lumMod val="65000"/>
                    <a:lumOff val="35000"/>
                  </a:schemeClr>
                </a:solidFill>
              </a:rPr>
              <a:t>SparkSQL</a:t>
            </a:r>
          </a:p>
          <a:p>
            <a:endParaRPr lang="en-SG" dirty="0">
              <a:solidFill>
                <a:schemeClr val="tx1">
                  <a:lumMod val="65000"/>
                  <a:lumOff val="35000"/>
                </a:schemeClr>
              </a:solidFill>
            </a:endParaRPr>
          </a:p>
        </p:txBody>
      </p:sp>
      <p:sp>
        <p:nvSpPr>
          <p:cNvPr id="4" name="Title 1">
            <a:extLst>
              <a:ext uri="{FF2B5EF4-FFF2-40B4-BE49-F238E27FC236}">
                <a16:creationId xmlns:a16="http://schemas.microsoft.com/office/drawing/2014/main" id="{00875D8F-4B98-8975-33B8-72703FE3C6C6}"/>
              </a:ext>
            </a:extLst>
          </p:cNvPr>
          <p:cNvSpPr txBox="1">
            <a:spLocks/>
          </p:cNvSpPr>
          <p:nvPr/>
        </p:nvSpPr>
        <p:spPr>
          <a:xfrm>
            <a:off x="1131633" y="3041966"/>
            <a:ext cx="10214484" cy="74878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a:lstStyle>
          <a:p>
            <a:pPr algn="l"/>
            <a:r>
              <a:rPr lang="en-US" sz="3600" dirty="0"/>
              <a:t>Languages Used</a:t>
            </a:r>
            <a:endParaRPr lang="en-SG" sz="3600" dirty="0"/>
          </a:p>
        </p:txBody>
      </p:sp>
    </p:spTree>
    <p:extLst>
      <p:ext uri="{BB962C8B-B14F-4D97-AF65-F5344CB8AC3E}">
        <p14:creationId xmlns:p14="http://schemas.microsoft.com/office/powerpoint/2010/main" val="397795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AA17-48C3-962B-66D6-4172BDDA3A0A}"/>
              </a:ext>
            </a:extLst>
          </p:cNvPr>
          <p:cNvSpPr>
            <a:spLocks noGrp="1"/>
          </p:cNvSpPr>
          <p:nvPr>
            <p:ph type="title"/>
          </p:nvPr>
        </p:nvSpPr>
        <p:spPr/>
        <p:txBody>
          <a:bodyPr/>
          <a:lstStyle/>
          <a:p>
            <a:pPr algn="ctr"/>
            <a:r>
              <a:rPr lang="en-US" dirty="0"/>
              <a:t>Data Insights</a:t>
            </a:r>
            <a:br>
              <a:rPr lang="en-US" dirty="0"/>
            </a:br>
            <a:endParaRPr lang="en-SG" dirty="0"/>
          </a:p>
        </p:txBody>
      </p:sp>
    </p:spTree>
    <p:extLst>
      <p:ext uri="{BB962C8B-B14F-4D97-AF65-F5344CB8AC3E}">
        <p14:creationId xmlns:p14="http://schemas.microsoft.com/office/powerpoint/2010/main" val="301069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F12F-38D4-F086-A8E0-047DC5F4EDBC}"/>
              </a:ext>
            </a:extLst>
          </p:cNvPr>
          <p:cNvSpPr>
            <a:spLocks noGrp="1"/>
          </p:cNvSpPr>
          <p:nvPr>
            <p:ph type="title"/>
          </p:nvPr>
        </p:nvSpPr>
        <p:spPr/>
        <p:txBody>
          <a:bodyPr>
            <a:normAutofit fontScale="90000"/>
          </a:bodyPr>
          <a:lstStyle/>
          <a:p>
            <a:pPr algn="l"/>
            <a:r>
              <a:rPr lang="en-US" sz="2700" b="1" i="0" dirty="0">
                <a:effectLst/>
                <a:latin typeface="-apple-system"/>
              </a:rPr>
              <a:t>What are the various types of rooms available?</a:t>
            </a:r>
            <a:br>
              <a:rPr lang="en-US" sz="2700" b="1" i="0" dirty="0">
                <a:effectLst/>
                <a:latin typeface="-apple-system"/>
              </a:rPr>
            </a:br>
            <a:r>
              <a:rPr lang="en-US" sz="2700" b="1" i="0" dirty="0">
                <a:effectLst/>
                <a:latin typeface="-apple-system"/>
              </a:rPr>
              <a:t>Which room type is popular?</a:t>
            </a:r>
            <a:br>
              <a:rPr lang="en-US" b="1" i="0" dirty="0">
                <a:effectLst/>
                <a:latin typeface="-apple-system"/>
              </a:rPr>
            </a:br>
            <a:endParaRPr lang="en-SG" dirty="0"/>
          </a:p>
        </p:txBody>
      </p:sp>
      <p:pic>
        <p:nvPicPr>
          <p:cNvPr id="5" name="Content Placeholder 4">
            <a:extLst>
              <a:ext uri="{FF2B5EF4-FFF2-40B4-BE49-F238E27FC236}">
                <a16:creationId xmlns:a16="http://schemas.microsoft.com/office/drawing/2014/main" id="{CA397226-9D46-FEB5-84DC-D5523AB53B76}"/>
              </a:ext>
            </a:extLst>
          </p:cNvPr>
          <p:cNvPicPr>
            <a:picLocks noGrp="1" noChangeAspect="1"/>
          </p:cNvPicPr>
          <p:nvPr>
            <p:ph sz="half" idx="1"/>
          </p:nvPr>
        </p:nvPicPr>
        <p:blipFill>
          <a:blip r:embed="rId2"/>
          <a:stretch>
            <a:fillRect/>
          </a:stretch>
        </p:blipFill>
        <p:spPr>
          <a:xfrm>
            <a:off x="6266" y="1571946"/>
            <a:ext cx="6165934" cy="3374729"/>
          </a:xfrm>
        </p:spPr>
      </p:pic>
      <p:sp>
        <p:nvSpPr>
          <p:cNvPr id="6" name="Content Placeholder 5">
            <a:extLst>
              <a:ext uri="{FF2B5EF4-FFF2-40B4-BE49-F238E27FC236}">
                <a16:creationId xmlns:a16="http://schemas.microsoft.com/office/drawing/2014/main" id="{A46EA501-2A64-81D5-B5C4-5F91D9D40DE0}"/>
              </a:ext>
            </a:extLst>
          </p:cNvPr>
          <p:cNvSpPr>
            <a:spLocks noGrp="1"/>
          </p:cNvSpPr>
          <p:nvPr>
            <p:ph sz="half" idx="2"/>
          </p:nvPr>
        </p:nvSpPr>
        <p:spPr>
          <a:xfrm>
            <a:off x="6624263" y="1571946"/>
            <a:ext cx="5181600" cy="4351338"/>
          </a:xfrm>
        </p:spPr>
        <p:txBody>
          <a:bodyPr>
            <a:normAutofit/>
          </a:bodyPr>
          <a:lstStyle/>
          <a:p>
            <a:r>
              <a:rPr lang="en-US" sz="2400" dirty="0">
                <a:solidFill>
                  <a:schemeClr val="tx1">
                    <a:lumMod val="65000"/>
                    <a:lumOff val="35000"/>
                  </a:schemeClr>
                </a:solidFill>
              </a:rPr>
              <a:t>The popular choice of accommodation is ‘Entire home/apt’ with 6942(52.34%) listings and is closely followed by ‘Private room’ with 5396(40.68%) listings.</a:t>
            </a:r>
            <a:endParaRPr lang="en-SG" sz="2400" dirty="0">
              <a:solidFill>
                <a:schemeClr val="tx1">
                  <a:lumMod val="65000"/>
                  <a:lumOff val="35000"/>
                </a:schemeClr>
              </a:solidFill>
            </a:endParaRPr>
          </a:p>
        </p:txBody>
      </p:sp>
      <p:pic>
        <p:nvPicPr>
          <p:cNvPr id="8" name="Picture 7">
            <a:extLst>
              <a:ext uri="{FF2B5EF4-FFF2-40B4-BE49-F238E27FC236}">
                <a16:creationId xmlns:a16="http://schemas.microsoft.com/office/drawing/2014/main" id="{6E0668DD-5C1A-E970-3361-34224FC53FB5}"/>
              </a:ext>
            </a:extLst>
          </p:cNvPr>
          <p:cNvPicPr>
            <a:picLocks noChangeAspect="1"/>
          </p:cNvPicPr>
          <p:nvPr/>
        </p:nvPicPr>
        <p:blipFill>
          <a:blip r:embed="rId3"/>
          <a:stretch>
            <a:fillRect/>
          </a:stretch>
        </p:blipFill>
        <p:spPr>
          <a:xfrm>
            <a:off x="6994131" y="3708060"/>
            <a:ext cx="3793733" cy="2851265"/>
          </a:xfrm>
          <a:prstGeom prst="rect">
            <a:avLst/>
          </a:prstGeom>
        </p:spPr>
      </p:pic>
    </p:spTree>
    <p:extLst>
      <p:ext uri="{BB962C8B-B14F-4D97-AF65-F5344CB8AC3E}">
        <p14:creationId xmlns:p14="http://schemas.microsoft.com/office/powerpoint/2010/main" val="41733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F97-F059-C7F3-EE52-67EAA05364DC}"/>
              </a:ext>
            </a:extLst>
          </p:cNvPr>
          <p:cNvSpPr>
            <a:spLocks noGrp="1"/>
          </p:cNvSpPr>
          <p:nvPr>
            <p:ph type="title"/>
          </p:nvPr>
        </p:nvSpPr>
        <p:spPr>
          <a:xfrm>
            <a:off x="971550" y="365125"/>
            <a:ext cx="5887272" cy="2403925"/>
          </a:xfrm>
        </p:spPr>
        <p:txBody>
          <a:bodyPr>
            <a:normAutofit fontScale="90000"/>
          </a:bodyPr>
          <a:lstStyle/>
          <a:p>
            <a:pPr algn="l"/>
            <a:r>
              <a:rPr lang="en-US" sz="3100" b="1" i="0" dirty="0">
                <a:effectLst/>
                <a:latin typeface="-apple-system"/>
              </a:rPr>
              <a:t>Which neighbourhood is the preferred </a:t>
            </a:r>
            <a:br>
              <a:rPr lang="en-US" sz="3100" b="1" i="0" dirty="0">
                <a:effectLst/>
                <a:latin typeface="-apple-system"/>
              </a:rPr>
            </a:br>
            <a:r>
              <a:rPr lang="en-US" sz="3100" b="1" i="0" dirty="0">
                <a:effectLst/>
                <a:latin typeface="-apple-system"/>
              </a:rPr>
              <a:t>choice of accommodation?</a:t>
            </a:r>
            <a:br>
              <a:rPr lang="en-US" sz="3100" b="1" i="0" dirty="0">
                <a:effectLst/>
                <a:latin typeface="-apple-system"/>
              </a:rPr>
            </a:br>
            <a:br>
              <a:rPr lang="en-US" sz="3100" b="1" i="0" dirty="0">
                <a:effectLst/>
                <a:latin typeface="-apple-system"/>
              </a:rPr>
            </a:br>
            <a:r>
              <a:rPr lang="en-US" sz="2700" b="1" i="0" dirty="0">
                <a:solidFill>
                  <a:schemeClr val="tx1">
                    <a:lumMod val="65000"/>
                    <a:lumOff val="35000"/>
                  </a:schemeClr>
                </a:solidFill>
                <a:effectLst/>
                <a:latin typeface="-apple-system"/>
              </a:rPr>
              <a:t>Central Region is the preferred choice</a:t>
            </a:r>
            <a:br>
              <a:rPr lang="en-US" sz="2700" b="1" i="0" dirty="0">
                <a:solidFill>
                  <a:schemeClr val="tx1">
                    <a:lumMod val="65000"/>
                    <a:lumOff val="35000"/>
                  </a:schemeClr>
                </a:solidFill>
                <a:effectLst/>
                <a:latin typeface="-apple-system"/>
              </a:rPr>
            </a:br>
            <a:r>
              <a:rPr lang="en-US" sz="2700" b="1" i="0" dirty="0">
                <a:solidFill>
                  <a:schemeClr val="tx1">
                    <a:lumMod val="65000"/>
                    <a:lumOff val="35000"/>
                  </a:schemeClr>
                </a:solidFill>
                <a:effectLst/>
                <a:latin typeface="-apple-system"/>
              </a:rPr>
              <a:t>of accommodation</a:t>
            </a:r>
            <a:br>
              <a:rPr lang="en-US" b="1" i="0" dirty="0">
                <a:solidFill>
                  <a:schemeClr val="bg1">
                    <a:lumMod val="50000"/>
                  </a:schemeClr>
                </a:solidFill>
                <a:effectLst/>
                <a:latin typeface="-apple-system"/>
              </a:rPr>
            </a:br>
            <a:endParaRPr lang="en-SG" dirty="0">
              <a:solidFill>
                <a:schemeClr val="bg1">
                  <a:lumMod val="50000"/>
                </a:schemeClr>
              </a:solidFill>
            </a:endParaRPr>
          </a:p>
        </p:txBody>
      </p:sp>
      <p:pic>
        <p:nvPicPr>
          <p:cNvPr id="5" name="Content Placeholder 4">
            <a:extLst>
              <a:ext uri="{FF2B5EF4-FFF2-40B4-BE49-F238E27FC236}">
                <a16:creationId xmlns:a16="http://schemas.microsoft.com/office/drawing/2014/main" id="{652764C9-52F5-7065-D68C-57158E0A753E}"/>
              </a:ext>
            </a:extLst>
          </p:cNvPr>
          <p:cNvPicPr>
            <a:picLocks noGrp="1" noChangeAspect="1"/>
          </p:cNvPicPr>
          <p:nvPr>
            <p:ph idx="1"/>
          </p:nvPr>
        </p:nvPicPr>
        <p:blipFill>
          <a:blip r:embed="rId2"/>
          <a:stretch>
            <a:fillRect/>
          </a:stretch>
        </p:blipFill>
        <p:spPr>
          <a:xfrm>
            <a:off x="912598" y="2769050"/>
            <a:ext cx="5887272" cy="2896004"/>
          </a:xfrm>
        </p:spPr>
      </p:pic>
      <p:pic>
        <p:nvPicPr>
          <p:cNvPr id="7" name="Picture 6">
            <a:extLst>
              <a:ext uri="{FF2B5EF4-FFF2-40B4-BE49-F238E27FC236}">
                <a16:creationId xmlns:a16="http://schemas.microsoft.com/office/drawing/2014/main" id="{F716ACCD-6A11-2B93-7AC3-2259184E3D22}"/>
              </a:ext>
            </a:extLst>
          </p:cNvPr>
          <p:cNvPicPr>
            <a:picLocks noChangeAspect="1"/>
          </p:cNvPicPr>
          <p:nvPr/>
        </p:nvPicPr>
        <p:blipFill>
          <a:blip r:embed="rId3"/>
          <a:stretch>
            <a:fillRect/>
          </a:stretch>
        </p:blipFill>
        <p:spPr>
          <a:xfrm>
            <a:off x="6883344" y="328854"/>
            <a:ext cx="4877481" cy="6220693"/>
          </a:xfrm>
          <a:prstGeom prst="rect">
            <a:avLst/>
          </a:prstGeom>
        </p:spPr>
      </p:pic>
    </p:spTree>
    <p:extLst>
      <p:ext uri="{BB962C8B-B14F-4D97-AF65-F5344CB8AC3E}">
        <p14:creationId xmlns:p14="http://schemas.microsoft.com/office/powerpoint/2010/main" val="319696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7C77-CF71-7D34-4F46-BEF372D7241E}"/>
              </a:ext>
            </a:extLst>
          </p:cNvPr>
          <p:cNvSpPr>
            <a:spLocks noGrp="1"/>
          </p:cNvSpPr>
          <p:nvPr>
            <p:ph type="title"/>
          </p:nvPr>
        </p:nvSpPr>
        <p:spPr>
          <a:xfrm>
            <a:off x="1058863" y="457200"/>
            <a:ext cx="6046787" cy="962025"/>
          </a:xfrm>
        </p:spPr>
        <p:txBody>
          <a:bodyPr/>
          <a:lstStyle/>
          <a:p>
            <a:pPr algn="l"/>
            <a:r>
              <a:rPr lang="en-US" dirty="0"/>
              <a:t>What to infer from the map?</a:t>
            </a:r>
            <a:endParaRPr lang="en-SG" dirty="0"/>
          </a:p>
        </p:txBody>
      </p:sp>
      <p:sp>
        <p:nvSpPr>
          <p:cNvPr id="3" name="Content Placeholder 2">
            <a:extLst>
              <a:ext uri="{FF2B5EF4-FFF2-40B4-BE49-F238E27FC236}">
                <a16:creationId xmlns:a16="http://schemas.microsoft.com/office/drawing/2014/main" id="{849D99BF-929E-3B1F-8AF4-4AA15A0DC264}"/>
              </a:ext>
            </a:extLst>
          </p:cNvPr>
          <p:cNvSpPr>
            <a:spLocks noGrp="1"/>
          </p:cNvSpPr>
          <p:nvPr>
            <p:ph idx="1"/>
          </p:nvPr>
        </p:nvSpPr>
        <p:spPr>
          <a:xfrm>
            <a:off x="8063909" y="457200"/>
            <a:ext cx="4114799" cy="5800725"/>
          </a:xfrm>
        </p:spPr>
        <p:txBody>
          <a:bodyPr>
            <a:normAutofit fontScale="70000" lnSpcReduction="20000"/>
          </a:bodyPr>
          <a:lstStyle/>
          <a:p>
            <a:r>
              <a:rPr lang="en-US" b="0" dirty="0">
                <a:solidFill>
                  <a:schemeClr val="tx1">
                    <a:lumMod val="65000"/>
                    <a:lumOff val="35000"/>
                  </a:schemeClr>
                </a:solidFill>
                <a:effectLst/>
              </a:rPr>
              <a:t>Central Region emerges the clear winner here with a total count of 9372 listings in the area. This could be due to the proximity to the city center.</a:t>
            </a:r>
          </a:p>
          <a:p>
            <a:r>
              <a:rPr lang="en-US" b="0" dirty="0">
                <a:solidFill>
                  <a:schemeClr val="tx1">
                    <a:lumMod val="65000"/>
                    <a:lumOff val="35000"/>
                  </a:schemeClr>
                </a:solidFill>
                <a:effectLst/>
              </a:rPr>
              <a:t>Moreover, in Singapore, Airbnb doesn't cater to normal tourists as it is illegal, but they are legal to be rent out with a minimum rental period of 3 months</a:t>
            </a:r>
          </a:p>
          <a:p>
            <a:r>
              <a:rPr lang="en-US" b="0" dirty="0">
                <a:solidFill>
                  <a:schemeClr val="tx1">
                    <a:lumMod val="65000"/>
                    <a:lumOff val="35000"/>
                  </a:schemeClr>
                </a:solidFill>
                <a:effectLst/>
              </a:rPr>
              <a:t>Since Central Region is the preferred area of choice, it most likely seems to be catering to business employees who are here for short-term work commitments.</a:t>
            </a:r>
          </a:p>
          <a:p>
            <a:r>
              <a:rPr lang="en-US" dirty="0">
                <a:solidFill>
                  <a:schemeClr val="tx1">
                    <a:lumMod val="65000"/>
                    <a:lumOff val="35000"/>
                  </a:schemeClr>
                </a:solidFill>
              </a:rPr>
              <a:t>From the map, we can notice clusters near Industrial Parks such as CBD area, Changi Business Park, Seletar Aerospace Park, Tuas Medical Park etc.</a:t>
            </a:r>
            <a:endParaRPr lang="en-US" b="0" dirty="0">
              <a:solidFill>
                <a:schemeClr val="tx1">
                  <a:lumMod val="65000"/>
                  <a:lumOff val="35000"/>
                </a:schemeClr>
              </a:solidFill>
              <a:effectLst/>
            </a:endParaRPr>
          </a:p>
          <a:p>
            <a:endParaRPr lang="en-SG" dirty="0"/>
          </a:p>
        </p:txBody>
      </p:sp>
      <p:sp>
        <p:nvSpPr>
          <p:cNvPr id="4" name="Text Placeholder 3">
            <a:extLst>
              <a:ext uri="{FF2B5EF4-FFF2-40B4-BE49-F238E27FC236}">
                <a16:creationId xmlns:a16="http://schemas.microsoft.com/office/drawing/2014/main" id="{9EB1B723-6286-3781-0895-F18D96FE6F8C}"/>
              </a:ext>
            </a:extLst>
          </p:cNvPr>
          <p:cNvSpPr>
            <a:spLocks noGrp="1"/>
          </p:cNvSpPr>
          <p:nvPr>
            <p:ph type="body" sz="half" idx="2"/>
          </p:nvPr>
        </p:nvSpPr>
        <p:spPr/>
        <p:txBody>
          <a:bodyPr/>
          <a:lstStyle/>
          <a:p>
            <a:endParaRPr lang="en-SG" dirty="0"/>
          </a:p>
        </p:txBody>
      </p:sp>
      <p:pic>
        <p:nvPicPr>
          <p:cNvPr id="7" name="Content Placeholder 4">
            <a:extLst>
              <a:ext uri="{FF2B5EF4-FFF2-40B4-BE49-F238E27FC236}">
                <a16:creationId xmlns:a16="http://schemas.microsoft.com/office/drawing/2014/main" id="{48D614A1-7647-6EF7-93C5-2AC97FC76BA8}"/>
              </a:ext>
            </a:extLst>
          </p:cNvPr>
          <p:cNvPicPr>
            <a:picLocks noGrp="1" noChangeAspect="1"/>
          </p:cNvPicPr>
          <p:nvPr>
            <p:ph idx="1"/>
          </p:nvPr>
        </p:nvPicPr>
        <p:blipFill>
          <a:blip r:embed="rId2"/>
          <a:stretch>
            <a:fillRect/>
          </a:stretch>
        </p:blipFill>
        <p:spPr>
          <a:xfrm>
            <a:off x="161925" y="1815780"/>
            <a:ext cx="7901985" cy="4313878"/>
          </a:xfrm>
        </p:spPr>
      </p:pic>
    </p:spTree>
    <p:extLst>
      <p:ext uri="{BB962C8B-B14F-4D97-AF65-F5344CB8AC3E}">
        <p14:creationId xmlns:p14="http://schemas.microsoft.com/office/powerpoint/2010/main" val="55782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B290-0E40-D157-4908-1F4D5235FBCE}"/>
              </a:ext>
            </a:extLst>
          </p:cNvPr>
          <p:cNvSpPr>
            <a:spLocks noGrp="1"/>
          </p:cNvSpPr>
          <p:nvPr>
            <p:ph type="title"/>
          </p:nvPr>
        </p:nvSpPr>
        <p:spPr/>
        <p:txBody>
          <a:bodyPr/>
          <a:lstStyle/>
          <a:p>
            <a:pPr algn="ctr"/>
            <a:r>
              <a:rPr lang="en-US" dirty="0"/>
              <a:t>Project Problem Statement</a:t>
            </a:r>
            <a:br>
              <a:rPr lang="en-US" dirty="0"/>
            </a:br>
            <a:endParaRPr lang="en-SG" dirty="0"/>
          </a:p>
        </p:txBody>
      </p:sp>
    </p:spTree>
    <p:extLst>
      <p:ext uri="{BB962C8B-B14F-4D97-AF65-F5344CB8AC3E}">
        <p14:creationId xmlns:p14="http://schemas.microsoft.com/office/powerpoint/2010/main" val="124709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81BF-B159-010C-AD77-0BD4622FADA3}"/>
              </a:ext>
            </a:extLst>
          </p:cNvPr>
          <p:cNvSpPr>
            <a:spLocks noGrp="1"/>
          </p:cNvSpPr>
          <p:nvPr>
            <p:ph type="title"/>
          </p:nvPr>
        </p:nvSpPr>
        <p:spPr/>
        <p:txBody>
          <a:bodyPr>
            <a:normAutofit/>
          </a:bodyPr>
          <a:lstStyle/>
          <a:p>
            <a:pPr algn="l"/>
            <a:r>
              <a:rPr lang="en-US" sz="3200" b="1" i="0" dirty="0">
                <a:effectLst/>
                <a:latin typeface="-apple-system"/>
              </a:rPr>
              <a:t>What is the average price by neighbourhood?</a:t>
            </a:r>
            <a:endParaRPr lang="en-SG" sz="3200" dirty="0"/>
          </a:p>
        </p:txBody>
      </p:sp>
      <p:pic>
        <p:nvPicPr>
          <p:cNvPr id="5" name="Content Placeholder 4">
            <a:extLst>
              <a:ext uri="{FF2B5EF4-FFF2-40B4-BE49-F238E27FC236}">
                <a16:creationId xmlns:a16="http://schemas.microsoft.com/office/drawing/2014/main" id="{761D2A9B-3BC5-4CAB-F41C-2742FAF9FEFF}"/>
              </a:ext>
            </a:extLst>
          </p:cNvPr>
          <p:cNvPicPr>
            <a:picLocks noGrp="1" noChangeAspect="1"/>
          </p:cNvPicPr>
          <p:nvPr>
            <p:ph idx="1"/>
          </p:nvPr>
        </p:nvPicPr>
        <p:blipFill>
          <a:blip r:embed="rId2"/>
          <a:stretch>
            <a:fillRect/>
          </a:stretch>
        </p:blipFill>
        <p:spPr>
          <a:xfrm>
            <a:off x="1584647" y="1348396"/>
            <a:ext cx="9022706" cy="5052404"/>
          </a:xfrm>
        </p:spPr>
      </p:pic>
    </p:spTree>
    <p:extLst>
      <p:ext uri="{BB962C8B-B14F-4D97-AF65-F5344CB8AC3E}">
        <p14:creationId xmlns:p14="http://schemas.microsoft.com/office/powerpoint/2010/main" val="168514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867E-77CE-C9A1-B230-00696DDF3023}"/>
              </a:ext>
            </a:extLst>
          </p:cNvPr>
          <p:cNvSpPr>
            <a:spLocks noGrp="1"/>
          </p:cNvSpPr>
          <p:nvPr>
            <p:ph type="title"/>
          </p:nvPr>
        </p:nvSpPr>
        <p:spPr/>
        <p:txBody>
          <a:bodyPr/>
          <a:lstStyle/>
          <a:p>
            <a:pPr algn="l"/>
            <a:r>
              <a:rPr lang="en-US" sz="3200" dirty="0">
                <a:latin typeface="-apple-system"/>
              </a:rPr>
              <a:t>Host with most number of reviews</a:t>
            </a:r>
            <a:endParaRPr lang="en-SG" sz="3200" b="1" dirty="0">
              <a:latin typeface="-apple-system"/>
            </a:endParaRPr>
          </a:p>
        </p:txBody>
      </p:sp>
      <p:pic>
        <p:nvPicPr>
          <p:cNvPr id="5" name="Content Placeholder 4">
            <a:extLst>
              <a:ext uri="{FF2B5EF4-FFF2-40B4-BE49-F238E27FC236}">
                <a16:creationId xmlns:a16="http://schemas.microsoft.com/office/drawing/2014/main" id="{C6AE6ED0-952E-9F19-8FFC-10A0425263FC}"/>
              </a:ext>
            </a:extLst>
          </p:cNvPr>
          <p:cNvPicPr>
            <a:picLocks noGrp="1" noChangeAspect="1"/>
          </p:cNvPicPr>
          <p:nvPr>
            <p:ph idx="1"/>
          </p:nvPr>
        </p:nvPicPr>
        <p:blipFill>
          <a:blip r:embed="rId2"/>
          <a:stretch>
            <a:fillRect/>
          </a:stretch>
        </p:blipFill>
        <p:spPr>
          <a:xfrm>
            <a:off x="1730829" y="1335640"/>
            <a:ext cx="8730341" cy="4944064"/>
          </a:xfrm>
        </p:spPr>
      </p:pic>
    </p:spTree>
    <p:extLst>
      <p:ext uri="{BB962C8B-B14F-4D97-AF65-F5344CB8AC3E}">
        <p14:creationId xmlns:p14="http://schemas.microsoft.com/office/powerpoint/2010/main" val="410530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65E7-9943-5FB2-94E3-20D407DFB949}"/>
              </a:ext>
            </a:extLst>
          </p:cNvPr>
          <p:cNvSpPr>
            <a:spLocks noGrp="1"/>
          </p:cNvSpPr>
          <p:nvPr>
            <p:ph type="title"/>
          </p:nvPr>
        </p:nvSpPr>
        <p:spPr>
          <a:xfrm>
            <a:off x="988758" y="1622741"/>
            <a:ext cx="10214484" cy="748780"/>
          </a:xfrm>
        </p:spPr>
        <p:txBody>
          <a:bodyPr>
            <a:noAutofit/>
          </a:bodyPr>
          <a:lstStyle/>
          <a:p>
            <a:r>
              <a:rPr lang="en-US" sz="2800" b="1" i="0" dirty="0">
                <a:effectLst/>
                <a:latin typeface="-apple-system"/>
              </a:rPr>
              <a:t>Find out any listing of 'Rooftop' and 'near MRT' which are available</a:t>
            </a:r>
            <a:br>
              <a:rPr lang="en-US" sz="2800" b="1" i="0" dirty="0">
                <a:effectLst/>
                <a:latin typeface="-apple-system"/>
              </a:rPr>
            </a:br>
            <a:endParaRPr lang="en-SG" sz="2800" dirty="0"/>
          </a:p>
        </p:txBody>
      </p:sp>
      <p:pic>
        <p:nvPicPr>
          <p:cNvPr id="8" name="Content Placeholder 7">
            <a:extLst>
              <a:ext uri="{FF2B5EF4-FFF2-40B4-BE49-F238E27FC236}">
                <a16:creationId xmlns:a16="http://schemas.microsoft.com/office/drawing/2014/main" id="{14EC3DF7-C3EE-3858-431C-A738B828B934}"/>
              </a:ext>
            </a:extLst>
          </p:cNvPr>
          <p:cNvPicPr>
            <a:picLocks noGrp="1" noChangeAspect="1"/>
          </p:cNvPicPr>
          <p:nvPr>
            <p:ph idx="1"/>
          </p:nvPr>
        </p:nvPicPr>
        <p:blipFill>
          <a:blip r:embed="rId2"/>
          <a:stretch>
            <a:fillRect/>
          </a:stretch>
        </p:blipFill>
        <p:spPr>
          <a:xfrm>
            <a:off x="838200" y="2859115"/>
            <a:ext cx="10515600" cy="2284358"/>
          </a:xfrm>
          <a:prstGeom prst="rect">
            <a:avLst/>
          </a:prstGeom>
        </p:spPr>
      </p:pic>
    </p:spTree>
    <p:extLst>
      <p:ext uri="{BB962C8B-B14F-4D97-AF65-F5344CB8AC3E}">
        <p14:creationId xmlns:p14="http://schemas.microsoft.com/office/powerpoint/2010/main" val="5888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BE84-B11B-D7CC-C6E8-2C116A7535C3}"/>
              </a:ext>
            </a:extLst>
          </p:cNvPr>
          <p:cNvSpPr>
            <a:spLocks noGrp="1"/>
          </p:cNvSpPr>
          <p:nvPr>
            <p:ph type="title"/>
          </p:nvPr>
        </p:nvSpPr>
        <p:spPr>
          <a:xfrm>
            <a:off x="988758" y="1565591"/>
            <a:ext cx="10214484" cy="748780"/>
          </a:xfrm>
        </p:spPr>
        <p:txBody>
          <a:bodyPr>
            <a:noAutofit/>
          </a:bodyPr>
          <a:lstStyle/>
          <a:p>
            <a:r>
              <a:rPr lang="en-US" sz="2800" b="1" i="0" dirty="0">
                <a:effectLst/>
                <a:latin typeface="-apple-system"/>
              </a:rPr>
              <a:t>Find out any listing of 'pool' and 'near MRT' which are available.</a:t>
            </a:r>
            <a:br>
              <a:rPr lang="en-US" sz="2800" b="1" i="0" dirty="0">
                <a:effectLst/>
                <a:latin typeface="-apple-system"/>
              </a:rPr>
            </a:br>
            <a:r>
              <a:rPr lang="en-US" sz="2800" b="1" i="0" dirty="0">
                <a:effectLst/>
                <a:latin typeface="-apple-system"/>
              </a:rPr>
              <a:t>List the dates of availability</a:t>
            </a:r>
            <a:br>
              <a:rPr lang="en-US" sz="2800" b="1" i="0" dirty="0">
                <a:effectLst/>
                <a:latin typeface="-apple-system"/>
              </a:rPr>
            </a:br>
            <a:endParaRPr lang="en-SG" sz="2800" dirty="0"/>
          </a:p>
        </p:txBody>
      </p:sp>
      <p:pic>
        <p:nvPicPr>
          <p:cNvPr id="5" name="Content Placeholder 4">
            <a:extLst>
              <a:ext uri="{FF2B5EF4-FFF2-40B4-BE49-F238E27FC236}">
                <a16:creationId xmlns:a16="http://schemas.microsoft.com/office/drawing/2014/main" id="{0037E169-F993-E765-0BB5-CB7D3444BF03}"/>
              </a:ext>
            </a:extLst>
          </p:cNvPr>
          <p:cNvPicPr>
            <a:picLocks noGrp="1" noChangeAspect="1"/>
          </p:cNvPicPr>
          <p:nvPr>
            <p:ph idx="1"/>
          </p:nvPr>
        </p:nvPicPr>
        <p:blipFill>
          <a:blip r:embed="rId2"/>
          <a:stretch>
            <a:fillRect/>
          </a:stretch>
        </p:blipFill>
        <p:spPr>
          <a:xfrm>
            <a:off x="972136" y="2586634"/>
            <a:ext cx="10021699" cy="2829320"/>
          </a:xfrm>
        </p:spPr>
      </p:pic>
    </p:spTree>
    <p:extLst>
      <p:ext uri="{BB962C8B-B14F-4D97-AF65-F5344CB8AC3E}">
        <p14:creationId xmlns:p14="http://schemas.microsoft.com/office/powerpoint/2010/main" val="426085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1CC9-5E5E-CF5C-B7AE-CDE4F7C4CF42}"/>
              </a:ext>
            </a:extLst>
          </p:cNvPr>
          <p:cNvSpPr>
            <a:spLocks noGrp="1"/>
          </p:cNvSpPr>
          <p:nvPr>
            <p:ph type="title"/>
          </p:nvPr>
        </p:nvSpPr>
        <p:spPr/>
        <p:txBody>
          <a:bodyPr/>
          <a:lstStyle/>
          <a:p>
            <a:pPr algn="ctr"/>
            <a:r>
              <a:rPr lang="en-US" dirty="0"/>
              <a:t>Thank You!</a:t>
            </a:r>
            <a:br>
              <a:rPr lang="en-US" dirty="0"/>
            </a:br>
            <a:endParaRPr lang="en-SG" dirty="0"/>
          </a:p>
        </p:txBody>
      </p:sp>
      <p:sp>
        <p:nvSpPr>
          <p:cNvPr id="3" name="Text Placeholder 2">
            <a:extLst>
              <a:ext uri="{FF2B5EF4-FFF2-40B4-BE49-F238E27FC236}">
                <a16:creationId xmlns:a16="http://schemas.microsoft.com/office/drawing/2014/main" id="{3B636FF2-733F-BD20-5740-65E916A867F3}"/>
              </a:ext>
            </a:extLst>
          </p:cNvPr>
          <p:cNvSpPr>
            <a:spLocks noGrp="1"/>
          </p:cNvSpPr>
          <p:nvPr>
            <p:ph type="body" idx="1"/>
          </p:nvPr>
        </p:nvSpPr>
        <p:spPr/>
        <p:txBody>
          <a:bodyPr/>
          <a:lstStyle/>
          <a:p>
            <a:r>
              <a:rPr lang="en-US" dirty="0"/>
              <a:t> </a:t>
            </a:r>
            <a:endParaRPr lang="en-SG" dirty="0"/>
          </a:p>
        </p:txBody>
      </p:sp>
    </p:spTree>
    <p:extLst>
      <p:ext uri="{BB962C8B-B14F-4D97-AF65-F5344CB8AC3E}">
        <p14:creationId xmlns:p14="http://schemas.microsoft.com/office/powerpoint/2010/main" val="190409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8BDA-7C55-70BA-EAD0-5FB3C0B9D6F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4FE79B4-01FC-71F7-C7F6-970DEDE7E1F2}"/>
              </a:ext>
            </a:extLst>
          </p:cNvPr>
          <p:cNvSpPr>
            <a:spLocks noGrp="1"/>
          </p:cNvSpPr>
          <p:nvPr>
            <p:ph idx="1"/>
          </p:nvPr>
        </p:nvSpPr>
        <p:spPr/>
        <p:txBody>
          <a:bodyPr/>
          <a:lstStyle/>
          <a:p>
            <a:r>
              <a:rPr lang="en-US" dirty="0">
                <a:solidFill>
                  <a:schemeClr val="tx1">
                    <a:lumMod val="65000"/>
                    <a:lumOff val="35000"/>
                  </a:schemeClr>
                </a:solidFill>
              </a:rPr>
              <a:t>Analyzing the Airbnb data to gain insights on the trends and patterns of short-term house-rentals and how it impacts the hospitality sector in Singapore.</a:t>
            </a:r>
            <a:endParaRPr lang="en-SG" dirty="0">
              <a:solidFill>
                <a:schemeClr val="tx1">
                  <a:lumMod val="65000"/>
                  <a:lumOff val="35000"/>
                </a:schemeClr>
              </a:solidFill>
            </a:endParaRPr>
          </a:p>
        </p:txBody>
      </p:sp>
    </p:spTree>
    <p:extLst>
      <p:ext uri="{BB962C8B-B14F-4D97-AF65-F5344CB8AC3E}">
        <p14:creationId xmlns:p14="http://schemas.microsoft.com/office/powerpoint/2010/main" val="264852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Stakeholders</a:t>
            </a:r>
          </a:p>
        </p:txBody>
      </p:sp>
      <p:grpSp>
        <p:nvGrpSpPr>
          <p:cNvPr id="2" name="Group 1">
            <a:extLst>
              <a:ext uri="{FF2B5EF4-FFF2-40B4-BE49-F238E27FC236}">
                <a16:creationId xmlns:a16="http://schemas.microsoft.com/office/drawing/2014/main" id="{BB7AC7E5-A4D9-4B78-ADDD-2F914FBDD086}"/>
              </a:ext>
            </a:extLst>
          </p:cNvPr>
          <p:cNvGrpSpPr/>
          <p:nvPr/>
        </p:nvGrpSpPr>
        <p:grpSpPr>
          <a:xfrm>
            <a:off x="2127229" y="1918814"/>
            <a:ext cx="7871673" cy="4294909"/>
            <a:chOff x="1225510" y="2209555"/>
            <a:chExt cx="6085202" cy="3332263"/>
          </a:xfrm>
          <a:effectLst/>
        </p:grpSpPr>
        <p:grpSp>
          <p:nvGrpSpPr>
            <p:cNvPr id="3" name="Group 2">
              <a:extLst>
                <a:ext uri="{FF2B5EF4-FFF2-40B4-BE49-F238E27FC236}">
                  <a16:creationId xmlns:a16="http://schemas.microsoft.com/office/drawing/2014/main" id="{619720A0-D121-4DAA-A228-EA5F70A9B693}"/>
                </a:ext>
              </a:extLst>
            </p:cNvPr>
            <p:cNvGrpSpPr/>
            <p:nvPr/>
          </p:nvGrpSpPr>
          <p:grpSpPr>
            <a:xfrm>
              <a:off x="1225510" y="2209555"/>
              <a:ext cx="6085202" cy="1572736"/>
              <a:chOff x="1225510" y="2209555"/>
              <a:chExt cx="6085202" cy="1572736"/>
            </a:xfrm>
          </p:grpSpPr>
          <p:sp>
            <p:nvSpPr>
              <p:cNvPr id="8" name="Rectangle: Rounded Corners 7">
                <a:extLst>
                  <a:ext uri="{FF2B5EF4-FFF2-40B4-BE49-F238E27FC236}">
                    <a16:creationId xmlns:a16="http://schemas.microsoft.com/office/drawing/2014/main" id="{688C156B-7758-48D4-8F22-6DC7E4FF2F18}"/>
                  </a:ext>
                </a:extLst>
              </p:cNvPr>
              <p:cNvSpPr/>
              <p:nvPr/>
            </p:nvSpPr>
            <p:spPr>
              <a:xfrm>
                <a:off x="1225510" y="2209555"/>
                <a:ext cx="2927015"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63D58DFE-112B-492E-B693-8098C740B6A4}"/>
                  </a:ext>
                </a:extLst>
              </p:cNvPr>
              <p:cNvSpPr/>
              <p:nvPr/>
            </p:nvSpPr>
            <p:spPr>
              <a:xfrm>
                <a:off x="4563225" y="2209555"/>
                <a:ext cx="2747487"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B2CDA4D3-EEF0-47BA-BD01-1DC0B7519F3C}"/>
                </a:ext>
              </a:extLst>
            </p:cNvPr>
            <p:cNvGrpSpPr/>
            <p:nvPr/>
          </p:nvGrpSpPr>
          <p:grpSpPr>
            <a:xfrm>
              <a:off x="1225510" y="3969082"/>
              <a:ext cx="6085202" cy="1572736"/>
              <a:chOff x="1225510" y="2209555"/>
              <a:chExt cx="6085202" cy="1572736"/>
            </a:xfrm>
          </p:grpSpPr>
          <p:sp>
            <p:nvSpPr>
              <p:cNvPr id="5" name="Rectangle: Rounded Corners 4">
                <a:extLst>
                  <a:ext uri="{FF2B5EF4-FFF2-40B4-BE49-F238E27FC236}">
                    <a16:creationId xmlns:a16="http://schemas.microsoft.com/office/drawing/2014/main" id="{4034CF63-D1C1-4591-9D1F-C9171C66321F}"/>
                  </a:ext>
                </a:extLst>
              </p:cNvPr>
              <p:cNvSpPr/>
              <p:nvPr/>
            </p:nvSpPr>
            <p:spPr>
              <a:xfrm>
                <a:off x="1225510" y="2209555"/>
                <a:ext cx="2927015"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02EA6A16-83ED-4337-AC2F-D31F5848E850}"/>
                  </a:ext>
                </a:extLst>
              </p:cNvPr>
              <p:cNvSpPr/>
              <p:nvPr/>
            </p:nvSpPr>
            <p:spPr>
              <a:xfrm>
                <a:off x="4563225" y="2209555"/>
                <a:ext cx="2747487"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5" name="Group 24">
            <a:extLst>
              <a:ext uri="{FF2B5EF4-FFF2-40B4-BE49-F238E27FC236}">
                <a16:creationId xmlns:a16="http://schemas.microsoft.com/office/drawing/2014/main" id="{1E75777E-2E47-453F-ACBA-3EC4F88D9F16}"/>
              </a:ext>
            </a:extLst>
          </p:cNvPr>
          <p:cNvGrpSpPr/>
          <p:nvPr/>
        </p:nvGrpSpPr>
        <p:grpSpPr>
          <a:xfrm>
            <a:off x="2181226" y="2019300"/>
            <a:ext cx="7734298" cy="1829508"/>
            <a:chOff x="1995054" y="2136766"/>
            <a:chExt cx="5816551" cy="1110005"/>
          </a:xfrm>
        </p:grpSpPr>
        <p:grpSp>
          <p:nvGrpSpPr>
            <p:cNvPr id="14" name="Group 13">
              <a:extLst>
                <a:ext uri="{FF2B5EF4-FFF2-40B4-BE49-F238E27FC236}">
                  <a16:creationId xmlns:a16="http://schemas.microsoft.com/office/drawing/2014/main" id="{B67DF01C-A870-42B2-9FD0-7152ACC8B92B}"/>
                </a:ext>
              </a:extLst>
            </p:cNvPr>
            <p:cNvGrpSpPr/>
            <p:nvPr/>
          </p:nvGrpSpPr>
          <p:grpSpPr>
            <a:xfrm>
              <a:off x="1995054" y="2136766"/>
              <a:ext cx="2466106" cy="1110005"/>
              <a:chOff x="1343502" y="3039512"/>
              <a:chExt cx="2466106" cy="1110005"/>
            </a:xfrm>
          </p:grpSpPr>
          <p:sp>
            <p:nvSpPr>
              <p:cNvPr id="15" name="Rectangle 14">
                <a:extLst>
                  <a:ext uri="{FF2B5EF4-FFF2-40B4-BE49-F238E27FC236}">
                    <a16:creationId xmlns:a16="http://schemas.microsoft.com/office/drawing/2014/main" id="{D6563069-6DA2-4266-8C94-C1092281803B}"/>
                  </a:ext>
                </a:extLst>
              </p:cNvPr>
              <p:cNvSpPr/>
              <p:nvPr/>
            </p:nvSpPr>
            <p:spPr>
              <a:xfrm>
                <a:off x="1352430" y="3039512"/>
                <a:ext cx="1945429" cy="242756"/>
              </a:xfrm>
              <a:prstGeom prst="rect">
                <a:avLst/>
              </a:prstGeom>
            </p:spPr>
            <p:txBody>
              <a:bodyPr wrap="square">
                <a:spAutoFit/>
              </a:bodyPr>
              <a:lstStyle/>
              <a:p>
                <a:r>
                  <a:rPr lang="en-US" sz="2000" b="1" dirty="0">
                    <a:solidFill>
                      <a:schemeClr val="tx1">
                        <a:lumMod val="65000"/>
                        <a:lumOff val="35000"/>
                      </a:schemeClr>
                    </a:solidFill>
                  </a:rPr>
                  <a:t>Hosts/Guests </a:t>
                </a:r>
              </a:p>
            </p:txBody>
          </p:sp>
          <p:sp>
            <p:nvSpPr>
              <p:cNvPr id="16" name="Rectangle 15">
                <a:extLst>
                  <a:ext uri="{FF2B5EF4-FFF2-40B4-BE49-F238E27FC236}">
                    <a16:creationId xmlns:a16="http://schemas.microsoft.com/office/drawing/2014/main" id="{8B1E1CE3-BBB1-4ADC-B9E0-CE8C3F309DBF}"/>
                  </a:ext>
                </a:extLst>
              </p:cNvPr>
              <p:cNvSpPr/>
              <p:nvPr/>
            </p:nvSpPr>
            <p:spPr>
              <a:xfrm>
                <a:off x="1343502" y="3309208"/>
                <a:ext cx="2466106" cy="840309"/>
              </a:xfrm>
              <a:prstGeom prst="rect">
                <a:avLst/>
              </a:prstGeom>
            </p:spPr>
            <p:txBody>
              <a:bodyPr wrap="square">
                <a:spAutoFit/>
              </a:bodyPr>
              <a:lstStyle/>
              <a:p>
                <a:r>
                  <a:rPr lang="en-US" sz="1400" dirty="0">
                    <a:solidFill>
                      <a:schemeClr val="tx1">
                        <a:lumMod val="65000"/>
                        <a:lumOff val="35000"/>
                      </a:schemeClr>
                    </a:solidFill>
                  </a:rPr>
                  <a:t>The primary stakeholders are the individuals or entities that use Airbnb's platform to book accommodations or list their properties.</a:t>
                </a:r>
              </a:p>
              <a:p>
                <a:endParaRPr lang="en-US" sz="1400" dirty="0">
                  <a:solidFill>
                    <a:schemeClr val="tx1">
                      <a:lumMod val="65000"/>
                      <a:lumOff val="35000"/>
                    </a:schemeClr>
                  </a:solidFill>
                </a:endParaRPr>
              </a:p>
            </p:txBody>
          </p:sp>
        </p:grpSp>
        <p:grpSp>
          <p:nvGrpSpPr>
            <p:cNvPr id="17" name="Group 16">
              <a:extLst>
                <a:ext uri="{FF2B5EF4-FFF2-40B4-BE49-F238E27FC236}">
                  <a16:creationId xmlns:a16="http://schemas.microsoft.com/office/drawing/2014/main" id="{0F3787D0-F60A-4AB4-BED2-53F8DD1E9BFA}"/>
                </a:ext>
              </a:extLst>
            </p:cNvPr>
            <p:cNvGrpSpPr/>
            <p:nvPr/>
          </p:nvGrpSpPr>
          <p:grpSpPr>
            <a:xfrm>
              <a:off x="5340094" y="2136766"/>
              <a:ext cx="2471511" cy="1070258"/>
              <a:chOff x="1266468" y="3039512"/>
              <a:chExt cx="2471511" cy="1070258"/>
            </a:xfrm>
          </p:grpSpPr>
          <p:sp>
            <p:nvSpPr>
              <p:cNvPr id="18" name="Rectangle 17">
                <a:extLst>
                  <a:ext uri="{FF2B5EF4-FFF2-40B4-BE49-F238E27FC236}">
                    <a16:creationId xmlns:a16="http://schemas.microsoft.com/office/drawing/2014/main" id="{8F8C95A2-74DD-4E7C-8D05-8676429E1280}"/>
                  </a:ext>
                </a:extLst>
              </p:cNvPr>
              <p:cNvSpPr/>
              <p:nvPr/>
            </p:nvSpPr>
            <p:spPr>
              <a:xfrm>
                <a:off x="1266468" y="3039512"/>
                <a:ext cx="1595499" cy="242756"/>
              </a:xfrm>
              <a:prstGeom prst="rect">
                <a:avLst/>
              </a:prstGeom>
            </p:spPr>
            <p:txBody>
              <a:bodyPr wrap="none">
                <a:spAutoFit/>
              </a:bodyPr>
              <a:lstStyle/>
              <a:p>
                <a:r>
                  <a:rPr lang="en-US" sz="2000" b="1" dirty="0">
                    <a:solidFill>
                      <a:schemeClr val="tx1">
                        <a:lumMod val="65000"/>
                        <a:lumOff val="35000"/>
                      </a:schemeClr>
                    </a:solidFill>
                  </a:rPr>
                  <a:t>Airbnb employees</a:t>
                </a:r>
              </a:p>
            </p:txBody>
          </p:sp>
          <p:sp>
            <p:nvSpPr>
              <p:cNvPr id="19" name="Rectangle 18">
                <a:extLst>
                  <a:ext uri="{FF2B5EF4-FFF2-40B4-BE49-F238E27FC236}">
                    <a16:creationId xmlns:a16="http://schemas.microsoft.com/office/drawing/2014/main" id="{131ABED9-5174-40ED-814E-58DB0A2315B2}"/>
                  </a:ext>
                </a:extLst>
              </p:cNvPr>
              <p:cNvSpPr/>
              <p:nvPr/>
            </p:nvSpPr>
            <p:spPr>
              <a:xfrm>
                <a:off x="1271873" y="3269461"/>
                <a:ext cx="2466106" cy="840309"/>
              </a:xfrm>
              <a:prstGeom prst="rect">
                <a:avLst/>
              </a:prstGeom>
            </p:spPr>
            <p:txBody>
              <a:bodyPr wrap="square">
                <a:spAutoFit/>
              </a:bodyPr>
              <a:lstStyle/>
              <a:p>
                <a:r>
                  <a:rPr lang="en-US" sz="1400" dirty="0">
                    <a:solidFill>
                      <a:schemeClr val="tx1">
                        <a:lumMod val="65000"/>
                        <a:lumOff val="35000"/>
                      </a:schemeClr>
                    </a:solidFill>
                  </a:rPr>
                  <a:t>Employees of Airbnb who work with data analysis, product development, customer support, and other relevant areas who rely on data to improve the platform, enhance user experience, and make informed business decisions.</a:t>
                </a:r>
              </a:p>
            </p:txBody>
          </p:sp>
        </p:grpSp>
      </p:grpSp>
      <p:grpSp>
        <p:nvGrpSpPr>
          <p:cNvPr id="26" name="Group 25">
            <a:extLst>
              <a:ext uri="{FF2B5EF4-FFF2-40B4-BE49-F238E27FC236}">
                <a16:creationId xmlns:a16="http://schemas.microsoft.com/office/drawing/2014/main" id="{740E7482-5934-49CB-AECB-59F2403DD4F8}"/>
              </a:ext>
            </a:extLst>
          </p:cNvPr>
          <p:cNvGrpSpPr/>
          <p:nvPr/>
        </p:nvGrpSpPr>
        <p:grpSpPr>
          <a:xfrm>
            <a:off x="2266950" y="4352927"/>
            <a:ext cx="7480615" cy="1964510"/>
            <a:chOff x="1995054" y="2136766"/>
            <a:chExt cx="5460775" cy="1283736"/>
          </a:xfrm>
        </p:grpSpPr>
        <p:grpSp>
          <p:nvGrpSpPr>
            <p:cNvPr id="27" name="Group 26">
              <a:extLst>
                <a:ext uri="{FF2B5EF4-FFF2-40B4-BE49-F238E27FC236}">
                  <a16:creationId xmlns:a16="http://schemas.microsoft.com/office/drawing/2014/main" id="{BE1DAC44-D119-43C9-BF20-5353791AB9DA}"/>
                </a:ext>
              </a:extLst>
            </p:cNvPr>
            <p:cNvGrpSpPr/>
            <p:nvPr/>
          </p:nvGrpSpPr>
          <p:grpSpPr>
            <a:xfrm>
              <a:off x="1995054" y="2136766"/>
              <a:ext cx="2608837" cy="1028485"/>
              <a:chOff x="1343502" y="3039512"/>
              <a:chExt cx="2608837" cy="1028485"/>
            </a:xfrm>
          </p:grpSpPr>
          <p:sp>
            <p:nvSpPr>
              <p:cNvPr id="34" name="Rectangle 33">
                <a:extLst>
                  <a:ext uri="{FF2B5EF4-FFF2-40B4-BE49-F238E27FC236}">
                    <a16:creationId xmlns:a16="http://schemas.microsoft.com/office/drawing/2014/main" id="{F5D4ACDC-CA74-43D8-8ECB-DE484684FBD0}"/>
                  </a:ext>
                </a:extLst>
              </p:cNvPr>
              <p:cNvSpPr/>
              <p:nvPr/>
            </p:nvSpPr>
            <p:spPr>
              <a:xfrm>
                <a:off x="1352430" y="3039512"/>
                <a:ext cx="2503709" cy="261458"/>
              </a:xfrm>
              <a:prstGeom prst="rect">
                <a:avLst/>
              </a:prstGeom>
            </p:spPr>
            <p:txBody>
              <a:bodyPr wrap="none">
                <a:spAutoFit/>
              </a:bodyPr>
              <a:lstStyle/>
              <a:p>
                <a:r>
                  <a:rPr lang="en-US" sz="2000" b="1" dirty="0">
                    <a:solidFill>
                      <a:schemeClr val="tx1">
                        <a:lumMod val="65000"/>
                        <a:lumOff val="35000"/>
                      </a:schemeClr>
                    </a:solidFill>
                  </a:rPr>
                  <a:t>Hotel and Hospitality Industry </a:t>
                </a:r>
              </a:p>
            </p:txBody>
          </p:sp>
          <p:sp>
            <p:nvSpPr>
              <p:cNvPr id="35" name="Rectangle 34">
                <a:extLst>
                  <a:ext uri="{FF2B5EF4-FFF2-40B4-BE49-F238E27FC236}">
                    <a16:creationId xmlns:a16="http://schemas.microsoft.com/office/drawing/2014/main" id="{EEDBED5B-D293-407B-9999-C38CDA877ACD}"/>
                  </a:ext>
                </a:extLst>
              </p:cNvPr>
              <p:cNvSpPr/>
              <p:nvPr/>
            </p:nvSpPr>
            <p:spPr>
              <a:xfrm>
                <a:off x="1343502" y="3303737"/>
                <a:ext cx="2608837" cy="764260"/>
              </a:xfrm>
              <a:prstGeom prst="rect">
                <a:avLst/>
              </a:prstGeom>
            </p:spPr>
            <p:txBody>
              <a:bodyPr wrap="square">
                <a:spAutoFit/>
              </a:bodyPr>
              <a:lstStyle/>
              <a:p>
                <a:r>
                  <a:rPr lang="en-US" sz="1400" dirty="0">
                    <a:solidFill>
                      <a:schemeClr val="tx1">
                        <a:lumMod val="65000"/>
                        <a:lumOff val="35000"/>
                      </a:schemeClr>
                    </a:solidFill>
                  </a:rPr>
                  <a:t>Traditional hotels and other accommodation providers may be interested in Airbnb data to assess competition, market trends, and the impact of short-term rentals on their businesses.</a:t>
                </a:r>
              </a:p>
            </p:txBody>
          </p:sp>
        </p:grpSp>
        <p:grpSp>
          <p:nvGrpSpPr>
            <p:cNvPr id="28" name="Group 27">
              <a:extLst>
                <a:ext uri="{FF2B5EF4-FFF2-40B4-BE49-F238E27FC236}">
                  <a16:creationId xmlns:a16="http://schemas.microsoft.com/office/drawing/2014/main" id="{4B1BAA8F-6E49-41E8-8A86-7F00654D263E}"/>
                </a:ext>
              </a:extLst>
            </p:cNvPr>
            <p:cNvGrpSpPr/>
            <p:nvPr/>
          </p:nvGrpSpPr>
          <p:grpSpPr>
            <a:xfrm>
              <a:off x="5184658" y="2136766"/>
              <a:ext cx="2271171" cy="1283736"/>
              <a:chOff x="1111032" y="3039512"/>
              <a:chExt cx="2271171" cy="1283736"/>
            </a:xfrm>
          </p:grpSpPr>
          <p:sp>
            <p:nvSpPr>
              <p:cNvPr id="32" name="Rectangle 31">
                <a:extLst>
                  <a:ext uri="{FF2B5EF4-FFF2-40B4-BE49-F238E27FC236}">
                    <a16:creationId xmlns:a16="http://schemas.microsoft.com/office/drawing/2014/main" id="{167E8C86-A357-4675-8B23-4BFE02784287}"/>
                  </a:ext>
                </a:extLst>
              </p:cNvPr>
              <p:cNvSpPr/>
              <p:nvPr/>
            </p:nvSpPr>
            <p:spPr>
              <a:xfrm>
                <a:off x="1136883" y="3039512"/>
                <a:ext cx="1603469" cy="261458"/>
              </a:xfrm>
              <a:prstGeom prst="rect">
                <a:avLst/>
              </a:prstGeom>
            </p:spPr>
            <p:txBody>
              <a:bodyPr wrap="none">
                <a:spAutoFit/>
              </a:bodyPr>
              <a:lstStyle/>
              <a:p>
                <a:r>
                  <a:rPr lang="en-US" sz="2000" b="1" dirty="0">
                    <a:solidFill>
                      <a:schemeClr val="tx1">
                        <a:lumMod val="65000"/>
                        <a:lumOff val="35000"/>
                      </a:schemeClr>
                    </a:solidFill>
                  </a:rPr>
                  <a:t>Local Communities</a:t>
                </a:r>
              </a:p>
            </p:txBody>
          </p:sp>
          <p:sp>
            <p:nvSpPr>
              <p:cNvPr id="33" name="Rectangle 32">
                <a:extLst>
                  <a:ext uri="{FF2B5EF4-FFF2-40B4-BE49-F238E27FC236}">
                    <a16:creationId xmlns:a16="http://schemas.microsoft.com/office/drawing/2014/main" id="{6BE16C83-DDCE-4F2F-825E-8EB87A4911FE}"/>
                  </a:ext>
                </a:extLst>
              </p:cNvPr>
              <p:cNvSpPr/>
              <p:nvPr/>
            </p:nvSpPr>
            <p:spPr>
              <a:xfrm>
                <a:off x="1111032" y="3277420"/>
                <a:ext cx="2271171" cy="1045828"/>
              </a:xfrm>
              <a:prstGeom prst="rect">
                <a:avLst/>
              </a:prstGeom>
            </p:spPr>
            <p:txBody>
              <a:bodyPr wrap="square">
                <a:spAutoFit/>
              </a:bodyPr>
              <a:lstStyle/>
              <a:p>
                <a:r>
                  <a:rPr lang="en-US" sz="1400" dirty="0">
                    <a:solidFill>
                      <a:schemeClr val="tx1">
                        <a:lumMod val="65000"/>
                        <a:lumOff val="35000"/>
                      </a:schemeClr>
                    </a:solidFill>
                  </a:rPr>
                  <a:t>The communities in which Airbnb operates can have a stake in the data. They may be interested in data related to the impact of short-term rentals on housing availability, local economy, and neighborhood dynamics.</a:t>
                </a:r>
              </a:p>
              <a:p>
                <a:endParaRPr lang="en-US" sz="1400" dirty="0">
                  <a:solidFill>
                    <a:schemeClr val="tx1">
                      <a:lumMod val="65000"/>
                      <a:lumOff val="35000"/>
                    </a:schemeClr>
                  </a:solidFill>
                </a:endParaRPr>
              </a:p>
            </p:txBody>
          </p:sp>
        </p:grpSp>
      </p:grpSp>
    </p:spTree>
    <p:extLst>
      <p:ext uri="{BB962C8B-B14F-4D97-AF65-F5344CB8AC3E}">
        <p14:creationId xmlns:p14="http://schemas.microsoft.com/office/powerpoint/2010/main" val="22048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A4B2-7443-B5FB-D728-F3F9775DA510}"/>
              </a:ext>
            </a:extLst>
          </p:cNvPr>
          <p:cNvSpPr>
            <a:spLocks noGrp="1"/>
          </p:cNvSpPr>
          <p:nvPr>
            <p:ph type="title"/>
          </p:nvPr>
        </p:nvSpPr>
        <p:spPr/>
        <p:txBody>
          <a:bodyPr/>
          <a:lstStyle/>
          <a:p>
            <a:pPr algn="ctr"/>
            <a:r>
              <a:rPr lang="en-US" dirty="0"/>
              <a:t>Data Dictionary</a:t>
            </a:r>
            <a:br>
              <a:rPr lang="en-US" dirty="0"/>
            </a:br>
            <a:endParaRPr lang="en-SG" dirty="0"/>
          </a:p>
        </p:txBody>
      </p:sp>
    </p:spTree>
    <p:extLst>
      <p:ext uri="{BB962C8B-B14F-4D97-AF65-F5344CB8AC3E}">
        <p14:creationId xmlns:p14="http://schemas.microsoft.com/office/powerpoint/2010/main" val="138690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2967-6CA7-FA9E-22AE-CF493D9E9717}"/>
              </a:ext>
            </a:extLst>
          </p:cNvPr>
          <p:cNvSpPr>
            <a:spLocks noGrp="1"/>
          </p:cNvSpPr>
          <p:nvPr>
            <p:ph type="title"/>
          </p:nvPr>
        </p:nvSpPr>
        <p:spPr/>
        <p:txBody>
          <a:bodyPr/>
          <a:lstStyle/>
          <a:p>
            <a:r>
              <a:rPr lang="en-US" sz="3600" dirty="0"/>
              <a:t>Data</a:t>
            </a:r>
            <a:endParaRPr lang="en-SG" sz="3600" dirty="0"/>
          </a:p>
        </p:txBody>
      </p:sp>
      <p:sp>
        <p:nvSpPr>
          <p:cNvPr id="3" name="Content Placeholder 2">
            <a:extLst>
              <a:ext uri="{FF2B5EF4-FFF2-40B4-BE49-F238E27FC236}">
                <a16:creationId xmlns:a16="http://schemas.microsoft.com/office/drawing/2014/main" id="{2664AB69-1CE0-C644-7316-96F272A26CA8}"/>
              </a:ext>
            </a:extLst>
          </p:cNvPr>
          <p:cNvSpPr>
            <a:spLocks noGrp="1"/>
          </p:cNvSpPr>
          <p:nvPr>
            <p:ph idx="1"/>
          </p:nvPr>
        </p:nvSpPr>
        <p:spPr>
          <a:xfrm>
            <a:off x="988758" y="1114425"/>
            <a:ext cx="10214484" cy="5062538"/>
          </a:xfrm>
        </p:spPr>
        <p:txBody>
          <a:bodyPr>
            <a:normAutofit/>
          </a:bodyPr>
          <a:lstStyle/>
          <a:p>
            <a:endParaRPr lang="en-US" sz="2400" dirty="0"/>
          </a:p>
          <a:p>
            <a:endParaRPr lang="en-US" sz="2400" dirty="0">
              <a:solidFill>
                <a:schemeClr val="tx1">
                  <a:lumMod val="65000"/>
                  <a:lumOff val="35000"/>
                </a:schemeClr>
              </a:solidFill>
            </a:endParaRPr>
          </a:p>
          <a:p>
            <a:r>
              <a:rPr lang="en-US" sz="2400" dirty="0">
                <a:solidFill>
                  <a:schemeClr val="tx1">
                    <a:lumMod val="65000"/>
                    <a:lumOff val="35000"/>
                  </a:schemeClr>
                </a:solidFill>
              </a:rPr>
              <a:t>Data Source : </a:t>
            </a:r>
            <a:r>
              <a:rPr lang="en-SG" sz="2400" b="0" i="0" u="sng" dirty="0">
                <a:effectLst/>
                <a:latin typeface="-apple-system"/>
                <a:hlinkClick r:id="rId2"/>
              </a:rPr>
              <a:t>http://insideairbnb.com/get-the-data</a:t>
            </a:r>
            <a:endParaRPr lang="en-SG" sz="2400" b="0" i="0" u="sng" dirty="0">
              <a:effectLst/>
              <a:latin typeface="-apple-system"/>
            </a:endParaRPr>
          </a:p>
          <a:p>
            <a:endParaRPr lang="en-SG" sz="2400" u="sng" dirty="0">
              <a:latin typeface="-apple-system"/>
            </a:endParaRPr>
          </a:p>
          <a:p>
            <a:r>
              <a:rPr lang="en-SG" sz="2400" dirty="0">
                <a:solidFill>
                  <a:schemeClr val="tx1">
                    <a:lumMod val="65000"/>
                    <a:lumOff val="35000"/>
                  </a:schemeClr>
                </a:solidFill>
                <a:latin typeface="-apple-system"/>
              </a:rPr>
              <a:t>Datasets Used : listings.csv  &amp; calender.csv</a:t>
            </a:r>
          </a:p>
          <a:p>
            <a:endParaRPr lang="en-SG" sz="2400" dirty="0">
              <a:latin typeface="-apple-system"/>
            </a:endParaRPr>
          </a:p>
          <a:p>
            <a:r>
              <a:rPr lang="en-SG" sz="2400" dirty="0">
                <a:solidFill>
                  <a:schemeClr val="tx1">
                    <a:lumMod val="65000"/>
                    <a:lumOff val="35000"/>
                  </a:schemeClr>
                </a:solidFill>
                <a:latin typeface="-apple-system"/>
              </a:rPr>
              <a:t>Volume of Data : </a:t>
            </a:r>
          </a:p>
          <a:p>
            <a:pPr lvl="1"/>
            <a:r>
              <a:rPr lang="en-SG" sz="2000" dirty="0">
                <a:solidFill>
                  <a:schemeClr val="tx1">
                    <a:lumMod val="65000"/>
                    <a:lumOff val="35000"/>
                  </a:schemeClr>
                </a:solidFill>
                <a:latin typeface="-apple-system"/>
              </a:rPr>
              <a:t>Listings dataset(2.29MB)             :      14586 rows and 18 columns of data</a:t>
            </a:r>
            <a:endParaRPr lang="en-SG" sz="1400" dirty="0">
              <a:solidFill>
                <a:schemeClr val="tx1">
                  <a:lumMod val="65000"/>
                  <a:lumOff val="35000"/>
                </a:schemeClr>
              </a:solidFill>
              <a:latin typeface="-apple-system"/>
            </a:endParaRPr>
          </a:p>
          <a:p>
            <a:pPr lvl="1"/>
            <a:r>
              <a:rPr lang="en-SG" sz="2000" dirty="0">
                <a:solidFill>
                  <a:schemeClr val="tx1">
                    <a:lumMod val="65000"/>
                    <a:lumOff val="35000"/>
                  </a:schemeClr>
                </a:solidFill>
                <a:latin typeface="-apple-system"/>
              </a:rPr>
              <a:t>Calendar dataset(235.5MB)        :      5305261(5.3M) rows and 7 columns of data</a:t>
            </a:r>
            <a:endParaRPr lang="en-SG" sz="2000" dirty="0">
              <a:solidFill>
                <a:schemeClr val="tx1">
                  <a:lumMod val="65000"/>
                  <a:lumOff val="35000"/>
                </a:schemeClr>
              </a:solidFill>
            </a:endParaRPr>
          </a:p>
        </p:txBody>
      </p:sp>
    </p:spTree>
    <p:extLst>
      <p:ext uri="{BB962C8B-B14F-4D97-AF65-F5344CB8AC3E}">
        <p14:creationId xmlns:p14="http://schemas.microsoft.com/office/powerpoint/2010/main" val="242113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0700117-FD00-8503-CE37-F69516B03B74}"/>
              </a:ext>
            </a:extLst>
          </p:cNvPr>
          <p:cNvSpPr>
            <a:spLocks noGrp="1"/>
          </p:cNvSpPr>
          <p:nvPr>
            <p:ph type="title"/>
          </p:nvPr>
        </p:nvSpPr>
        <p:spPr>
          <a:xfrm>
            <a:off x="989013" y="431800"/>
            <a:ext cx="10213975" cy="749300"/>
          </a:xfrm>
        </p:spPr>
        <p:txBody>
          <a:bodyPr/>
          <a:lstStyle/>
          <a:p>
            <a:pPr algn="l"/>
            <a:r>
              <a:rPr lang="en-US" sz="3600" dirty="0"/>
              <a:t>Listings Dataset</a:t>
            </a:r>
            <a:endParaRPr lang="en-SG" sz="3600" dirty="0"/>
          </a:p>
        </p:txBody>
      </p:sp>
      <p:graphicFrame>
        <p:nvGraphicFramePr>
          <p:cNvPr id="13" name="Table 13">
            <a:extLst>
              <a:ext uri="{FF2B5EF4-FFF2-40B4-BE49-F238E27FC236}">
                <a16:creationId xmlns:a16="http://schemas.microsoft.com/office/drawing/2014/main" id="{71DB036E-4A9E-7B6A-66CB-C2AC57E209AC}"/>
              </a:ext>
            </a:extLst>
          </p:cNvPr>
          <p:cNvGraphicFramePr>
            <a:graphicFrameLocks noGrp="1"/>
          </p:cNvGraphicFramePr>
          <p:nvPr>
            <p:ph idx="1"/>
            <p:extLst>
              <p:ext uri="{D42A27DB-BD31-4B8C-83A1-F6EECF244321}">
                <p14:modId xmlns:p14="http://schemas.microsoft.com/office/powerpoint/2010/main" val="2425134511"/>
              </p:ext>
            </p:extLst>
          </p:nvPr>
        </p:nvGraphicFramePr>
        <p:xfrm>
          <a:off x="1046163" y="1130300"/>
          <a:ext cx="10213974" cy="4953000"/>
        </p:xfrm>
        <a:graphic>
          <a:graphicData uri="http://schemas.openxmlformats.org/drawingml/2006/table">
            <a:tbl>
              <a:tblPr firstRow="1" bandRow="1">
                <a:tableStyleId>{5C22544A-7EE6-4342-B048-85BDC9FD1C3A}</a:tableStyleId>
              </a:tblPr>
              <a:tblGrid>
                <a:gridCol w="3087687">
                  <a:extLst>
                    <a:ext uri="{9D8B030D-6E8A-4147-A177-3AD203B41FA5}">
                      <a16:colId xmlns:a16="http://schemas.microsoft.com/office/drawing/2014/main" val="2886928479"/>
                    </a:ext>
                  </a:extLst>
                </a:gridCol>
                <a:gridCol w="2790825">
                  <a:extLst>
                    <a:ext uri="{9D8B030D-6E8A-4147-A177-3AD203B41FA5}">
                      <a16:colId xmlns:a16="http://schemas.microsoft.com/office/drawing/2014/main" val="4066281547"/>
                    </a:ext>
                  </a:extLst>
                </a:gridCol>
                <a:gridCol w="4335462">
                  <a:extLst>
                    <a:ext uri="{9D8B030D-6E8A-4147-A177-3AD203B41FA5}">
                      <a16:colId xmlns:a16="http://schemas.microsoft.com/office/drawing/2014/main" val="1042813296"/>
                    </a:ext>
                  </a:extLst>
                </a:gridCol>
              </a:tblGrid>
              <a:tr h="370840">
                <a:tc>
                  <a:txBody>
                    <a:bodyPr/>
                    <a:lstStyle/>
                    <a:p>
                      <a:pPr algn="ctr"/>
                      <a:r>
                        <a:rPr lang="en-US" dirty="0">
                          <a:solidFill>
                            <a:schemeClr val="bg1"/>
                          </a:solidFill>
                        </a:rPr>
                        <a:t>Field</a:t>
                      </a:r>
                      <a:endParaRPr lang="en-SG" dirty="0">
                        <a:solidFill>
                          <a:schemeClr val="bg1"/>
                        </a:solidFill>
                      </a:endParaRPr>
                    </a:p>
                  </a:txBody>
                  <a:tcPr/>
                </a:tc>
                <a:tc>
                  <a:txBody>
                    <a:bodyPr/>
                    <a:lstStyle/>
                    <a:p>
                      <a:pPr algn="ctr"/>
                      <a:r>
                        <a:rPr lang="en-US" dirty="0">
                          <a:solidFill>
                            <a:schemeClr val="bg1"/>
                          </a:solidFill>
                        </a:rPr>
                        <a:t>Type</a:t>
                      </a:r>
                      <a:endParaRPr lang="en-SG" dirty="0">
                        <a:solidFill>
                          <a:schemeClr val="bg1"/>
                        </a:solidFill>
                      </a:endParaRPr>
                    </a:p>
                  </a:txBody>
                  <a:tcPr/>
                </a:tc>
                <a:tc>
                  <a:txBody>
                    <a:bodyPr/>
                    <a:lstStyle/>
                    <a:p>
                      <a:pPr algn="ctr"/>
                      <a:r>
                        <a:rPr lang="en-US" dirty="0">
                          <a:solidFill>
                            <a:schemeClr val="bg1"/>
                          </a:solidFill>
                        </a:rPr>
                        <a:t>Description</a:t>
                      </a:r>
                      <a:endParaRPr lang="en-SG" dirty="0">
                        <a:solidFill>
                          <a:schemeClr val="bg1"/>
                        </a:solidFill>
                      </a:endParaRPr>
                    </a:p>
                  </a:txBody>
                  <a:tcPr/>
                </a:tc>
                <a:extLst>
                  <a:ext uri="{0D108BD9-81ED-4DB2-BD59-A6C34878D82A}">
                    <a16:rowId xmlns:a16="http://schemas.microsoft.com/office/drawing/2014/main" val="2576324793"/>
                  </a:ext>
                </a:extLst>
              </a:tr>
              <a:tr h="370840">
                <a:tc>
                  <a:txBody>
                    <a:bodyPr/>
                    <a:lstStyle/>
                    <a:p>
                      <a:pPr algn="ctr"/>
                      <a:r>
                        <a:rPr lang="en-SG" dirty="0">
                          <a:solidFill>
                            <a:schemeClr val="tx1">
                              <a:lumMod val="65000"/>
                              <a:lumOff val="35000"/>
                            </a:schemeClr>
                          </a:solidFill>
                        </a:rPr>
                        <a:t>id</a:t>
                      </a:r>
                    </a:p>
                  </a:txBody>
                  <a:tcPr/>
                </a:tc>
                <a:tc>
                  <a:txBody>
                    <a:bodyPr/>
                    <a:lstStyle/>
                    <a:p>
                      <a:pPr algn="ctr"/>
                      <a:r>
                        <a:rPr lang="en-US" sz="1800" kern="1200" dirty="0">
                          <a:solidFill>
                            <a:schemeClr val="tx1">
                              <a:lumMod val="65000"/>
                              <a:lumOff val="35000"/>
                            </a:schemeClr>
                          </a:solidFill>
                          <a:effectLst/>
                          <a:latin typeface="+mn-lt"/>
                          <a:ea typeface="+mn-ea"/>
                          <a:cs typeface="+mn-cs"/>
                        </a:rPr>
                        <a:t>integer</a:t>
                      </a:r>
                      <a:endParaRPr lang="en-SG" dirty="0">
                        <a:solidFill>
                          <a:schemeClr val="tx1">
                            <a:lumMod val="65000"/>
                            <a:lumOff val="35000"/>
                          </a:schemeClr>
                        </a:solidFill>
                      </a:endParaRPr>
                    </a:p>
                  </a:txBody>
                  <a:tcPr/>
                </a:tc>
                <a:tc>
                  <a:txBody>
                    <a:bodyPr/>
                    <a:lstStyle/>
                    <a:p>
                      <a:pPr algn="just">
                        <a:spcBef>
                          <a:spcPts val="1200"/>
                        </a:spcBef>
                      </a:pPr>
                      <a:r>
                        <a:rPr lang="en-US"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Airbnb's unique identifier for the listing</a:t>
                      </a:r>
                      <a:endParaRPr lang="en-SG" sz="18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211476"/>
                  </a:ext>
                </a:extLst>
              </a:tr>
              <a:tr h="370840">
                <a:tc>
                  <a:txBody>
                    <a:bodyPr/>
                    <a:lstStyle/>
                    <a:p>
                      <a:pPr algn="ctr"/>
                      <a:r>
                        <a:rPr lang="en-SG" dirty="0">
                          <a:solidFill>
                            <a:schemeClr val="tx1">
                              <a:lumMod val="65000"/>
                              <a:lumOff val="35000"/>
                            </a:schemeClr>
                          </a:solidFill>
                        </a:rPr>
                        <a:t>name</a:t>
                      </a: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Name of the listing</a:t>
                      </a:r>
                    </a:p>
                  </a:txBody>
                  <a:tcPr/>
                </a:tc>
                <a:extLst>
                  <a:ext uri="{0D108BD9-81ED-4DB2-BD59-A6C34878D82A}">
                    <a16:rowId xmlns:a16="http://schemas.microsoft.com/office/drawing/2014/main" val="401136995"/>
                  </a:ext>
                </a:extLst>
              </a:tr>
              <a:tr h="370840">
                <a:tc>
                  <a:txBody>
                    <a:bodyPr/>
                    <a:lstStyle/>
                    <a:p>
                      <a:pPr algn="ctr"/>
                      <a:r>
                        <a:rPr lang="en-SG" dirty="0">
                          <a:solidFill>
                            <a:schemeClr val="tx1">
                              <a:lumMod val="65000"/>
                              <a:lumOff val="35000"/>
                            </a:schemeClr>
                          </a:solidFill>
                        </a:rPr>
                        <a:t>host_id </a:t>
                      </a:r>
                    </a:p>
                    <a:p>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Airbnb's unique identifier for the host/user</a:t>
                      </a:r>
                      <a:endParaRPr lang="en-SG" dirty="0">
                        <a:solidFill>
                          <a:schemeClr val="tx1">
                            <a:lumMod val="65000"/>
                            <a:lumOff val="35000"/>
                          </a:schemeClr>
                        </a:solidFill>
                      </a:endParaRPr>
                    </a:p>
                  </a:txBody>
                  <a:tcPr/>
                </a:tc>
                <a:extLst>
                  <a:ext uri="{0D108BD9-81ED-4DB2-BD59-A6C34878D82A}">
                    <a16:rowId xmlns:a16="http://schemas.microsoft.com/office/drawing/2014/main" val="32162067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host_name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Name of the host. Usually just the first name(s).</a:t>
                      </a:r>
                      <a:endParaRPr lang="en-SG" dirty="0">
                        <a:solidFill>
                          <a:schemeClr val="tx1">
                            <a:lumMod val="65000"/>
                            <a:lumOff val="35000"/>
                          </a:schemeClr>
                        </a:solidFill>
                      </a:endParaRPr>
                    </a:p>
                  </a:txBody>
                  <a:tcPr/>
                </a:tc>
                <a:extLst>
                  <a:ext uri="{0D108BD9-81ED-4DB2-BD59-A6C34878D82A}">
                    <a16:rowId xmlns:a16="http://schemas.microsoft.com/office/drawing/2014/main" val="32141139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neighbourhood_group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neighbourhood group</a:t>
                      </a:r>
                    </a:p>
                    <a:p>
                      <a:endParaRPr lang="en-SG" dirty="0">
                        <a:solidFill>
                          <a:schemeClr val="tx1">
                            <a:lumMod val="65000"/>
                            <a:lumOff val="35000"/>
                          </a:schemeClr>
                        </a:solidFill>
                      </a:endParaRPr>
                    </a:p>
                  </a:txBody>
                  <a:tcPr/>
                </a:tc>
                <a:extLst>
                  <a:ext uri="{0D108BD9-81ED-4DB2-BD59-A6C34878D82A}">
                    <a16:rowId xmlns:a16="http://schemas.microsoft.com/office/drawing/2014/main" val="37390709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neighbourhood</a:t>
                      </a:r>
                    </a:p>
                    <a:p>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neighbourhood</a:t>
                      </a:r>
                      <a:endParaRPr lang="en-SG" dirty="0">
                        <a:solidFill>
                          <a:schemeClr val="tx1">
                            <a:lumMod val="65000"/>
                            <a:lumOff val="35000"/>
                          </a:schemeClr>
                        </a:solidFill>
                      </a:endParaRPr>
                    </a:p>
                  </a:txBody>
                  <a:tcPr/>
                </a:tc>
                <a:extLst>
                  <a:ext uri="{0D108BD9-81ED-4DB2-BD59-A6C34878D82A}">
                    <a16:rowId xmlns:a16="http://schemas.microsoft.com/office/drawing/2014/main" val="241386662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latitude</a:t>
                      </a:r>
                    </a:p>
                    <a:p>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numeric</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Uses the World Geodetic System (WGS84) projection for latitude and longitude.</a:t>
                      </a:r>
                      <a:endParaRPr lang="en-SG" sz="1800" dirty="0">
                        <a:solidFill>
                          <a:schemeClr val="tx1">
                            <a:lumMod val="65000"/>
                            <a:lumOff val="35000"/>
                          </a:schemeClr>
                        </a:solidFill>
                      </a:endParaRPr>
                    </a:p>
                  </a:txBody>
                  <a:tcPr/>
                </a:tc>
                <a:extLst>
                  <a:ext uri="{0D108BD9-81ED-4DB2-BD59-A6C34878D82A}">
                    <a16:rowId xmlns:a16="http://schemas.microsoft.com/office/drawing/2014/main" val="21191859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lumMod val="65000"/>
                              <a:lumOff val="35000"/>
                            </a:schemeClr>
                          </a:solidFill>
                        </a:rPr>
                        <a:t>longitude</a:t>
                      </a:r>
                    </a:p>
                    <a:p>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numeric</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Uses the World Geodetic System (WGS84) projection for latitude and longitude.</a:t>
                      </a:r>
                      <a:endParaRPr lang="en-SG" sz="1800" dirty="0">
                        <a:solidFill>
                          <a:schemeClr val="tx1">
                            <a:lumMod val="65000"/>
                            <a:lumOff val="35000"/>
                          </a:schemeClr>
                        </a:solidFill>
                      </a:endParaRPr>
                    </a:p>
                  </a:txBody>
                  <a:tcPr/>
                </a:tc>
                <a:extLst>
                  <a:ext uri="{0D108BD9-81ED-4DB2-BD59-A6C34878D82A}">
                    <a16:rowId xmlns:a16="http://schemas.microsoft.com/office/drawing/2014/main" val="581365765"/>
                  </a:ext>
                </a:extLst>
              </a:tr>
            </a:tbl>
          </a:graphicData>
        </a:graphic>
      </p:graphicFrame>
    </p:spTree>
    <p:extLst>
      <p:ext uri="{BB962C8B-B14F-4D97-AF65-F5344CB8AC3E}">
        <p14:creationId xmlns:p14="http://schemas.microsoft.com/office/powerpoint/2010/main" val="241798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93804125-C349-0CF4-575F-8860D21BF63C}"/>
              </a:ext>
            </a:extLst>
          </p:cNvPr>
          <p:cNvGraphicFramePr>
            <a:graphicFrameLocks noGrp="1"/>
          </p:cNvGraphicFramePr>
          <p:nvPr>
            <p:ph idx="1"/>
            <p:extLst>
              <p:ext uri="{D42A27DB-BD31-4B8C-83A1-F6EECF244321}">
                <p14:modId xmlns:p14="http://schemas.microsoft.com/office/powerpoint/2010/main" val="3284225573"/>
              </p:ext>
            </p:extLst>
          </p:nvPr>
        </p:nvGraphicFramePr>
        <p:xfrm>
          <a:off x="1027112" y="1182370"/>
          <a:ext cx="10213975" cy="5425440"/>
        </p:xfrm>
        <a:graphic>
          <a:graphicData uri="http://schemas.openxmlformats.org/drawingml/2006/table">
            <a:tbl>
              <a:tblPr firstRow="1" bandRow="1">
                <a:tableStyleId>{5C22544A-7EE6-4342-B048-85BDC9FD1C3A}</a:tableStyleId>
              </a:tblPr>
              <a:tblGrid>
                <a:gridCol w="3190407">
                  <a:extLst>
                    <a:ext uri="{9D8B030D-6E8A-4147-A177-3AD203B41FA5}">
                      <a16:colId xmlns:a16="http://schemas.microsoft.com/office/drawing/2014/main" val="2070353422"/>
                    </a:ext>
                  </a:extLst>
                </a:gridCol>
                <a:gridCol w="2126131">
                  <a:extLst>
                    <a:ext uri="{9D8B030D-6E8A-4147-A177-3AD203B41FA5}">
                      <a16:colId xmlns:a16="http://schemas.microsoft.com/office/drawing/2014/main" val="3483019905"/>
                    </a:ext>
                  </a:extLst>
                </a:gridCol>
                <a:gridCol w="4897437">
                  <a:extLst>
                    <a:ext uri="{9D8B030D-6E8A-4147-A177-3AD203B41FA5}">
                      <a16:colId xmlns:a16="http://schemas.microsoft.com/office/drawing/2014/main" val="4266477619"/>
                    </a:ext>
                  </a:extLst>
                </a:gridCol>
              </a:tblGrid>
              <a:tr h="370840">
                <a:tc>
                  <a:txBody>
                    <a:bodyPr/>
                    <a:lstStyle/>
                    <a:p>
                      <a:pPr algn="ctr"/>
                      <a:r>
                        <a:rPr lang="en-US" dirty="0">
                          <a:solidFill>
                            <a:schemeClr val="bg1"/>
                          </a:solidFill>
                        </a:rPr>
                        <a:t>Field</a:t>
                      </a:r>
                      <a:endParaRPr lang="en-SG" dirty="0">
                        <a:solidFill>
                          <a:schemeClr val="bg1"/>
                        </a:solidFill>
                      </a:endParaRPr>
                    </a:p>
                  </a:txBody>
                  <a:tcPr/>
                </a:tc>
                <a:tc>
                  <a:txBody>
                    <a:bodyPr/>
                    <a:lstStyle/>
                    <a:p>
                      <a:pPr algn="ctr"/>
                      <a:r>
                        <a:rPr lang="en-US" dirty="0">
                          <a:solidFill>
                            <a:schemeClr val="bg1"/>
                          </a:solidFill>
                        </a:rPr>
                        <a:t>Type</a:t>
                      </a:r>
                      <a:endParaRPr lang="en-SG" dirty="0">
                        <a:solidFill>
                          <a:schemeClr val="bg1"/>
                        </a:solidFill>
                      </a:endParaRPr>
                    </a:p>
                  </a:txBody>
                  <a:tcPr/>
                </a:tc>
                <a:tc>
                  <a:txBody>
                    <a:bodyPr/>
                    <a:lstStyle/>
                    <a:p>
                      <a:pPr algn="ctr"/>
                      <a:r>
                        <a:rPr lang="en-US" dirty="0">
                          <a:solidFill>
                            <a:schemeClr val="bg1"/>
                          </a:solidFill>
                        </a:rPr>
                        <a:t>Description</a:t>
                      </a:r>
                      <a:endParaRPr lang="en-SG" dirty="0">
                        <a:solidFill>
                          <a:schemeClr val="bg1"/>
                        </a:solidFill>
                      </a:endParaRPr>
                    </a:p>
                  </a:txBody>
                  <a:tcPr/>
                </a:tc>
                <a:extLst>
                  <a:ext uri="{0D108BD9-81ED-4DB2-BD59-A6C34878D82A}">
                    <a16:rowId xmlns:a16="http://schemas.microsoft.com/office/drawing/2014/main" val="14620686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room_type</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Type of room listed by the Airbnb hosts</a:t>
                      </a:r>
                      <a:endParaRPr lang="en-SG" dirty="0">
                        <a:solidFill>
                          <a:schemeClr val="tx1">
                            <a:lumMod val="65000"/>
                            <a:lumOff val="35000"/>
                          </a:schemeClr>
                        </a:solidFill>
                      </a:endParaRPr>
                    </a:p>
                  </a:txBody>
                  <a:tcPr/>
                </a:tc>
                <a:extLst>
                  <a:ext uri="{0D108BD9-81ED-4DB2-BD59-A6C34878D82A}">
                    <a16:rowId xmlns:a16="http://schemas.microsoft.com/office/drawing/2014/main" val="26954694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rPr>
                        <a:t>price</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currency</a:t>
                      </a:r>
                      <a:endParaRPr lang="en-SG" dirty="0">
                        <a:solidFill>
                          <a:schemeClr val="tx1">
                            <a:lumMod val="65000"/>
                            <a:lumOff val="35000"/>
                          </a:schemeClr>
                        </a:solidFill>
                      </a:endParaRPr>
                    </a:p>
                  </a:txBody>
                  <a:tcPr/>
                </a:tc>
                <a:tc>
                  <a:txBody>
                    <a:bodyPr/>
                    <a:lstStyle/>
                    <a:p>
                      <a:r>
                        <a:rPr lang="en-US" dirty="0">
                          <a:solidFill>
                            <a:schemeClr val="tx1">
                              <a:lumMod val="65000"/>
                              <a:lumOff val="35000"/>
                            </a:schemeClr>
                          </a:solidFill>
                        </a:rPr>
                        <a:t>Room cost per night in local currency</a:t>
                      </a:r>
                      <a:endParaRPr lang="en-SG" dirty="0">
                        <a:solidFill>
                          <a:schemeClr val="tx1">
                            <a:lumMod val="65000"/>
                            <a:lumOff val="35000"/>
                          </a:schemeClr>
                        </a:solidFill>
                      </a:endParaRPr>
                    </a:p>
                  </a:txBody>
                  <a:tcPr/>
                </a:tc>
                <a:extLst>
                  <a:ext uri="{0D108BD9-81ED-4DB2-BD59-A6C34878D82A}">
                    <a16:rowId xmlns:a16="http://schemas.microsoft.com/office/drawing/2014/main" val="32976503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minimum_nights</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Minimum number of nights stay required  for the listing.</a:t>
                      </a:r>
                      <a:endParaRPr lang="en-SG" dirty="0">
                        <a:solidFill>
                          <a:schemeClr val="tx1">
                            <a:lumMod val="65000"/>
                            <a:lumOff val="35000"/>
                          </a:schemeClr>
                        </a:solidFill>
                      </a:endParaRPr>
                    </a:p>
                  </a:txBody>
                  <a:tcPr/>
                </a:tc>
                <a:extLst>
                  <a:ext uri="{0D108BD9-81ED-4DB2-BD59-A6C34878D82A}">
                    <a16:rowId xmlns:a16="http://schemas.microsoft.com/office/drawing/2014/main" val="6529880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number_of_reviews</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number of reviews the listing has.</a:t>
                      </a:r>
                    </a:p>
                  </a:txBody>
                  <a:tcPr/>
                </a:tc>
                <a:extLst>
                  <a:ext uri="{0D108BD9-81ED-4DB2-BD59-A6C34878D82A}">
                    <a16:rowId xmlns:a16="http://schemas.microsoft.com/office/drawing/2014/main" val="19136044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last_review</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date</a:t>
                      </a:r>
                      <a:endParaRPr lang="en-SG" dirty="0">
                        <a:solidFill>
                          <a:schemeClr val="tx1">
                            <a:lumMod val="65000"/>
                            <a:lumOff val="35000"/>
                          </a:schemeClr>
                        </a:solidFill>
                      </a:endParaRPr>
                    </a:p>
                  </a:txBody>
                  <a:tcPr/>
                </a:tc>
                <a:tc>
                  <a:txBody>
                    <a:bodyPr/>
                    <a:lstStyle/>
                    <a:p>
                      <a:r>
                        <a:rPr lang="en-US" sz="1800" kern="1200" dirty="0">
                          <a:solidFill>
                            <a:schemeClr val="tx1">
                              <a:lumMod val="65000"/>
                              <a:lumOff val="35000"/>
                            </a:schemeClr>
                          </a:solidFill>
                          <a:effectLst/>
                          <a:latin typeface="+mn-lt"/>
                          <a:ea typeface="+mn-ea"/>
                          <a:cs typeface="+mn-cs"/>
                        </a:rPr>
                        <a:t>The date of the last/newest review.</a:t>
                      </a:r>
                      <a:endParaRPr lang="en-SG" dirty="0">
                        <a:solidFill>
                          <a:schemeClr val="tx1">
                            <a:lumMod val="65000"/>
                            <a:lumOff val="35000"/>
                          </a:schemeClr>
                        </a:solidFill>
                      </a:endParaRPr>
                    </a:p>
                  </a:txBody>
                  <a:tcPr/>
                </a:tc>
                <a:extLst>
                  <a:ext uri="{0D108BD9-81ED-4DB2-BD59-A6C34878D82A}">
                    <a16:rowId xmlns:a16="http://schemas.microsoft.com/office/drawing/2014/main" val="26397039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reviews_per_month</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numeric</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number of reviews the listing has over the lifetime of the listing</a:t>
                      </a:r>
                      <a:endParaRPr lang="en-SG" dirty="0">
                        <a:solidFill>
                          <a:schemeClr val="tx1">
                            <a:lumMod val="65000"/>
                            <a:lumOff val="35000"/>
                          </a:schemeClr>
                        </a:solidFill>
                      </a:endParaRPr>
                    </a:p>
                  </a:txBody>
                  <a:tcPr/>
                </a:tc>
                <a:extLst>
                  <a:ext uri="{0D108BD9-81ED-4DB2-BD59-A6C34878D82A}">
                    <a16:rowId xmlns:a16="http://schemas.microsoft.com/office/drawing/2014/main" val="2047427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calculated_host_listings_count</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number of listings the host has in the current scrape, in the city/region geography.</a:t>
                      </a:r>
                    </a:p>
                  </a:txBody>
                  <a:tcPr/>
                </a:tc>
                <a:extLst>
                  <a:ext uri="{0D108BD9-81ED-4DB2-BD59-A6C34878D82A}">
                    <a16:rowId xmlns:a16="http://schemas.microsoft.com/office/drawing/2014/main" val="4127676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rPr>
                        <a:t>availability_365</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availability of the listing x days in the future as determined by the calendar.</a:t>
                      </a:r>
                    </a:p>
                  </a:txBody>
                  <a:tcPr/>
                </a:tc>
                <a:extLst>
                  <a:ext uri="{0D108BD9-81ED-4DB2-BD59-A6C34878D82A}">
                    <a16:rowId xmlns:a16="http://schemas.microsoft.com/office/drawing/2014/main" val="268580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chemeClr val="tx1">
                              <a:lumMod val="65000"/>
                              <a:lumOff val="35000"/>
                            </a:schemeClr>
                          </a:solidFill>
                        </a:rPr>
                        <a:t>number_of_reviews_ltm</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integer</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number of reviews the listing has (in the last 12 months)</a:t>
                      </a:r>
                    </a:p>
                  </a:txBody>
                  <a:tcPr/>
                </a:tc>
                <a:extLst>
                  <a:ext uri="{0D108BD9-81ED-4DB2-BD59-A6C34878D82A}">
                    <a16:rowId xmlns:a16="http://schemas.microsoft.com/office/drawing/2014/main" val="8389572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rPr>
                        <a:t>license</a:t>
                      </a:r>
                      <a:endParaRPr lang="en-SG" dirty="0">
                        <a:solidFill>
                          <a:schemeClr val="tx1">
                            <a:lumMod val="65000"/>
                            <a:lumOff val="35000"/>
                          </a:schemeClr>
                        </a:solidFill>
                      </a:endParaRPr>
                    </a:p>
                  </a:txBody>
                  <a:tcPr/>
                </a:tc>
                <a:tc>
                  <a:txBody>
                    <a:bodyPr/>
                    <a:lstStyle/>
                    <a:p>
                      <a:pPr algn="ctr"/>
                      <a:r>
                        <a:rPr lang="en-US" dirty="0">
                          <a:solidFill>
                            <a:schemeClr val="tx1">
                              <a:lumMod val="65000"/>
                              <a:lumOff val="35000"/>
                            </a:schemeClr>
                          </a:solidFill>
                        </a:rPr>
                        <a:t>text</a:t>
                      </a:r>
                      <a:endParaRPr lang="en-SG" dirty="0">
                        <a:solidFill>
                          <a:schemeClr val="tx1">
                            <a:lumMod val="65000"/>
                            <a:lumOff val="3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lumMod val="65000"/>
                              <a:lumOff val="35000"/>
                            </a:schemeClr>
                          </a:solidFill>
                          <a:effectLst/>
                          <a:latin typeface="+mn-lt"/>
                          <a:ea typeface="+mn-ea"/>
                          <a:cs typeface="+mn-cs"/>
                        </a:rPr>
                        <a:t>The licence/permit/registration number</a:t>
                      </a:r>
                    </a:p>
                  </a:txBody>
                  <a:tcPr/>
                </a:tc>
                <a:extLst>
                  <a:ext uri="{0D108BD9-81ED-4DB2-BD59-A6C34878D82A}">
                    <a16:rowId xmlns:a16="http://schemas.microsoft.com/office/drawing/2014/main" val="4186444654"/>
                  </a:ext>
                </a:extLst>
              </a:tr>
            </a:tbl>
          </a:graphicData>
        </a:graphic>
      </p:graphicFrame>
      <p:sp>
        <p:nvSpPr>
          <p:cNvPr id="6" name="Title 1">
            <a:extLst>
              <a:ext uri="{FF2B5EF4-FFF2-40B4-BE49-F238E27FC236}">
                <a16:creationId xmlns:a16="http://schemas.microsoft.com/office/drawing/2014/main" id="{45865FA8-D59B-7DB0-CBB0-D0397BC0EA22}"/>
              </a:ext>
            </a:extLst>
          </p:cNvPr>
          <p:cNvSpPr>
            <a:spLocks noGrp="1"/>
          </p:cNvSpPr>
          <p:nvPr>
            <p:ph type="title"/>
          </p:nvPr>
        </p:nvSpPr>
        <p:spPr>
          <a:xfrm>
            <a:off x="989013" y="546100"/>
            <a:ext cx="10213975" cy="749300"/>
          </a:xfrm>
        </p:spPr>
        <p:txBody>
          <a:bodyPr/>
          <a:lstStyle/>
          <a:p>
            <a:pPr algn="l"/>
            <a:r>
              <a:rPr lang="en-US" sz="3600" dirty="0"/>
              <a:t>Listings Dataset contd…</a:t>
            </a:r>
            <a:endParaRPr lang="en-SG" sz="3600" dirty="0"/>
          </a:p>
        </p:txBody>
      </p:sp>
    </p:spTree>
    <p:extLst>
      <p:ext uri="{BB962C8B-B14F-4D97-AF65-F5344CB8AC3E}">
        <p14:creationId xmlns:p14="http://schemas.microsoft.com/office/powerpoint/2010/main" val="361627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7E5B-D042-F2F2-67B8-AEDD643EF8A1}"/>
              </a:ext>
            </a:extLst>
          </p:cNvPr>
          <p:cNvSpPr>
            <a:spLocks noGrp="1"/>
          </p:cNvSpPr>
          <p:nvPr>
            <p:ph type="title"/>
          </p:nvPr>
        </p:nvSpPr>
        <p:spPr/>
        <p:txBody>
          <a:bodyPr/>
          <a:lstStyle/>
          <a:p>
            <a:endParaRPr lang="en-SG" dirty="0"/>
          </a:p>
        </p:txBody>
      </p:sp>
      <p:pic>
        <p:nvPicPr>
          <p:cNvPr id="5" name="Content Placeholder 4">
            <a:extLst>
              <a:ext uri="{FF2B5EF4-FFF2-40B4-BE49-F238E27FC236}">
                <a16:creationId xmlns:a16="http://schemas.microsoft.com/office/drawing/2014/main" id="{41C4F4CA-211A-28E1-FF33-7EF8C6F81681}"/>
              </a:ext>
            </a:extLst>
          </p:cNvPr>
          <p:cNvPicPr>
            <a:picLocks noGrp="1" noChangeAspect="1"/>
          </p:cNvPicPr>
          <p:nvPr>
            <p:ph idx="1"/>
          </p:nvPr>
        </p:nvPicPr>
        <p:blipFill rotWithShape="1">
          <a:blip r:embed="rId2"/>
          <a:srcRect t="4991"/>
          <a:stretch/>
        </p:blipFill>
        <p:spPr>
          <a:xfrm>
            <a:off x="219075" y="479741"/>
            <a:ext cx="11775304" cy="5955051"/>
          </a:xfrm>
        </p:spPr>
      </p:pic>
    </p:spTree>
    <p:extLst>
      <p:ext uri="{BB962C8B-B14F-4D97-AF65-F5344CB8AC3E}">
        <p14:creationId xmlns:p14="http://schemas.microsoft.com/office/powerpoint/2010/main" val="1030247834"/>
      </p:ext>
    </p:extLst>
  </p:cSld>
  <p:clrMapOvr>
    <a:masterClrMapping/>
  </p:clrMapOvr>
</p:sld>
</file>

<file path=ppt/theme/theme1.xml><?xml version="1.0" encoding="utf-8"?>
<a:theme xmlns:a="http://schemas.openxmlformats.org/drawingml/2006/main" name="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943</Words>
  <Application>Microsoft Office PowerPoint</Application>
  <PresentationFormat>Widescreen</PresentationFormat>
  <Paragraphs>159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Airbnb Cereal Light</vt:lpstr>
      <vt:lpstr>-apple-system</vt:lpstr>
      <vt:lpstr>Arial</vt:lpstr>
      <vt:lpstr>Calibri</vt:lpstr>
      <vt:lpstr>Circular</vt:lpstr>
      <vt:lpstr>Times New Roman</vt:lpstr>
      <vt:lpstr>Office Theme</vt:lpstr>
      <vt:lpstr>Data Engineering Final Project  Data Analysis of Airbnb Data</vt:lpstr>
      <vt:lpstr>Project Problem Statement </vt:lpstr>
      <vt:lpstr>Problem Statement</vt:lpstr>
      <vt:lpstr>Stakeholders</vt:lpstr>
      <vt:lpstr>Data Dictionary </vt:lpstr>
      <vt:lpstr>Data</vt:lpstr>
      <vt:lpstr>Listings Dataset</vt:lpstr>
      <vt:lpstr>Listings Dataset contd…</vt:lpstr>
      <vt:lpstr>PowerPoint Presentation</vt:lpstr>
      <vt:lpstr>Calendar Dataset</vt:lpstr>
      <vt:lpstr>PowerPoint Presentation</vt:lpstr>
      <vt:lpstr>Architecture of the Solution + Tools used </vt:lpstr>
      <vt:lpstr>Architecture of the Solution</vt:lpstr>
      <vt:lpstr>PowerPoint Presentation</vt:lpstr>
      <vt:lpstr>Tools Used</vt:lpstr>
      <vt:lpstr>Data Insights </vt:lpstr>
      <vt:lpstr>What are the various types of rooms available? Which room type is popular? </vt:lpstr>
      <vt:lpstr>Which neighbourhood is the preferred  choice of accommodation?  Central Region is the preferred choice of accommodation </vt:lpstr>
      <vt:lpstr>What to infer from the map?</vt:lpstr>
      <vt:lpstr>What is the average price by neighbourhood?</vt:lpstr>
      <vt:lpstr>Host with most number of reviews</vt:lpstr>
      <vt:lpstr>Find out any listing of 'Rooftop' and 'near MRT' which are available </vt:lpstr>
      <vt:lpstr>Find out any listing of 'pool' and 'near MRT' which are available. List the dates of availability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AirBed&amp;Breakfast</dc:title>
  <dc:creator>The Creative Next</dc:creator>
  <cp:lastModifiedBy>Vishnu Pratap</cp:lastModifiedBy>
  <cp:revision>30</cp:revision>
  <dcterms:created xsi:type="dcterms:W3CDTF">2021-02-20T13:18:17Z</dcterms:created>
  <dcterms:modified xsi:type="dcterms:W3CDTF">2023-05-27T08:50:49Z</dcterms:modified>
</cp:coreProperties>
</file>