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4/16/2024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endParaRPr lang="en-IN" spc="0" dirty="0">
              <a:solidFill>
                <a:schemeClr val="accent1">
                  <a:lumMod val="20000"/>
                  <a:lumOff val="80000"/>
                </a:schemeClr>
              </a:solidFill>
            </a:endParaRPr>
          </a:p>
          <a:p>
            <a:pPr marL="0" indent="0">
              <a:buNone/>
            </a:pPr>
            <a:r>
              <a:rPr lang="en-IN" spc="0" dirty="0" err="1">
                <a:solidFill>
                  <a:schemeClr val="accent1">
                    <a:lumMod val="20000"/>
                    <a:lumOff val="80000"/>
                  </a:schemeClr>
                </a:solidFill>
              </a:rPr>
              <a:t>Sujathan</a:t>
            </a:r>
            <a:r>
              <a:rPr lang="en-IN" spc="0" dirty="0">
                <a:solidFill>
                  <a:schemeClr val="accent1">
                    <a:lumMod val="20000"/>
                    <a:lumOff val="80000"/>
                  </a:schemeClr>
                </a:solidFill>
              </a:rPr>
              <a:t> V</a:t>
            </a:r>
            <a:endParaRPr lang="en-US" spc="0" dirty="0">
              <a:solidFill>
                <a:schemeClr val="accent1">
                  <a:lumMod val="20000"/>
                  <a:lumOff val="80000"/>
                </a:schemeClr>
              </a:solidFill>
            </a:endParaRPr>
          </a:p>
          <a:p>
            <a:pPr marL="0" indent="0">
              <a:buNone/>
            </a:pPr>
            <a:r>
              <a:rPr lang="en-US" spc="0" dirty="0">
                <a:solidFill>
                  <a:schemeClr val="accent1">
                    <a:lumMod val="20000"/>
                    <a:lumOff val="80000"/>
                  </a:schemeClr>
                </a:solidFill>
              </a:rPr>
              <a:t>Sri Muthukumaran Institute Of Technology</a:t>
            </a:r>
          </a:p>
          <a:p>
            <a:pPr marL="0" indent="0">
              <a:buNone/>
            </a:pPr>
            <a:r>
              <a:rPr lang="en-IN" spc="0">
                <a:solidFill>
                  <a:schemeClr val="accent1">
                    <a:lumMod val="20000"/>
                    <a:lumOff val="80000"/>
                  </a:schemeClr>
                </a:solidFill>
              </a:rPr>
              <a:t>IT </a:t>
            </a:r>
            <a:r>
              <a:rPr lang="en-US" spc="0">
                <a:solidFill>
                  <a:schemeClr val="accent1">
                    <a:lumMod val="20000"/>
                    <a:lumOff val="80000"/>
                  </a:schemeClr>
                </a:solidFill>
              </a:rPr>
              <a:t>Department</a:t>
            </a:r>
            <a:endParaRPr lang="en-US" spc="0" dirty="0">
              <a:solidFill>
                <a:schemeClr val="accent1">
                  <a:lumMod val="20000"/>
                  <a:lumOff val="80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693</Words>
  <Application>Microsoft Office PowerPoint</Application>
  <PresentationFormat>Widescreen</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Anantharaman S T</cp:lastModifiedBy>
  <cp:revision>32</cp:revision>
  <dcterms:created xsi:type="dcterms:W3CDTF">2024-04-03T15:09:03Z</dcterms:created>
  <dcterms:modified xsi:type="dcterms:W3CDTF">2024-04-16T04:47:16Z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