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3F15C-6EBD-41D8-AD6E-D3DA905A65E7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E21F5-D5AA-4E90-9F73-FCB13949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4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9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8D57-8369-4A67-AA0B-0C679B329BF5}" type="datetimeFigureOut">
              <a:rPr lang="en-US" smtClean="0"/>
              <a:t>08-Sep-25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DD4C-6E07-4A26-BBEA-59C4D01A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96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0BD5-9701-FA27-3B0D-BBEA89BC933F}"/>
              </a:ext>
            </a:extLst>
          </p:cNvPr>
          <p:cNvSpPr/>
          <p:nvPr/>
        </p:nvSpPr>
        <p:spPr>
          <a:xfrm>
            <a:off x="2369574" y="3087329"/>
            <a:ext cx="7197213" cy="924232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</a:t>
            </a:r>
            <a:r>
              <a:rPr lang="en-US" dirty="0"/>
              <a:t> Prompt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3B374-BF47-1C08-AB79-1CC1B95CB9B1}"/>
              </a:ext>
            </a:extLst>
          </p:cNvPr>
          <p:cNvSpPr/>
          <p:nvPr/>
        </p:nvSpPr>
        <p:spPr>
          <a:xfrm>
            <a:off x="4175346" y="1797297"/>
            <a:ext cx="384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 Anything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9CB6F9-8A26-04F9-B5C9-F20E0F7B136C}"/>
              </a:ext>
            </a:extLst>
          </p:cNvPr>
          <p:cNvSpPr/>
          <p:nvPr/>
        </p:nvSpPr>
        <p:spPr>
          <a:xfrm>
            <a:off x="4778477" y="4449097"/>
            <a:ext cx="2281085" cy="565354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C2ACF0-DBA6-3258-CAF8-9CEC2F66CB5C}"/>
              </a:ext>
            </a:extLst>
          </p:cNvPr>
          <p:cNvSpPr/>
          <p:nvPr/>
        </p:nvSpPr>
        <p:spPr>
          <a:xfrm>
            <a:off x="7787148" y="4581832"/>
            <a:ext cx="229506" cy="2654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B74F6D-A3C7-CD20-9806-3CA8F147808B}"/>
              </a:ext>
            </a:extLst>
          </p:cNvPr>
          <p:cNvSpPr/>
          <p:nvPr/>
        </p:nvSpPr>
        <p:spPr>
          <a:xfrm>
            <a:off x="7685591" y="4515464"/>
            <a:ext cx="432619" cy="4326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99988-0749-85BD-6F3F-8A6245361FD7}"/>
              </a:ext>
            </a:extLst>
          </p:cNvPr>
          <p:cNvSpPr/>
          <p:nvPr/>
        </p:nvSpPr>
        <p:spPr>
          <a:xfrm>
            <a:off x="8118210" y="4562496"/>
            <a:ext cx="14780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Proceed button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1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C265526-3B36-5319-BAE9-00FEE9BBEA97}"/>
              </a:ext>
            </a:extLst>
          </p:cNvPr>
          <p:cNvSpPr/>
          <p:nvPr/>
        </p:nvSpPr>
        <p:spPr>
          <a:xfrm>
            <a:off x="4404853" y="3087329"/>
            <a:ext cx="1838632" cy="86278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AE235831-B688-9ED0-1D8C-20E1183A3484}"/>
              </a:ext>
            </a:extLst>
          </p:cNvPr>
          <p:cNvSpPr/>
          <p:nvPr/>
        </p:nvSpPr>
        <p:spPr>
          <a:xfrm rot="11107565">
            <a:off x="4369986" y="1951704"/>
            <a:ext cx="1838632" cy="86278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2A7EF-89CC-0F15-1694-65A10AA3F871}"/>
              </a:ext>
            </a:extLst>
          </p:cNvPr>
          <p:cNvSpPr/>
          <p:nvPr/>
        </p:nvSpPr>
        <p:spPr>
          <a:xfrm>
            <a:off x="1783193" y="4658483"/>
            <a:ext cx="8920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like a loading screen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5A135-D253-9D8B-9A0E-B66751C6F62A}"/>
              </a:ext>
            </a:extLst>
          </p:cNvPr>
          <p:cNvSpPr/>
          <p:nvPr/>
        </p:nvSpPr>
        <p:spPr>
          <a:xfrm>
            <a:off x="6489582" y="2470556"/>
            <a:ext cx="29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108065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46B1F-301D-5E8B-8281-C339D123D3CC}"/>
              </a:ext>
            </a:extLst>
          </p:cNvPr>
          <p:cNvSpPr/>
          <p:nvPr/>
        </p:nvSpPr>
        <p:spPr>
          <a:xfrm>
            <a:off x="-552708" y="499438"/>
            <a:ext cx="425174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Suggested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Etfs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EF6A0-C50F-DDF4-4CF3-5A02DCEF4091}"/>
              </a:ext>
            </a:extLst>
          </p:cNvPr>
          <p:cNvSpPr/>
          <p:nvPr/>
        </p:nvSpPr>
        <p:spPr>
          <a:xfrm>
            <a:off x="944545" y="1165609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541B1-1255-ED30-C33E-9ED02F6F317D}"/>
              </a:ext>
            </a:extLst>
          </p:cNvPr>
          <p:cNvSpPr/>
          <p:nvPr/>
        </p:nvSpPr>
        <p:spPr>
          <a:xfrm>
            <a:off x="2870803" y="1165609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1CCF7-BC7B-A4F6-6845-44BF10660715}"/>
              </a:ext>
            </a:extLst>
          </p:cNvPr>
          <p:cNvSpPr/>
          <p:nvPr/>
        </p:nvSpPr>
        <p:spPr>
          <a:xfrm>
            <a:off x="9321197" y="1165607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D8074-D994-DBF8-9FAF-943930462F04}"/>
              </a:ext>
            </a:extLst>
          </p:cNvPr>
          <p:cNvSpPr/>
          <p:nvPr/>
        </p:nvSpPr>
        <p:spPr>
          <a:xfrm>
            <a:off x="4860538" y="1165608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3EE4E-369B-0E51-83B5-F3D721CC0E88}"/>
              </a:ext>
            </a:extLst>
          </p:cNvPr>
          <p:cNvSpPr/>
          <p:nvPr/>
        </p:nvSpPr>
        <p:spPr>
          <a:xfrm>
            <a:off x="6971287" y="1165607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AD072-F971-A9FE-5314-1676DB6C0188}"/>
              </a:ext>
            </a:extLst>
          </p:cNvPr>
          <p:cNvSpPr txBox="1"/>
          <p:nvPr/>
        </p:nvSpPr>
        <p:spPr>
          <a:xfrm>
            <a:off x="1023852" y="1243781"/>
            <a:ext cx="1245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</a:t>
            </a:r>
            <a:br>
              <a:rPr lang="en-US" dirty="0"/>
            </a:br>
            <a:r>
              <a:rPr lang="en-US" dirty="0"/>
              <a:t>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Descp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(Sector)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3BB4B-D038-52E5-1FC6-46A5AEC157FB}"/>
              </a:ext>
            </a:extLst>
          </p:cNvPr>
          <p:cNvSpPr/>
          <p:nvPr/>
        </p:nvSpPr>
        <p:spPr>
          <a:xfrm>
            <a:off x="3284576" y="555523"/>
            <a:ext cx="20733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to expand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51FB8A-50D9-D581-18FB-13A907E9CE08}"/>
              </a:ext>
            </a:extLst>
          </p:cNvPr>
          <p:cNvCxnSpPr>
            <a:cxnSpLocks/>
          </p:cNvCxnSpPr>
          <p:nvPr/>
        </p:nvCxnSpPr>
        <p:spPr>
          <a:xfrm flipV="1">
            <a:off x="2319945" y="893921"/>
            <a:ext cx="934713" cy="30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C7CA3C-DE5C-DF91-B80B-B4C19197C419}"/>
              </a:ext>
            </a:extLst>
          </p:cNvPr>
          <p:cNvSpPr txBox="1"/>
          <p:nvPr/>
        </p:nvSpPr>
        <p:spPr>
          <a:xfrm>
            <a:off x="1063892" y="4051785"/>
            <a:ext cx="29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of combined stock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18DF77-C9CB-BA4C-74CC-4C559435BB8E}"/>
              </a:ext>
            </a:extLst>
          </p:cNvPr>
          <p:cNvSpPr/>
          <p:nvPr/>
        </p:nvSpPr>
        <p:spPr>
          <a:xfrm>
            <a:off x="2635262" y="4689690"/>
            <a:ext cx="6685935" cy="25884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4FCEAD-02E7-146A-50E5-17DAF6A70897}"/>
              </a:ext>
            </a:extLst>
          </p:cNvPr>
          <p:cNvSpPr/>
          <p:nvPr/>
        </p:nvSpPr>
        <p:spPr>
          <a:xfrm>
            <a:off x="7258534" y="5447871"/>
            <a:ext cx="4933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Scrollable page 1</a:t>
            </a:r>
          </a:p>
        </p:txBody>
      </p:sp>
    </p:spTree>
    <p:extLst>
      <p:ext uri="{BB962C8B-B14F-4D97-AF65-F5344CB8AC3E}">
        <p14:creationId xmlns:p14="http://schemas.microsoft.com/office/powerpoint/2010/main" val="1627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BA8B-B58C-34A8-49D1-274F6E28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BCE3D-4629-827F-2565-B82E3DD432A0}"/>
              </a:ext>
            </a:extLst>
          </p:cNvPr>
          <p:cNvSpPr/>
          <p:nvPr/>
        </p:nvSpPr>
        <p:spPr>
          <a:xfrm>
            <a:off x="-552708" y="499438"/>
            <a:ext cx="425174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Suggested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Etfs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C1E71-3E08-48F7-5078-109953A948C2}"/>
              </a:ext>
            </a:extLst>
          </p:cNvPr>
          <p:cNvSpPr/>
          <p:nvPr/>
        </p:nvSpPr>
        <p:spPr>
          <a:xfrm>
            <a:off x="944545" y="1243781"/>
            <a:ext cx="8150294" cy="525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CD462-A461-DBDB-0389-B9233B1E6B80}"/>
              </a:ext>
            </a:extLst>
          </p:cNvPr>
          <p:cNvSpPr/>
          <p:nvPr/>
        </p:nvSpPr>
        <p:spPr>
          <a:xfrm>
            <a:off x="9702582" y="1243781"/>
            <a:ext cx="773903" cy="997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60BC3-6D30-8022-52CE-307C2598AB6E}"/>
              </a:ext>
            </a:extLst>
          </p:cNvPr>
          <p:cNvSpPr txBox="1"/>
          <p:nvPr/>
        </p:nvSpPr>
        <p:spPr>
          <a:xfrm>
            <a:off x="1023852" y="1243781"/>
            <a:ext cx="1245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</a:t>
            </a:r>
            <a:br>
              <a:rPr lang="en-US" dirty="0"/>
            </a:br>
            <a:r>
              <a:rPr lang="en-US" dirty="0"/>
              <a:t>Keyword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C864A-76EE-F080-85A7-DFEF73F8EA82}"/>
              </a:ext>
            </a:extLst>
          </p:cNvPr>
          <p:cNvSpPr/>
          <p:nvPr/>
        </p:nvSpPr>
        <p:spPr>
          <a:xfrm>
            <a:off x="3277491" y="555523"/>
            <a:ext cx="20874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expanded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1D746E-8819-6345-CEB5-06B48C0D66D1}"/>
              </a:ext>
            </a:extLst>
          </p:cNvPr>
          <p:cNvCxnSpPr>
            <a:cxnSpLocks/>
          </p:cNvCxnSpPr>
          <p:nvPr/>
        </p:nvCxnSpPr>
        <p:spPr>
          <a:xfrm flipV="1">
            <a:off x="2319945" y="893921"/>
            <a:ext cx="934713" cy="30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4409-9444-0717-B048-2555ADC4CC45}"/>
              </a:ext>
            </a:extLst>
          </p:cNvPr>
          <p:cNvSpPr/>
          <p:nvPr/>
        </p:nvSpPr>
        <p:spPr>
          <a:xfrm>
            <a:off x="9748467" y="2721109"/>
            <a:ext cx="773903" cy="997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AA8B1-C085-E477-C590-3ADDFD14D8D0}"/>
              </a:ext>
            </a:extLst>
          </p:cNvPr>
          <p:cNvSpPr/>
          <p:nvPr/>
        </p:nvSpPr>
        <p:spPr>
          <a:xfrm>
            <a:off x="10972584" y="2721109"/>
            <a:ext cx="773903" cy="997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04716-7BB1-6E19-76CA-0DD7A7CFDDA4}"/>
              </a:ext>
            </a:extLst>
          </p:cNvPr>
          <p:cNvSpPr/>
          <p:nvPr/>
        </p:nvSpPr>
        <p:spPr>
          <a:xfrm>
            <a:off x="10972583" y="1194774"/>
            <a:ext cx="773903" cy="997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B4028-12A2-C584-56B3-09FB97E39FD1}"/>
              </a:ext>
            </a:extLst>
          </p:cNvPr>
          <p:cNvSpPr/>
          <p:nvPr/>
        </p:nvSpPr>
        <p:spPr>
          <a:xfrm>
            <a:off x="1669630" y="2721108"/>
            <a:ext cx="6923763" cy="33650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Graph(2d line plot(scatter-smooth))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D8030-D9EE-9F9C-9927-B5B2541CA776}"/>
              </a:ext>
            </a:extLst>
          </p:cNvPr>
          <p:cNvSpPr txBox="1"/>
          <p:nvPr/>
        </p:nvSpPr>
        <p:spPr>
          <a:xfrm>
            <a:off x="9409472" y="4616732"/>
            <a:ext cx="1754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Descp</a:t>
            </a:r>
            <a:r>
              <a:rPr lang="en-US" sz="3600" dirty="0"/>
              <a:t>. </a:t>
            </a:r>
            <a:br>
              <a:rPr lang="en-US" sz="3600" dirty="0"/>
            </a:br>
            <a:r>
              <a:rPr lang="en-US" sz="3600" dirty="0"/>
              <a:t>(Sector)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1A964-A2A7-1B58-C301-B9BFBC2B222A}"/>
              </a:ext>
            </a:extLst>
          </p:cNvPr>
          <p:cNvSpPr/>
          <p:nvPr/>
        </p:nvSpPr>
        <p:spPr>
          <a:xfrm>
            <a:off x="7263311" y="1447297"/>
            <a:ext cx="173637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to normal view button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90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1103C-7951-56F5-E129-02E7ECB3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02E9C7-DD9F-3C7A-3FD9-1A743B28EFB8}"/>
              </a:ext>
            </a:extLst>
          </p:cNvPr>
          <p:cNvSpPr/>
          <p:nvPr/>
        </p:nvSpPr>
        <p:spPr>
          <a:xfrm>
            <a:off x="-552708" y="499438"/>
            <a:ext cx="425174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Suggested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Etfs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A6352D-1F88-FA69-FD7C-14D450C4BC83}"/>
              </a:ext>
            </a:extLst>
          </p:cNvPr>
          <p:cNvSpPr/>
          <p:nvPr/>
        </p:nvSpPr>
        <p:spPr>
          <a:xfrm>
            <a:off x="944545" y="1165609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7F09B-5959-97FD-0AE1-606D85AC44B6}"/>
              </a:ext>
            </a:extLst>
          </p:cNvPr>
          <p:cNvSpPr/>
          <p:nvPr/>
        </p:nvSpPr>
        <p:spPr>
          <a:xfrm>
            <a:off x="2870803" y="1165609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AC182-B94D-DA69-0004-522F20197112}"/>
              </a:ext>
            </a:extLst>
          </p:cNvPr>
          <p:cNvSpPr/>
          <p:nvPr/>
        </p:nvSpPr>
        <p:spPr>
          <a:xfrm>
            <a:off x="9321197" y="1165607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56072-9881-980A-60F7-A0FEEE0F709C}"/>
              </a:ext>
            </a:extLst>
          </p:cNvPr>
          <p:cNvSpPr/>
          <p:nvPr/>
        </p:nvSpPr>
        <p:spPr>
          <a:xfrm>
            <a:off x="4860538" y="1165608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1829E-CB07-1D59-1ED7-39008C03D7AF}"/>
              </a:ext>
            </a:extLst>
          </p:cNvPr>
          <p:cNvSpPr/>
          <p:nvPr/>
        </p:nvSpPr>
        <p:spPr>
          <a:xfrm>
            <a:off x="6971287" y="1165607"/>
            <a:ext cx="1748413" cy="2080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57F57-24EA-49B9-80E1-58E05ACB1F2D}"/>
              </a:ext>
            </a:extLst>
          </p:cNvPr>
          <p:cNvSpPr txBox="1"/>
          <p:nvPr/>
        </p:nvSpPr>
        <p:spPr>
          <a:xfrm>
            <a:off x="1023852" y="1243781"/>
            <a:ext cx="1245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</a:t>
            </a:r>
            <a:br>
              <a:rPr lang="en-US" dirty="0"/>
            </a:br>
            <a:r>
              <a:rPr lang="en-US" dirty="0"/>
              <a:t>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Descp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(Sector)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03DCC-8102-B124-EB9C-202FB1A70B70}"/>
              </a:ext>
            </a:extLst>
          </p:cNvPr>
          <p:cNvSpPr/>
          <p:nvPr/>
        </p:nvSpPr>
        <p:spPr>
          <a:xfrm>
            <a:off x="3284576" y="555523"/>
            <a:ext cx="20733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to expand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C1EE66-751C-3A5F-FD1F-E69482C757D3}"/>
              </a:ext>
            </a:extLst>
          </p:cNvPr>
          <p:cNvCxnSpPr>
            <a:cxnSpLocks/>
          </p:cNvCxnSpPr>
          <p:nvPr/>
        </p:nvCxnSpPr>
        <p:spPr>
          <a:xfrm flipV="1">
            <a:off x="2319945" y="893921"/>
            <a:ext cx="934713" cy="30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2607BB-D008-8191-12D0-744FD4E73C4E}"/>
              </a:ext>
            </a:extLst>
          </p:cNvPr>
          <p:cNvSpPr txBox="1"/>
          <p:nvPr/>
        </p:nvSpPr>
        <p:spPr>
          <a:xfrm>
            <a:off x="1063892" y="4051785"/>
            <a:ext cx="296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of combined stock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6CE7A9-27BE-BAD0-441C-A9B65FB07E02}"/>
              </a:ext>
            </a:extLst>
          </p:cNvPr>
          <p:cNvSpPr/>
          <p:nvPr/>
        </p:nvSpPr>
        <p:spPr>
          <a:xfrm>
            <a:off x="2635262" y="4689690"/>
            <a:ext cx="6685935" cy="2458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E2741-D542-0671-FC05-F7E9F84845F3}"/>
              </a:ext>
            </a:extLst>
          </p:cNvPr>
          <p:cNvSpPr/>
          <p:nvPr/>
        </p:nvSpPr>
        <p:spPr>
          <a:xfrm>
            <a:off x="7258534" y="5918870"/>
            <a:ext cx="4933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Scrollable page 1</a:t>
            </a:r>
          </a:p>
        </p:txBody>
      </p:sp>
    </p:spTree>
    <p:extLst>
      <p:ext uri="{BB962C8B-B14F-4D97-AF65-F5344CB8AC3E}">
        <p14:creationId xmlns:p14="http://schemas.microsoft.com/office/powerpoint/2010/main" val="295786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1DCE1F-4148-02FA-DF0A-3432804B91CD}"/>
              </a:ext>
            </a:extLst>
          </p:cNvPr>
          <p:cNvSpPr/>
          <p:nvPr/>
        </p:nvSpPr>
        <p:spPr>
          <a:xfrm>
            <a:off x="3269225" y="-265471"/>
            <a:ext cx="5653549" cy="19172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84117-D543-FF3D-1E0D-99FAB0B981AC}"/>
              </a:ext>
            </a:extLst>
          </p:cNvPr>
          <p:cNvSpPr/>
          <p:nvPr/>
        </p:nvSpPr>
        <p:spPr>
          <a:xfrm>
            <a:off x="7170044" y="157167"/>
            <a:ext cx="4933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Scrollable page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131CD-D7F0-89FD-0232-235E6AA508C2}"/>
              </a:ext>
            </a:extLst>
          </p:cNvPr>
          <p:cNvSpPr txBox="1"/>
          <p:nvPr/>
        </p:nvSpPr>
        <p:spPr>
          <a:xfrm>
            <a:off x="1887794" y="2359742"/>
            <a:ext cx="258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of Investment ----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8DC7E8-9150-72CC-8EF1-95C7BC04C488}"/>
              </a:ext>
            </a:extLst>
          </p:cNvPr>
          <p:cNvSpPr/>
          <p:nvPr/>
        </p:nvSpPr>
        <p:spPr>
          <a:xfrm>
            <a:off x="688258" y="2821858"/>
            <a:ext cx="10992465" cy="1504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6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97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Sujay Senthil</dc:creator>
  <cp:lastModifiedBy>Sujay Senthil</cp:lastModifiedBy>
  <cp:revision>1</cp:revision>
  <dcterms:created xsi:type="dcterms:W3CDTF">2025-09-08T05:30:13Z</dcterms:created>
  <dcterms:modified xsi:type="dcterms:W3CDTF">2025-09-08T05:47:53Z</dcterms:modified>
</cp:coreProperties>
</file>