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embeddedFontLst>
    <p:embeddedFont>
      <p:font typeface="Roboto Slab"/>
      <p:regular r:id="rId18"/>
      <p:bold r:id="rId19"/>
    </p:embeddedFon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7.xml"/><Relationship Id="rId22" Type="http://schemas.openxmlformats.org/officeDocument/2006/relationships/font" Target="fonts/Roboto-italic.fntdata"/><Relationship Id="rId10" Type="http://schemas.openxmlformats.org/officeDocument/2006/relationships/slide" Target="slides/slide6.xml"/><Relationship Id="rId21" Type="http://schemas.openxmlformats.org/officeDocument/2006/relationships/font" Target="fonts/Roboto-bold.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RobotoSlab-bold.fntdata"/><Relationship Id="rId6" Type="http://schemas.openxmlformats.org/officeDocument/2006/relationships/slide" Target="slides/slide2.xml"/><Relationship Id="rId18" Type="http://schemas.openxmlformats.org/officeDocument/2006/relationships/font" Target="fonts/RobotoSlab-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8fa5760e06_0_37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8fa5760e06_0_37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8fa5760e06_0_36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8fa5760e06_0_3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8fa5760e06_0_36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fa5760e06_0_36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8fa5760e06_0_36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fa5760e06_0_36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8fa5760e06_0_37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fa5760e06_0_37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8fa5760e06_0_37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8fa5760e06_0_37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033067" y="896808"/>
            <a:ext cx="1442131" cy="1499896"/>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8716786" y="4457271"/>
            <a:ext cx="1442131" cy="1499896"/>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5812802" y="3756618"/>
            <a:ext cx="5664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2240402" y="1585234"/>
            <a:ext cx="7711200" cy="1943100"/>
          </a:xfrm>
          <a:prstGeom prst="rect">
            <a:avLst/>
          </a:prstGeom>
        </p:spPr>
        <p:txBody>
          <a:bodyPr anchorCtr="0" anchor="b" bIns="121900" lIns="121900" spcFirstLastPara="1" rIns="121900" wrap="square" tIns="121900">
            <a:noAutofit/>
          </a:bodyPr>
          <a:lstStyle>
            <a:lvl1pPr lvl="0" algn="ctr">
              <a:spcBef>
                <a:spcPts val="0"/>
              </a:spcBef>
              <a:spcAft>
                <a:spcPts val="0"/>
              </a:spcAft>
              <a:buSzPts val="5300"/>
              <a:buNone/>
              <a:defRPr sz="5300"/>
            </a:lvl1pPr>
            <a:lvl2pPr lvl="1" algn="ctr">
              <a:spcBef>
                <a:spcPts val="0"/>
              </a:spcBef>
              <a:spcAft>
                <a:spcPts val="0"/>
              </a:spcAft>
              <a:buSzPts val="5300"/>
              <a:buNone/>
              <a:defRPr sz="5300"/>
            </a:lvl2pPr>
            <a:lvl3pPr lvl="2" algn="ctr">
              <a:spcBef>
                <a:spcPts val="0"/>
              </a:spcBef>
              <a:spcAft>
                <a:spcPts val="0"/>
              </a:spcAft>
              <a:buSzPts val="5300"/>
              <a:buNone/>
              <a:defRPr sz="5300"/>
            </a:lvl3pPr>
            <a:lvl4pPr lvl="3" algn="ctr">
              <a:spcBef>
                <a:spcPts val="0"/>
              </a:spcBef>
              <a:spcAft>
                <a:spcPts val="0"/>
              </a:spcAft>
              <a:buSzPts val="5300"/>
              <a:buNone/>
              <a:defRPr sz="5300"/>
            </a:lvl4pPr>
            <a:lvl5pPr lvl="4" algn="ctr">
              <a:spcBef>
                <a:spcPts val="0"/>
              </a:spcBef>
              <a:spcAft>
                <a:spcPts val="0"/>
              </a:spcAft>
              <a:buSzPts val="5300"/>
              <a:buNone/>
              <a:defRPr sz="5300"/>
            </a:lvl5pPr>
            <a:lvl6pPr lvl="5" algn="ctr">
              <a:spcBef>
                <a:spcPts val="0"/>
              </a:spcBef>
              <a:spcAft>
                <a:spcPts val="0"/>
              </a:spcAft>
              <a:buSzPts val="5300"/>
              <a:buNone/>
              <a:defRPr sz="5300"/>
            </a:lvl6pPr>
            <a:lvl7pPr lvl="6" algn="ctr">
              <a:spcBef>
                <a:spcPts val="0"/>
              </a:spcBef>
              <a:spcAft>
                <a:spcPts val="0"/>
              </a:spcAft>
              <a:buSzPts val="5300"/>
              <a:buNone/>
              <a:defRPr sz="5300"/>
            </a:lvl7pPr>
            <a:lvl8pPr lvl="7" algn="ctr">
              <a:spcBef>
                <a:spcPts val="0"/>
              </a:spcBef>
              <a:spcAft>
                <a:spcPts val="0"/>
              </a:spcAft>
              <a:buSzPts val="5300"/>
              <a:buNone/>
              <a:defRPr sz="5300"/>
            </a:lvl8pPr>
            <a:lvl9pPr lvl="8" algn="ctr">
              <a:spcBef>
                <a:spcPts val="0"/>
              </a:spcBef>
              <a:spcAft>
                <a:spcPts val="0"/>
              </a:spcAft>
              <a:buSzPts val="5300"/>
              <a:buNone/>
              <a:defRPr sz="5300"/>
            </a:lvl9pPr>
          </a:lstStyle>
          <a:p/>
        </p:txBody>
      </p:sp>
      <p:sp>
        <p:nvSpPr>
          <p:cNvPr id="14" name="Google Shape;14;p2"/>
          <p:cNvSpPr txBox="1"/>
          <p:nvPr>
            <p:ph idx="1" type="subTitle"/>
          </p:nvPr>
        </p:nvSpPr>
        <p:spPr>
          <a:xfrm>
            <a:off x="2240402" y="4065933"/>
            <a:ext cx="7711200" cy="1212000"/>
          </a:xfrm>
          <a:prstGeom prst="rect">
            <a:avLst/>
          </a:prstGeom>
        </p:spPr>
        <p:txBody>
          <a:bodyPr anchorCtr="0" anchor="t" bIns="121900" lIns="121900" spcFirstLastPara="1" rIns="121900" wrap="square" tIns="121900">
            <a:noAutofit/>
          </a:bodyPr>
          <a:lstStyle>
            <a:lvl1pPr lvl="0"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200" y="6769100"/>
            <a:ext cx="12191700" cy="88800"/>
          </a:xfrm>
          <a:prstGeom prst="rect">
            <a:avLst/>
          </a:pr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517200" y="1536600"/>
            <a:ext cx="11157600" cy="2051100"/>
          </a:xfrm>
          <a:prstGeom prst="rect">
            <a:avLst/>
          </a:prstGeom>
        </p:spPr>
        <p:txBody>
          <a:bodyPr anchorCtr="0" anchor="ctr" bIns="121900" lIns="121900" spcFirstLastPara="1" rIns="121900" wrap="square" tIns="121900">
            <a:noAutofit/>
          </a:bodyPr>
          <a:lstStyle>
            <a:lvl1pPr lvl="0" algn="ctr">
              <a:spcBef>
                <a:spcPts val="0"/>
              </a:spcBef>
              <a:spcAft>
                <a:spcPts val="0"/>
              </a:spcAft>
              <a:buClr>
                <a:schemeClr val="accent5"/>
              </a:buClr>
              <a:buSzPts val="17300"/>
              <a:buNone/>
              <a:defRPr sz="17300">
                <a:solidFill>
                  <a:schemeClr val="accent5"/>
                </a:solidFill>
              </a:defRPr>
            </a:lvl1pPr>
            <a:lvl2pPr lvl="1" algn="ctr">
              <a:spcBef>
                <a:spcPts val="0"/>
              </a:spcBef>
              <a:spcAft>
                <a:spcPts val="0"/>
              </a:spcAft>
              <a:buClr>
                <a:schemeClr val="accent5"/>
              </a:buClr>
              <a:buSzPts val="17300"/>
              <a:buNone/>
              <a:defRPr sz="17300">
                <a:solidFill>
                  <a:schemeClr val="accent5"/>
                </a:solidFill>
              </a:defRPr>
            </a:lvl2pPr>
            <a:lvl3pPr lvl="2" algn="ctr">
              <a:spcBef>
                <a:spcPts val="0"/>
              </a:spcBef>
              <a:spcAft>
                <a:spcPts val="0"/>
              </a:spcAft>
              <a:buClr>
                <a:schemeClr val="accent5"/>
              </a:buClr>
              <a:buSzPts val="17300"/>
              <a:buNone/>
              <a:defRPr sz="17300">
                <a:solidFill>
                  <a:schemeClr val="accent5"/>
                </a:solidFill>
              </a:defRPr>
            </a:lvl3pPr>
            <a:lvl4pPr lvl="3" algn="ctr">
              <a:spcBef>
                <a:spcPts val="0"/>
              </a:spcBef>
              <a:spcAft>
                <a:spcPts val="0"/>
              </a:spcAft>
              <a:buClr>
                <a:schemeClr val="accent5"/>
              </a:buClr>
              <a:buSzPts val="17300"/>
              <a:buNone/>
              <a:defRPr sz="17300">
                <a:solidFill>
                  <a:schemeClr val="accent5"/>
                </a:solidFill>
              </a:defRPr>
            </a:lvl4pPr>
            <a:lvl5pPr lvl="4" algn="ctr">
              <a:spcBef>
                <a:spcPts val="0"/>
              </a:spcBef>
              <a:spcAft>
                <a:spcPts val="0"/>
              </a:spcAft>
              <a:buClr>
                <a:schemeClr val="accent5"/>
              </a:buClr>
              <a:buSzPts val="17300"/>
              <a:buNone/>
              <a:defRPr sz="17300">
                <a:solidFill>
                  <a:schemeClr val="accent5"/>
                </a:solidFill>
              </a:defRPr>
            </a:lvl5pPr>
            <a:lvl6pPr lvl="5" algn="ctr">
              <a:spcBef>
                <a:spcPts val="0"/>
              </a:spcBef>
              <a:spcAft>
                <a:spcPts val="0"/>
              </a:spcAft>
              <a:buClr>
                <a:schemeClr val="accent5"/>
              </a:buClr>
              <a:buSzPts val="17300"/>
              <a:buNone/>
              <a:defRPr sz="17300">
                <a:solidFill>
                  <a:schemeClr val="accent5"/>
                </a:solidFill>
              </a:defRPr>
            </a:lvl6pPr>
            <a:lvl7pPr lvl="6" algn="ctr">
              <a:spcBef>
                <a:spcPts val="0"/>
              </a:spcBef>
              <a:spcAft>
                <a:spcPts val="0"/>
              </a:spcAft>
              <a:buClr>
                <a:schemeClr val="accent5"/>
              </a:buClr>
              <a:buSzPts val="17300"/>
              <a:buNone/>
              <a:defRPr sz="17300">
                <a:solidFill>
                  <a:schemeClr val="accent5"/>
                </a:solidFill>
              </a:defRPr>
            </a:lvl7pPr>
            <a:lvl8pPr lvl="7" algn="ctr">
              <a:spcBef>
                <a:spcPts val="0"/>
              </a:spcBef>
              <a:spcAft>
                <a:spcPts val="0"/>
              </a:spcAft>
              <a:buClr>
                <a:schemeClr val="accent5"/>
              </a:buClr>
              <a:buSzPts val="17300"/>
              <a:buNone/>
              <a:defRPr sz="17300">
                <a:solidFill>
                  <a:schemeClr val="accent5"/>
                </a:solidFill>
              </a:defRPr>
            </a:lvl8pPr>
            <a:lvl9pPr lvl="8" algn="ctr">
              <a:spcBef>
                <a:spcPts val="0"/>
              </a:spcBef>
              <a:spcAft>
                <a:spcPts val="0"/>
              </a:spcAft>
              <a:buClr>
                <a:schemeClr val="accent5"/>
              </a:buClr>
              <a:buSzPts val="17300"/>
              <a:buNone/>
              <a:defRPr sz="17300">
                <a:solidFill>
                  <a:schemeClr val="accent5"/>
                </a:solidFill>
              </a:defRPr>
            </a:lvl9pPr>
          </a:lstStyle>
          <a:p>
            <a:r>
              <a:t>xx%</a:t>
            </a:r>
          </a:p>
        </p:txBody>
      </p:sp>
      <p:sp>
        <p:nvSpPr>
          <p:cNvPr id="55" name="Google Shape;55;p11"/>
          <p:cNvSpPr txBox="1"/>
          <p:nvPr>
            <p:ph idx="1" type="body"/>
          </p:nvPr>
        </p:nvSpPr>
        <p:spPr>
          <a:xfrm>
            <a:off x="517200" y="3892600"/>
            <a:ext cx="11157600" cy="1428900"/>
          </a:xfrm>
          <a:prstGeom prst="rect">
            <a:avLst/>
          </a:prstGeom>
        </p:spPr>
        <p:txBody>
          <a:bodyPr anchorCtr="0" anchor="t" bIns="121900" lIns="121900" spcFirstLastPara="1" rIns="121900" wrap="square" tIns="121900">
            <a:noAutofit/>
          </a:bodyPr>
          <a:lstStyle>
            <a:lvl1pPr indent="-381000" lvl="0" marL="457200" algn="ctr">
              <a:spcBef>
                <a:spcPts val="0"/>
              </a:spcBef>
              <a:spcAft>
                <a:spcPts val="0"/>
              </a:spcAft>
              <a:buSzPts val="2400"/>
              <a:buChar char="●"/>
              <a:defRPr/>
            </a:lvl1pPr>
            <a:lvl2pPr indent="-349250" lvl="1" marL="914400" algn="ctr">
              <a:spcBef>
                <a:spcPts val="2100"/>
              </a:spcBef>
              <a:spcAft>
                <a:spcPts val="0"/>
              </a:spcAft>
              <a:buSzPts val="1900"/>
              <a:buChar char="○"/>
              <a:defRPr/>
            </a:lvl2pPr>
            <a:lvl3pPr indent="-349250" lvl="2" marL="1371600" algn="ctr">
              <a:spcBef>
                <a:spcPts val="2100"/>
              </a:spcBef>
              <a:spcAft>
                <a:spcPts val="0"/>
              </a:spcAft>
              <a:buSzPts val="1900"/>
              <a:buChar char="■"/>
              <a:defRPr/>
            </a:lvl3pPr>
            <a:lvl4pPr indent="-349250" lvl="3" marL="1828800" algn="ctr">
              <a:spcBef>
                <a:spcPts val="2100"/>
              </a:spcBef>
              <a:spcAft>
                <a:spcPts val="0"/>
              </a:spcAft>
              <a:buSzPts val="1900"/>
              <a:buChar char="●"/>
              <a:defRPr/>
            </a:lvl4pPr>
            <a:lvl5pPr indent="-349250" lvl="4" marL="2286000" algn="ctr">
              <a:spcBef>
                <a:spcPts val="2100"/>
              </a:spcBef>
              <a:spcAft>
                <a:spcPts val="0"/>
              </a:spcAft>
              <a:buSzPts val="1900"/>
              <a:buChar char="○"/>
              <a:defRPr/>
            </a:lvl5pPr>
            <a:lvl6pPr indent="-349250" lvl="5" marL="2743200" algn="ctr">
              <a:spcBef>
                <a:spcPts val="2100"/>
              </a:spcBef>
              <a:spcAft>
                <a:spcPts val="0"/>
              </a:spcAft>
              <a:buSzPts val="1900"/>
              <a:buChar char="■"/>
              <a:defRPr/>
            </a:lvl6pPr>
            <a:lvl7pPr indent="-349250" lvl="6" marL="3200400" algn="ctr">
              <a:spcBef>
                <a:spcPts val="2100"/>
              </a:spcBef>
              <a:spcAft>
                <a:spcPts val="0"/>
              </a:spcAft>
              <a:buSzPts val="1900"/>
              <a:buChar char="●"/>
              <a:defRPr/>
            </a:lvl7pPr>
            <a:lvl8pPr indent="-349250" lvl="7" marL="3657600" algn="ctr">
              <a:spcBef>
                <a:spcPts val="2100"/>
              </a:spcBef>
              <a:spcAft>
                <a:spcPts val="0"/>
              </a:spcAft>
              <a:buSzPts val="1900"/>
              <a:buChar char="○"/>
              <a:defRPr/>
            </a:lvl8pPr>
            <a:lvl9pPr indent="-349250" lvl="8" marL="4114800" algn="ctr">
              <a:spcBef>
                <a:spcPts val="2100"/>
              </a:spcBef>
              <a:spcAft>
                <a:spcPts val="2100"/>
              </a:spcAft>
              <a:buSzPts val="1900"/>
              <a:buChar char="■"/>
              <a:defRPr/>
            </a:lvl9pPr>
          </a:lstStyle>
          <a:p/>
        </p:txBody>
      </p:sp>
      <p:sp>
        <p:nvSpPr>
          <p:cNvPr id="56" name="Google Shape;56;p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5812802" y="3756618"/>
            <a:ext cx="5664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641000" y="2353267"/>
            <a:ext cx="10962900" cy="1209900"/>
          </a:xfrm>
          <a:prstGeom prst="rect">
            <a:avLst/>
          </a:prstGeom>
        </p:spPr>
        <p:txBody>
          <a:bodyPr anchorCtr="0" anchor="b" bIns="121900" lIns="121900" spcFirstLastPara="1" rIns="121900" wrap="square" tIns="121900">
            <a:noAutofit/>
          </a:bodyPr>
          <a:lstStyle>
            <a:lvl1pPr lvl="0" algn="ctr">
              <a:spcBef>
                <a:spcPts val="0"/>
              </a:spcBef>
              <a:spcAft>
                <a:spcPts val="0"/>
              </a:spcAft>
              <a:buSzPts val="6400"/>
              <a:buNone/>
              <a:defRPr sz="6400"/>
            </a:lvl1pPr>
            <a:lvl2pPr lvl="1" algn="ctr">
              <a:spcBef>
                <a:spcPts val="0"/>
              </a:spcBef>
              <a:spcAft>
                <a:spcPts val="0"/>
              </a:spcAft>
              <a:buSzPts val="6400"/>
              <a:buNone/>
              <a:defRPr sz="6400"/>
            </a:lvl2pPr>
            <a:lvl3pPr lvl="2" algn="ctr">
              <a:spcBef>
                <a:spcPts val="0"/>
              </a:spcBef>
              <a:spcAft>
                <a:spcPts val="0"/>
              </a:spcAft>
              <a:buSzPts val="6400"/>
              <a:buNone/>
              <a:defRPr sz="6400"/>
            </a:lvl3pPr>
            <a:lvl4pPr lvl="3" algn="ctr">
              <a:spcBef>
                <a:spcPts val="0"/>
              </a:spcBef>
              <a:spcAft>
                <a:spcPts val="0"/>
              </a:spcAft>
              <a:buSzPts val="6400"/>
              <a:buNone/>
              <a:defRPr sz="6400"/>
            </a:lvl4pPr>
            <a:lvl5pPr lvl="4" algn="ctr">
              <a:spcBef>
                <a:spcPts val="0"/>
              </a:spcBef>
              <a:spcAft>
                <a:spcPts val="0"/>
              </a:spcAft>
              <a:buSzPts val="6400"/>
              <a:buNone/>
              <a:defRPr sz="6400"/>
            </a:lvl5pPr>
            <a:lvl6pPr lvl="5" algn="ctr">
              <a:spcBef>
                <a:spcPts val="0"/>
              </a:spcBef>
              <a:spcAft>
                <a:spcPts val="0"/>
              </a:spcAft>
              <a:buSzPts val="6400"/>
              <a:buNone/>
              <a:defRPr sz="6400"/>
            </a:lvl6pPr>
            <a:lvl7pPr lvl="6" algn="ctr">
              <a:spcBef>
                <a:spcPts val="0"/>
              </a:spcBef>
              <a:spcAft>
                <a:spcPts val="0"/>
              </a:spcAft>
              <a:buSzPts val="6400"/>
              <a:buNone/>
              <a:defRPr sz="6400"/>
            </a:lvl7pPr>
            <a:lvl8pPr lvl="7" algn="ctr">
              <a:spcBef>
                <a:spcPts val="0"/>
              </a:spcBef>
              <a:spcAft>
                <a:spcPts val="0"/>
              </a:spcAft>
              <a:buSzPts val="6400"/>
              <a:buNone/>
              <a:defRPr sz="6400"/>
            </a:lvl8pPr>
            <a:lvl9pPr lvl="8" algn="ctr">
              <a:spcBef>
                <a:spcPts val="0"/>
              </a:spcBef>
              <a:spcAft>
                <a:spcPts val="0"/>
              </a:spcAft>
              <a:buSzPts val="6400"/>
              <a:buNone/>
              <a:defRPr sz="6400"/>
            </a:lvl9pPr>
          </a:lstStyle>
          <a:p/>
        </p:txBody>
      </p:sp>
      <p:sp>
        <p:nvSpPr>
          <p:cNvPr id="19" name="Google Shape;19;p3"/>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656750" y="1680378"/>
            <a:ext cx="5664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517200" y="610700"/>
            <a:ext cx="11157600" cy="914700"/>
          </a:xfrm>
          <a:prstGeom prst="rect">
            <a:avLst/>
          </a:prstGeom>
        </p:spPr>
        <p:txBody>
          <a:bodyPr anchorCtr="0" anchor="b" bIns="121900" lIns="121900" spcFirstLastPara="1" rIns="121900" wrap="square" tIns="12190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3" name="Google Shape;23;p4"/>
          <p:cNvSpPr txBox="1"/>
          <p:nvPr>
            <p:ph idx="1" type="body"/>
          </p:nvPr>
        </p:nvSpPr>
        <p:spPr>
          <a:xfrm>
            <a:off x="517200" y="1986432"/>
            <a:ext cx="11157600" cy="4105200"/>
          </a:xfrm>
          <a:prstGeom prst="rect">
            <a:avLst/>
          </a:prstGeom>
        </p:spPr>
        <p:txBody>
          <a:bodyPr anchorCtr="0" anchor="t" bIns="121900" lIns="121900" spcFirstLastPara="1" rIns="121900" wrap="square" tIns="121900">
            <a:noAutofit/>
          </a:bodyPr>
          <a:lstStyle>
            <a:lvl1pPr indent="-381000" lvl="0" marL="457200">
              <a:spcBef>
                <a:spcPts val="0"/>
              </a:spcBef>
              <a:spcAft>
                <a:spcPts val="0"/>
              </a:spcAft>
              <a:buSzPts val="24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24" name="Google Shape;24;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656750" y="1680378"/>
            <a:ext cx="5664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517200" y="610700"/>
            <a:ext cx="11157600" cy="914700"/>
          </a:xfrm>
          <a:prstGeom prst="rect">
            <a:avLst/>
          </a:prstGeom>
        </p:spPr>
        <p:txBody>
          <a:bodyPr anchorCtr="0" anchor="b" bIns="121900" lIns="121900" spcFirstLastPara="1" rIns="121900" wrap="square" tIns="12190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8" name="Google Shape;28;p5"/>
          <p:cNvSpPr txBox="1"/>
          <p:nvPr>
            <p:ph idx="1" type="body"/>
          </p:nvPr>
        </p:nvSpPr>
        <p:spPr>
          <a:xfrm>
            <a:off x="517200" y="1986433"/>
            <a:ext cx="5333100" cy="41052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29" name="Google Shape;29;p5"/>
          <p:cNvSpPr txBox="1"/>
          <p:nvPr>
            <p:ph idx="2" type="body"/>
          </p:nvPr>
        </p:nvSpPr>
        <p:spPr>
          <a:xfrm>
            <a:off x="6341600" y="1986433"/>
            <a:ext cx="5333100" cy="41052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30" name="Google Shape;30;p5"/>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517200" y="610700"/>
            <a:ext cx="11157600" cy="914700"/>
          </a:xfrm>
          <a:prstGeom prst="rect">
            <a:avLst/>
          </a:prstGeom>
        </p:spPr>
        <p:txBody>
          <a:bodyPr anchorCtr="0" anchor="b" bIns="121900" lIns="121900" spcFirstLastPara="1" rIns="121900" wrap="square" tIns="12190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33" name="Google Shape;33;p6"/>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652291" y="1883036"/>
            <a:ext cx="4419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517200" y="740800"/>
            <a:ext cx="3744000" cy="1007700"/>
          </a:xfrm>
          <a:prstGeom prst="rect">
            <a:avLst/>
          </a:prstGeom>
        </p:spPr>
        <p:txBody>
          <a:bodyPr anchorCtr="0" anchor="b" bIns="121900" lIns="121900" spcFirstLastPara="1" rIns="121900" wrap="square" tIns="12190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7" name="Google Shape;37;p7"/>
          <p:cNvSpPr txBox="1"/>
          <p:nvPr>
            <p:ph idx="1" type="body"/>
          </p:nvPr>
        </p:nvSpPr>
        <p:spPr>
          <a:xfrm>
            <a:off x="517200" y="2125367"/>
            <a:ext cx="3744000" cy="3574800"/>
          </a:xfrm>
          <a:prstGeom prst="rect">
            <a:avLst/>
          </a:prstGeom>
        </p:spPr>
        <p:txBody>
          <a:bodyPr anchorCtr="0" anchor="t" bIns="121900" lIns="121900" spcFirstLastPara="1" rIns="121900" wrap="square" tIns="121900">
            <a:noAutofit/>
          </a:bodyPr>
          <a:lstStyle>
            <a:lvl1pPr indent="-330200" lvl="0" marL="457200">
              <a:spcBef>
                <a:spcPts val="0"/>
              </a:spcBef>
              <a:spcAft>
                <a:spcPts val="0"/>
              </a:spcAft>
              <a:buSzPts val="1600"/>
              <a:buChar char="●"/>
              <a:defRPr sz="16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38" name="Google Shape;38;p7"/>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653667" y="701800"/>
            <a:ext cx="7491600" cy="5454300"/>
          </a:xfrm>
          <a:prstGeom prst="rect">
            <a:avLst/>
          </a:prstGeom>
        </p:spPr>
        <p:txBody>
          <a:bodyPr anchorCtr="0" anchor="ctr" bIns="121900" lIns="121900" spcFirstLastPara="1" rIns="121900" wrap="square" tIns="121900">
            <a:no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41" name="Google Shape;41;p8"/>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6096000" y="-100"/>
            <a:ext cx="6096000" cy="6858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44" name="Google Shape;44;p9"/>
          <p:cNvCxnSpPr/>
          <p:nvPr/>
        </p:nvCxnSpPr>
        <p:spPr>
          <a:xfrm>
            <a:off x="6706233" y="5994004"/>
            <a:ext cx="7212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354000" y="1612100"/>
            <a:ext cx="5393700" cy="2008500"/>
          </a:xfrm>
          <a:prstGeom prst="rect">
            <a:avLst/>
          </a:prstGeom>
        </p:spPr>
        <p:txBody>
          <a:bodyPr anchorCtr="0" anchor="b" bIns="121900" lIns="121900" spcFirstLastPara="1" rIns="121900" wrap="square" tIns="121900">
            <a:noAutofit/>
          </a:bodyPr>
          <a:lstStyle>
            <a:lvl1pPr lvl="0" algn="ctr">
              <a:spcBef>
                <a:spcPts val="0"/>
              </a:spcBef>
              <a:spcAft>
                <a:spcPts val="0"/>
              </a:spcAft>
              <a:buSzPts val="5100"/>
              <a:buNone/>
              <a:defRPr sz="5100"/>
            </a:lvl1pPr>
            <a:lvl2pPr lvl="1" algn="ctr">
              <a:spcBef>
                <a:spcPts val="0"/>
              </a:spcBef>
              <a:spcAft>
                <a:spcPts val="0"/>
              </a:spcAft>
              <a:buSzPts val="5100"/>
              <a:buNone/>
              <a:defRPr sz="5100"/>
            </a:lvl2pPr>
            <a:lvl3pPr lvl="2" algn="ctr">
              <a:spcBef>
                <a:spcPts val="0"/>
              </a:spcBef>
              <a:spcAft>
                <a:spcPts val="0"/>
              </a:spcAft>
              <a:buSzPts val="5100"/>
              <a:buNone/>
              <a:defRPr sz="5100"/>
            </a:lvl3pPr>
            <a:lvl4pPr lvl="3" algn="ctr">
              <a:spcBef>
                <a:spcPts val="0"/>
              </a:spcBef>
              <a:spcAft>
                <a:spcPts val="0"/>
              </a:spcAft>
              <a:buSzPts val="5100"/>
              <a:buNone/>
              <a:defRPr sz="5100"/>
            </a:lvl4pPr>
            <a:lvl5pPr lvl="4" algn="ctr">
              <a:spcBef>
                <a:spcPts val="0"/>
              </a:spcBef>
              <a:spcAft>
                <a:spcPts val="0"/>
              </a:spcAft>
              <a:buSzPts val="5100"/>
              <a:buNone/>
              <a:defRPr sz="5100"/>
            </a:lvl5pPr>
            <a:lvl6pPr lvl="5" algn="ctr">
              <a:spcBef>
                <a:spcPts val="0"/>
              </a:spcBef>
              <a:spcAft>
                <a:spcPts val="0"/>
              </a:spcAft>
              <a:buSzPts val="5100"/>
              <a:buNone/>
              <a:defRPr sz="5100"/>
            </a:lvl6pPr>
            <a:lvl7pPr lvl="6" algn="ctr">
              <a:spcBef>
                <a:spcPts val="0"/>
              </a:spcBef>
              <a:spcAft>
                <a:spcPts val="0"/>
              </a:spcAft>
              <a:buSzPts val="5100"/>
              <a:buNone/>
              <a:defRPr sz="5100"/>
            </a:lvl7pPr>
            <a:lvl8pPr lvl="7" algn="ctr">
              <a:spcBef>
                <a:spcPts val="0"/>
              </a:spcBef>
              <a:spcAft>
                <a:spcPts val="0"/>
              </a:spcAft>
              <a:buSzPts val="5100"/>
              <a:buNone/>
              <a:defRPr sz="5100"/>
            </a:lvl8pPr>
            <a:lvl9pPr lvl="8" algn="ctr">
              <a:spcBef>
                <a:spcPts val="0"/>
              </a:spcBef>
              <a:spcAft>
                <a:spcPts val="0"/>
              </a:spcAft>
              <a:buSzPts val="5100"/>
              <a:buNone/>
              <a:defRPr sz="5100"/>
            </a:lvl9pPr>
          </a:lstStyle>
          <a:p/>
        </p:txBody>
      </p:sp>
      <p:sp>
        <p:nvSpPr>
          <p:cNvPr id="46" name="Google Shape;46;p9"/>
          <p:cNvSpPr txBox="1"/>
          <p:nvPr>
            <p:ph idx="1" type="subTitle"/>
          </p:nvPr>
        </p:nvSpPr>
        <p:spPr>
          <a:xfrm>
            <a:off x="354000" y="3692001"/>
            <a:ext cx="5393700" cy="1794000"/>
          </a:xfrm>
          <a:prstGeom prst="rect">
            <a:avLst/>
          </a:prstGeom>
        </p:spPr>
        <p:txBody>
          <a:bodyPr anchorCtr="0" anchor="t" bIns="121900" lIns="121900" spcFirstLastPara="1" rIns="121900" wrap="square" tIns="121900">
            <a:noAutofit/>
          </a:bodyPr>
          <a:lstStyle>
            <a:lvl1pPr lvl="0" algn="ctr">
              <a:lnSpc>
                <a:spcPct val="100000"/>
              </a:lnSpc>
              <a:spcBef>
                <a:spcPts val="0"/>
              </a:spcBef>
              <a:spcAft>
                <a:spcPts val="0"/>
              </a:spcAft>
              <a:buClr>
                <a:schemeClr val="accent5"/>
              </a:buClr>
              <a:buSzPts val="2800"/>
              <a:buNone/>
              <a:defRPr sz="2800">
                <a:solidFill>
                  <a:schemeClr val="accent5"/>
                </a:solidFill>
              </a:defRPr>
            </a:lvl1pPr>
            <a:lvl2pPr lvl="1" algn="ctr">
              <a:lnSpc>
                <a:spcPct val="100000"/>
              </a:lnSpc>
              <a:spcBef>
                <a:spcPts val="0"/>
              </a:spcBef>
              <a:spcAft>
                <a:spcPts val="0"/>
              </a:spcAft>
              <a:buClr>
                <a:schemeClr val="accent5"/>
              </a:buClr>
              <a:buSzPts val="2800"/>
              <a:buNone/>
              <a:defRPr sz="2800">
                <a:solidFill>
                  <a:schemeClr val="accent5"/>
                </a:solidFill>
              </a:defRPr>
            </a:lvl2pPr>
            <a:lvl3pPr lvl="2" algn="ctr">
              <a:lnSpc>
                <a:spcPct val="100000"/>
              </a:lnSpc>
              <a:spcBef>
                <a:spcPts val="0"/>
              </a:spcBef>
              <a:spcAft>
                <a:spcPts val="0"/>
              </a:spcAft>
              <a:buClr>
                <a:schemeClr val="accent5"/>
              </a:buClr>
              <a:buSzPts val="2800"/>
              <a:buNone/>
              <a:defRPr sz="2800">
                <a:solidFill>
                  <a:schemeClr val="accent5"/>
                </a:solidFill>
              </a:defRPr>
            </a:lvl3pPr>
            <a:lvl4pPr lvl="3" algn="ctr">
              <a:lnSpc>
                <a:spcPct val="100000"/>
              </a:lnSpc>
              <a:spcBef>
                <a:spcPts val="0"/>
              </a:spcBef>
              <a:spcAft>
                <a:spcPts val="0"/>
              </a:spcAft>
              <a:buClr>
                <a:schemeClr val="accent5"/>
              </a:buClr>
              <a:buSzPts val="2800"/>
              <a:buNone/>
              <a:defRPr sz="2800">
                <a:solidFill>
                  <a:schemeClr val="accent5"/>
                </a:solidFill>
              </a:defRPr>
            </a:lvl4pPr>
            <a:lvl5pPr lvl="4" algn="ctr">
              <a:lnSpc>
                <a:spcPct val="100000"/>
              </a:lnSpc>
              <a:spcBef>
                <a:spcPts val="0"/>
              </a:spcBef>
              <a:spcAft>
                <a:spcPts val="0"/>
              </a:spcAft>
              <a:buClr>
                <a:schemeClr val="accent5"/>
              </a:buClr>
              <a:buSzPts val="2800"/>
              <a:buNone/>
              <a:defRPr sz="2800">
                <a:solidFill>
                  <a:schemeClr val="accent5"/>
                </a:solidFill>
              </a:defRPr>
            </a:lvl5pPr>
            <a:lvl6pPr lvl="5" algn="ctr">
              <a:lnSpc>
                <a:spcPct val="100000"/>
              </a:lnSpc>
              <a:spcBef>
                <a:spcPts val="0"/>
              </a:spcBef>
              <a:spcAft>
                <a:spcPts val="0"/>
              </a:spcAft>
              <a:buClr>
                <a:schemeClr val="accent5"/>
              </a:buClr>
              <a:buSzPts val="2800"/>
              <a:buNone/>
              <a:defRPr sz="2800">
                <a:solidFill>
                  <a:schemeClr val="accent5"/>
                </a:solidFill>
              </a:defRPr>
            </a:lvl6pPr>
            <a:lvl7pPr lvl="6" algn="ctr">
              <a:lnSpc>
                <a:spcPct val="100000"/>
              </a:lnSpc>
              <a:spcBef>
                <a:spcPts val="0"/>
              </a:spcBef>
              <a:spcAft>
                <a:spcPts val="0"/>
              </a:spcAft>
              <a:buClr>
                <a:schemeClr val="accent5"/>
              </a:buClr>
              <a:buSzPts val="2800"/>
              <a:buNone/>
              <a:defRPr sz="2800">
                <a:solidFill>
                  <a:schemeClr val="accent5"/>
                </a:solidFill>
              </a:defRPr>
            </a:lvl7pPr>
            <a:lvl8pPr lvl="7" algn="ctr">
              <a:lnSpc>
                <a:spcPct val="100000"/>
              </a:lnSpc>
              <a:spcBef>
                <a:spcPts val="0"/>
              </a:spcBef>
              <a:spcAft>
                <a:spcPts val="0"/>
              </a:spcAft>
              <a:buClr>
                <a:schemeClr val="accent5"/>
              </a:buClr>
              <a:buSzPts val="2800"/>
              <a:buNone/>
              <a:defRPr sz="2800">
                <a:solidFill>
                  <a:schemeClr val="accent5"/>
                </a:solidFill>
              </a:defRPr>
            </a:lvl8pPr>
            <a:lvl9pPr lvl="8" algn="ctr">
              <a:lnSpc>
                <a:spcPct val="100000"/>
              </a:lnSpc>
              <a:spcBef>
                <a:spcPts val="0"/>
              </a:spcBef>
              <a:spcAft>
                <a:spcPts val="0"/>
              </a:spcAft>
              <a:buClr>
                <a:schemeClr val="accent5"/>
              </a:buClr>
              <a:buSzPts val="2800"/>
              <a:buNone/>
              <a:defRPr sz="2800">
                <a:solidFill>
                  <a:schemeClr val="accent5"/>
                </a:solidFill>
              </a:defRPr>
            </a:lvl9pPr>
          </a:lstStyle>
          <a:p/>
        </p:txBody>
      </p:sp>
      <p:sp>
        <p:nvSpPr>
          <p:cNvPr id="47" name="Google Shape;47;p9"/>
          <p:cNvSpPr txBox="1"/>
          <p:nvPr>
            <p:ph idx="2" type="body"/>
          </p:nvPr>
        </p:nvSpPr>
        <p:spPr>
          <a:xfrm>
            <a:off x="6586000" y="965600"/>
            <a:ext cx="5115900" cy="4926900"/>
          </a:xfrm>
          <a:prstGeom prst="rect">
            <a:avLst/>
          </a:prstGeom>
        </p:spPr>
        <p:txBody>
          <a:bodyPr anchorCtr="0" anchor="ctr" bIns="121900" lIns="121900" spcFirstLastPara="1" rIns="121900" wrap="square" tIns="121900">
            <a:noAutofit/>
          </a:bodyPr>
          <a:lstStyle>
            <a:lvl1pPr indent="-381000" lvl="0" marL="457200">
              <a:spcBef>
                <a:spcPts val="0"/>
              </a:spcBef>
              <a:spcAft>
                <a:spcPts val="0"/>
              </a:spcAft>
              <a:buSzPts val="24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48" name="Google Shape;48;p9"/>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426000" y="5644967"/>
            <a:ext cx="7998300" cy="798300"/>
          </a:xfrm>
          <a:prstGeom prst="rect">
            <a:avLst/>
          </a:prstGeom>
        </p:spPr>
        <p:txBody>
          <a:bodyPr anchorCtr="0" anchor="ctr" bIns="121900" lIns="121900" spcFirstLastPara="1" rIns="121900" wrap="square" tIns="121900">
            <a:noAutofit/>
          </a:bodyPr>
          <a:lstStyle>
            <a:lvl1pPr indent="-228600" lvl="0" marL="457200">
              <a:lnSpc>
                <a:spcPct val="100000"/>
              </a:lnSpc>
              <a:spcBef>
                <a:spcPts val="0"/>
              </a:spcBef>
              <a:spcAft>
                <a:spcPts val="0"/>
              </a:spcAft>
              <a:buSzPts val="24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17200" y="610700"/>
            <a:ext cx="11157600" cy="914700"/>
          </a:xfrm>
          <a:prstGeom prst="rect">
            <a:avLst/>
          </a:prstGeom>
          <a:noFill/>
          <a:ln>
            <a:noFill/>
          </a:ln>
        </p:spPr>
        <p:txBody>
          <a:bodyPr anchorCtr="0" anchor="b" bIns="121900" lIns="121900" spcFirstLastPara="1" rIns="121900" wrap="square" tIns="121900">
            <a:noAutofit/>
          </a:bodyPr>
          <a:lstStyle>
            <a:lvl1pPr lvl="0">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1pPr>
            <a:lvl2pPr lvl="1">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2pPr>
            <a:lvl3pPr lvl="2">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3pPr>
            <a:lvl4pPr lvl="3">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4pPr>
            <a:lvl5pPr lvl="4">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5pPr>
            <a:lvl6pPr lvl="5">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6pPr>
            <a:lvl7pPr lvl="6">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7pPr>
            <a:lvl8pPr lvl="7">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8pPr>
            <a:lvl9pPr lvl="8">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517200" y="1986432"/>
            <a:ext cx="11157600" cy="4105200"/>
          </a:xfrm>
          <a:prstGeom prst="rect">
            <a:avLst/>
          </a:prstGeom>
          <a:noFill/>
          <a:ln>
            <a:noFill/>
          </a:ln>
        </p:spPr>
        <p:txBody>
          <a:bodyPr anchorCtr="0" anchor="t" bIns="121900" lIns="121900" spcFirstLastPara="1" rIns="121900" wrap="square" tIns="121900">
            <a:noAutofit/>
          </a:bodyPr>
          <a:lstStyle>
            <a:lvl1pPr indent="-381000" lvl="0" marL="457200">
              <a:lnSpc>
                <a:spcPct val="115000"/>
              </a:lnSpc>
              <a:spcBef>
                <a:spcPts val="0"/>
              </a:spcBef>
              <a:spcAft>
                <a:spcPts val="0"/>
              </a:spcAft>
              <a:buClr>
                <a:schemeClr val="dk1"/>
              </a:buClr>
              <a:buSzPts val="2400"/>
              <a:buFont typeface="Roboto"/>
              <a:buChar char="●"/>
              <a:defRPr sz="2400">
                <a:solidFill>
                  <a:schemeClr val="dk1"/>
                </a:solidFill>
                <a:latin typeface="Roboto"/>
                <a:ea typeface="Roboto"/>
                <a:cs typeface="Roboto"/>
                <a:sym typeface="Roboto"/>
              </a:defRPr>
            </a:lvl1pPr>
            <a:lvl2pPr indent="-349250" lvl="1" marL="914400">
              <a:lnSpc>
                <a:spcPct val="115000"/>
              </a:lnSpc>
              <a:spcBef>
                <a:spcPts val="2100"/>
              </a:spcBef>
              <a:spcAft>
                <a:spcPts val="0"/>
              </a:spcAft>
              <a:buClr>
                <a:schemeClr val="dk1"/>
              </a:buClr>
              <a:buSzPts val="1900"/>
              <a:buFont typeface="Roboto"/>
              <a:buChar char="○"/>
              <a:defRPr sz="1900">
                <a:solidFill>
                  <a:schemeClr val="dk1"/>
                </a:solidFill>
                <a:latin typeface="Roboto"/>
                <a:ea typeface="Roboto"/>
                <a:cs typeface="Roboto"/>
                <a:sym typeface="Roboto"/>
              </a:defRPr>
            </a:lvl2pPr>
            <a:lvl3pPr indent="-349250" lvl="2" marL="1371600">
              <a:lnSpc>
                <a:spcPct val="115000"/>
              </a:lnSpc>
              <a:spcBef>
                <a:spcPts val="2100"/>
              </a:spcBef>
              <a:spcAft>
                <a:spcPts val="0"/>
              </a:spcAft>
              <a:buClr>
                <a:schemeClr val="dk1"/>
              </a:buClr>
              <a:buSzPts val="1900"/>
              <a:buFont typeface="Roboto"/>
              <a:buChar char="■"/>
              <a:defRPr sz="1900">
                <a:solidFill>
                  <a:schemeClr val="dk1"/>
                </a:solidFill>
                <a:latin typeface="Roboto"/>
                <a:ea typeface="Roboto"/>
                <a:cs typeface="Roboto"/>
                <a:sym typeface="Roboto"/>
              </a:defRPr>
            </a:lvl3pPr>
            <a:lvl4pPr indent="-349250" lvl="3" marL="1828800">
              <a:lnSpc>
                <a:spcPct val="115000"/>
              </a:lnSpc>
              <a:spcBef>
                <a:spcPts val="2100"/>
              </a:spcBef>
              <a:spcAft>
                <a:spcPts val="0"/>
              </a:spcAft>
              <a:buClr>
                <a:schemeClr val="dk1"/>
              </a:buClr>
              <a:buSzPts val="1900"/>
              <a:buFont typeface="Roboto"/>
              <a:buChar char="●"/>
              <a:defRPr sz="1900">
                <a:solidFill>
                  <a:schemeClr val="dk1"/>
                </a:solidFill>
                <a:latin typeface="Roboto"/>
                <a:ea typeface="Roboto"/>
                <a:cs typeface="Roboto"/>
                <a:sym typeface="Roboto"/>
              </a:defRPr>
            </a:lvl4pPr>
            <a:lvl5pPr indent="-349250" lvl="4" marL="2286000">
              <a:lnSpc>
                <a:spcPct val="115000"/>
              </a:lnSpc>
              <a:spcBef>
                <a:spcPts val="2100"/>
              </a:spcBef>
              <a:spcAft>
                <a:spcPts val="0"/>
              </a:spcAft>
              <a:buClr>
                <a:schemeClr val="dk1"/>
              </a:buClr>
              <a:buSzPts val="1900"/>
              <a:buFont typeface="Roboto"/>
              <a:buChar char="○"/>
              <a:defRPr sz="1900">
                <a:solidFill>
                  <a:schemeClr val="dk1"/>
                </a:solidFill>
                <a:latin typeface="Roboto"/>
                <a:ea typeface="Roboto"/>
                <a:cs typeface="Roboto"/>
                <a:sym typeface="Roboto"/>
              </a:defRPr>
            </a:lvl5pPr>
            <a:lvl6pPr indent="-349250" lvl="5" marL="2743200">
              <a:lnSpc>
                <a:spcPct val="115000"/>
              </a:lnSpc>
              <a:spcBef>
                <a:spcPts val="2100"/>
              </a:spcBef>
              <a:spcAft>
                <a:spcPts val="0"/>
              </a:spcAft>
              <a:buClr>
                <a:schemeClr val="dk1"/>
              </a:buClr>
              <a:buSzPts val="1900"/>
              <a:buFont typeface="Roboto"/>
              <a:buChar char="■"/>
              <a:defRPr sz="1900">
                <a:solidFill>
                  <a:schemeClr val="dk1"/>
                </a:solidFill>
                <a:latin typeface="Roboto"/>
                <a:ea typeface="Roboto"/>
                <a:cs typeface="Roboto"/>
                <a:sym typeface="Roboto"/>
              </a:defRPr>
            </a:lvl6pPr>
            <a:lvl7pPr indent="-349250" lvl="6" marL="3200400">
              <a:lnSpc>
                <a:spcPct val="115000"/>
              </a:lnSpc>
              <a:spcBef>
                <a:spcPts val="2100"/>
              </a:spcBef>
              <a:spcAft>
                <a:spcPts val="0"/>
              </a:spcAft>
              <a:buClr>
                <a:schemeClr val="dk1"/>
              </a:buClr>
              <a:buSzPts val="1900"/>
              <a:buFont typeface="Roboto"/>
              <a:buChar char="●"/>
              <a:defRPr sz="1900">
                <a:solidFill>
                  <a:schemeClr val="dk1"/>
                </a:solidFill>
                <a:latin typeface="Roboto"/>
                <a:ea typeface="Roboto"/>
                <a:cs typeface="Roboto"/>
                <a:sym typeface="Roboto"/>
              </a:defRPr>
            </a:lvl7pPr>
            <a:lvl8pPr indent="-349250" lvl="7" marL="3657600">
              <a:lnSpc>
                <a:spcPct val="115000"/>
              </a:lnSpc>
              <a:spcBef>
                <a:spcPts val="2100"/>
              </a:spcBef>
              <a:spcAft>
                <a:spcPts val="0"/>
              </a:spcAft>
              <a:buClr>
                <a:schemeClr val="dk1"/>
              </a:buClr>
              <a:buSzPts val="1900"/>
              <a:buFont typeface="Roboto"/>
              <a:buChar char="○"/>
              <a:defRPr sz="1900">
                <a:solidFill>
                  <a:schemeClr val="dk1"/>
                </a:solidFill>
                <a:latin typeface="Roboto"/>
                <a:ea typeface="Roboto"/>
                <a:cs typeface="Roboto"/>
                <a:sym typeface="Roboto"/>
              </a:defRPr>
            </a:lvl8pPr>
            <a:lvl9pPr indent="-349250" lvl="8" marL="4114800">
              <a:lnSpc>
                <a:spcPct val="115000"/>
              </a:lnSpc>
              <a:spcBef>
                <a:spcPts val="2100"/>
              </a:spcBef>
              <a:spcAft>
                <a:spcPts val="2100"/>
              </a:spcAft>
              <a:buClr>
                <a:schemeClr val="dk1"/>
              </a:buClr>
              <a:buSzPts val="1900"/>
              <a:buFont typeface="Roboto"/>
              <a:buChar char="■"/>
              <a:defRPr sz="1900">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dk1"/>
                </a:solidFill>
                <a:latin typeface="Roboto"/>
                <a:ea typeface="Roboto"/>
                <a:cs typeface="Roboto"/>
                <a:sym typeface="Roboto"/>
              </a:defRPr>
            </a:lvl1pPr>
            <a:lvl2pPr lvl="1" algn="r">
              <a:buNone/>
              <a:defRPr sz="1300">
                <a:solidFill>
                  <a:schemeClr val="dk1"/>
                </a:solidFill>
                <a:latin typeface="Roboto"/>
                <a:ea typeface="Roboto"/>
                <a:cs typeface="Roboto"/>
                <a:sym typeface="Roboto"/>
              </a:defRPr>
            </a:lvl2pPr>
            <a:lvl3pPr lvl="2" algn="r">
              <a:buNone/>
              <a:defRPr sz="1300">
                <a:solidFill>
                  <a:schemeClr val="dk1"/>
                </a:solidFill>
                <a:latin typeface="Roboto"/>
                <a:ea typeface="Roboto"/>
                <a:cs typeface="Roboto"/>
                <a:sym typeface="Roboto"/>
              </a:defRPr>
            </a:lvl3pPr>
            <a:lvl4pPr lvl="3" algn="r">
              <a:buNone/>
              <a:defRPr sz="1300">
                <a:solidFill>
                  <a:schemeClr val="dk1"/>
                </a:solidFill>
                <a:latin typeface="Roboto"/>
                <a:ea typeface="Roboto"/>
                <a:cs typeface="Roboto"/>
                <a:sym typeface="Roboto"/>
              </a:defRPr>
            </a:lvl4pPr>
            <a:lvl5pPr lvl="4" algn="r">
              <a:buNone/>
              <a:defRPr sz="1300">
                <a:solidFill>
                  <a:schemeClr val="dk1"/>
                </a:solidFill>
                <a:latin typeface="Roboto"/>
                <a:ea typeface="Roboto"/>
                <a:cs typeface="Roboto"/>
                <a:sym typeface="Roboto"/>
              </a:defRPr>
            </a:lvl5pPr>
            <a:lvl6pPr lvl="5" algn="r">
              <a:buNone/>
              <a:defRPr sz="1300">
                <a:solidFill>
                  <a:schemeClr val="dk1"/>
                </a:solidFill>
                <a:latin typeface="Roboto"/>
                <a:ea typeface="Roboto"/>
                <a:cs typeface="Roboto"/>
                <a:sym typeface="Roboto"/>
              </a:defRPr>
            </a:lvl6pPr>
            <a:lvl7pPr lvl="6" algn="r">
              <a:buNone/>
              <a:defRPr sz="1300">
                <a:solidFill>
                  <a:schemeClr val="dk1"/>
                </a:solidFill>
                <a:latin typeface="Roboto"/>
                <a:ea typeface="Roboto"/>
                <a:cs typeface="Roboto"/>
                <a:sym typeface="Roboto"/>
              </a:defRPr>
            </a:lvl7pPr>
            <a:lvl8pPr lvl="7" algn="r">
              <a:buNone/>
              <a:defRPr sz="1300">
                <a:solidFill>
                  <a:schemeClr val="dk1"/>
                </a:solidFill>
                <a:latin typeface="Roboto"/>
                <a:ea typeface="Roboto"/>
                <a:cs typeface="Roboto"/>
                <a:sym typeface="Roboto"/>
              </a:defRPr>
            </a:lvl8pPr>
            <a:lvl9pPr lvl="8" algn="r">
              <a:buNone/>
              <a:defRPr sz="13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pic>
        <p:nvPicPr>
          <p:cNvPr id="63" name="Google Shape;63;p13"/>
          <p:cNvPicPr preferRelativeResize="0"/>
          <p:nvPr/>
        </p:nvPicPr>
        <p:blipFill rotWithShape="1">
          <a:blip r:embed="rId3">
            <a:alphaModFix/>
          </a:blip>
          <a:srcRect b="0" l="0" r="0" t="0"/>
          <a:stretch/>
        </p:blipFill>
        <p:spPr>
          <a:xfrm>
            <a:off x="2991393" y="362086"/>
            <a:ext cx="6178731" cy="1370920"/>
          </a:xfrm>
          <a:prstGeom prst="rect">
            <a:avLst/>
          </a:prstGeom>
          <a:noFill/>
          <a:ln>
            <a:noFill/>
          </a:ln>
        </p:spPr>
      </p:pic>
      <p:sp>
        <p:nvSpPr>
          <p:cNvPr id="64" name="Google Shape;64;p13"/>
          <p:cNvSpPr txBox="1"/>
          <p:nvPr/>
        </p:nvSpPr>
        <p:spPr>
          <a:xfrm>
            <a:off x="2473789" y="2390991"/>
            <a:ext cx="6853500" cy="1077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0" lang="en-IN" sz="3600" u="none" cap="none" strike="noStrike">
                <a:solidFill>
                  <a:srgbClr val="FFFF00"/>
                </a:solidFill>
                <a:latin typeface="Calibri"/>
                <a:ea typeface="Calibri"/>
                <a:cs typeface="Calibri"/>
                <a:sym typeface="Calibri"/>
              </a:rPr>
              <a:t>MINI PROJECT</a:t>
            </a:r>
            <a:endParaRPr sz="1800">
              <a:solidFill>
                <a:srgbClr val="FFFF00"/>
              </a:solidFill>
              <a:latin typeface="Calibri"/>
              <a:ea typeface="Calibri"/>
              <a:cs typeface="Calibri"/>
              <a:sym typeface="Calibri"/>
            </a:endParaRPr>
          </a:p>
          <a:p>
            <a:pPr indent="0" lvl="0" marL="0" marR="0" rtl="0" algn="ctr">
              <a:spcBef>
                <a:spcPts val="0"/>
              </a:spcBef>
              <a:spcAft>
                <a:spcPts val="0"/>
              </a:spcAft>
              <a:buNone/>
            </a:pPr>
            <a:r>
              <a:rPr i="0" lang="en-IN" sz="3600" u="none" cap="none" strike="noStrike">
                <a:solidFill>
                  <a:srgbClr val="FFFF00"/>
                </a:solidFill>
                <a:latin typeface="Calibri"/>
                <a:ea typeface="Calibri"/>
                <a:cs typeface="Calibri"/>
                <a:sym typeface="Calibri"/>
              </a:rPr>
              <a:t>EVEN SEMESTER AY-2020 </a:t>
            </a:r>
            <a:endParaRPr i="0" sz="3600" u="none" cap="none" strike="noStrike">
              <a:solidFill>
                <a:srgbClr val="FFFF00"/>
              </a:solidFill>
              <a:latin typeface="Calibri"/>
              <a:ea typeface="Calibri"/>
              <a:cs typeface="Calibri"/>
              <a:sym typeface="Calibri"/>
            </a:endParaRPr>
          </a:p>
        </p:txBody>
      </p:sp>
      <p:sp>
        <p:nvSpPr>
          <p:cNvPr id="65" name="Google Shape;65;p13"/>
          <p:cNvSpPr txBox="1"/>
          <p:nvPr/>
        </p:nvSpPr>
        <p:spPr>
          <a:xfrm>
            <a:off x="2120348" y="4671866"/>
            <a:ext cx="7785600" cy="1077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IN" sz="3200" u="sng" cap="none" strike="noStrike">
                <a:solidFill>
                  <a:schemeClr val="accent4"/>
                </a:solidFill>
                <a:latin typeface="Twentieth Century"/>
                <a:ea typeface="Twentieth Century"/>
                <a:cs typeface="Twentieth Century"/>
                <a:sym typeface="Twentieth Century"/>
              </a:rPr>
              <a:t>TOPIC </a:t>
            </a:r>
            <a:r>
              <a:rPr b="1" i="0" lang="en-IN" sz="3200" u="none" cap="none" strike="noStrike">
                <a:solidFill>
                  <a:schemeClr val="accent4"/>
                </a:solidFill>
                <a:latin typeface="Twentieth Century"/>
                <a:ea typeface="Twentieth Century"/>
                <a:cs typeface="Twentieth Century"/>
                <a:sym typeface="Twentieth Century"/>
              </a:rPr>
              <a:t>:</a:t>
            </a:r>
            <a:endParaRPr b="1">
              <a:solidFill>
                <a:schemeClr val="accent4"/>
              </a:solidFill>
            </a:endParaRPr>
          </a:p>
          <a:p>
            <a:pPr indent="0" lvl="0" marL="0" marR="0" rtl="0" algn="ctr">
              <a:spcBef>
                <a:spcPts val="0"/>
              </a:spcBef>
              <a:spcAft>
                <a:spcPts val="0"/>
              </a:spcAft>
              <a:buNone/>
            </a:pPr>
            <a:r>
              <a:rPr b="1" i="0" lang="en-IN" sz="3200" u="none" cap="none" strike="noStrike">
                <a:solidFill>
                  <a:schemeClr val="accent4"/>
                </a:solidFill>
                <a:latin typeface="Twentieth Century"/>
                <a:ea typeface="Twentieth Century"/>
                <a:cs typeface="Twentieth Century"/>
                <a:sym typeface="Twentieth Century"/>
              </a:rPr>
              <a:t> </a:t>
            </a:r>
            <a:r>
              <a:rPr b="1" lang="en-IN" sz="3200">
                <a:solidFill>
                  <a:schemeClr val="accent4"/>
                </a:solidFill>
                <a:latin typeface="Twentieth Century"/>
                <a:ea typeface="Twentieth Century"/>
                <a:cs typeface="Twentieth Century"/>
                <a:sym typeface="Twentieth Century"/>
              </a:rPr>
              <a:t>VIRTUAL CLASSROOM</a:t>
            </a:r>
            <a:endParaRPr b="1" i="0" sz="3200" u="none" cap="none" strike="noStrike">
              <a:solidFill>
                <a:schemeClr val="accent4"/>
              </a:solidFill>
              <a:latin typeface="Twentieth Century"/>
              <a:ea typeface="Twentieth Century"/>
              <a:cs typeface="Twentieth Century"/>
              <a:sym typeface="Twentieth Century"/>
            </a:endParaRPr>
          </a:p>
        </p:txBody>
      </p:sp>
    </p:spTree>
  </p:cSld>
  <p:clrMapOvr>
    <a:masterClrMapping/>
  </p:clrMapOvr>
  <mc:AlternateContent>
    <mc:Choice Requires="p14">
      <p:transition spd="slow" p14:dur="2500">
        <p:fade thruBlk="1"/>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22"/>
          <p:cNvPicPr preferRelativeResize="0"/>
          <p:nvPr/>
        </p:nvPicPr>
        <p:blipFill>
          <a:blip r:embed="rId3">
            <a:alphaModFix/>
          </a:blip>
          <a:stretch>
            <a:fillRect/>
          </a:stretch>
        </p:blipFill>
        <p:spPr>
          <a:xfrm>
            <a:off x="152400" y="152400"/>
            <a:ext cx="5099900" cy="3362150"/>
          </a:xfrm>
          <a:prstGeom prst="rect">
            <a:avLst/>
          </a:prstGeom>
          <a:noFill/>
          <a:ln>
            <a:noFill/>
          </a:ln>
        </p:spPr>
      </p:pic>
      <p:pic>
        <p:nvPicPr>
          <p:cNvPr id="126" name="Google Shape;126;p22"/>
          <p:cNvPicPr preferRelativeResize="0"/>
          <p:nvPr/>
        </p:nvPicPr>
        <p:blipFill>
          <a:blip r:embed="rId4">
            <a:alphaModFix/>
          </a:blip>
          <a:stretch>
            <a:fillRect/>
          </a:stretch>
        </p:blipFill>
        <p:spPr>
          <a:xfrm>
            <a:off x="7087275" y="73600"/>
            <a:ext cx="4909101" cy="3859025"/>
          </a:xfrm>
          <a:prstGeom prst="rect">
            <a:avLst/>
          </a:prstGeom>
          <a:noFill/>
          <a:ln>
            <a:noFill/>
          </a:ln>
        </p:spPr>
      </p:pic>
      <p:pic>
        <p:nvPicPr>
          <p:cNvPr id="127" name="Google Shape;127;p22"/>
          <p:cNvPicPr preferRelativeResize="0"/>
          <p:nvPr/>
        </p:nvPicPr>
        <p:blipFill>
          <a:blip r:embed="rId5">
            <a:alphaModFix/>
          </a:blip>
          <a:stretch>
            <a:fillRect/>
          </a:stretch>
        </p:blipFill>
        <p:spPr>
          <a:xfrm>
            <a:off x="152400" y="3774500"/>
            <a:ext cx="3993333" cy="3009900"/>
          </a:xfrm>
          <a:prstGeom prst="rect">
            <a:avLst/>
          </a:prstGeom>
          <a:noFill/>
          <a:ln>
            <a:noFill/>
          </a:ln>
        </p:spPr>
      </p:pic>
      <p:sp>
        <p:nvSpPr>
          <p:cNvPr id="128" name="Google Shape;128;p22"/>
          <p:cNvSpPr txBox="1"/>
          <p:nvPr/>
        </p:nvSpPr>
        <p:spPr>
          <a:xfrm>
            <a:off x="4615650" y="4244125"/>
            <a:ext cx="6434400" cy="30000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IN" sz="3600">
                <a:solidFill>
                  <a:srgbClr val="FFFF00"/>
                </a:solidFill>
                <a:latin typeface="Calibri"/>
                <a:ea typeface="Calibri"/>
                <a:cs typeface="Calibri"/>
                <a:sym typeface="Calibri"/>
              </a:rPr>
              <a:t>4. Use of tables makes it easier to visualize data and </a:t>
            </a:r>
            <a:r>
              <a:rPr lang="en-IN" sz="3600">
                <a:solidFill>
                  <a:srgbClr val="FFFF00"/>
                </a:solidFill>
                <a:latin typeface="Calibri"/>
                <a:ea typeface="Calibri"/>
                <a:cs typeface="Calibri"/>
                <a:sym typeface="Calibri"/>
              </a:rPr>
              <a:t>perform</a:t>
            </a:r>
            <a:r>
              <a:rPr lang="en-IN" sz="3600">
                <a:solidFill>
                  <a:srgbClr val="FFFF00"/>
                </a:solidFill>
                <a:latin typeface="Calibri"/>
                <a:ea typeface="Calibri"/>
                <a:cs typeface="Calibri"/>
                <a:sym typeface="Calibri"/>
              </a:rPr>
              <a:t> operations.</a:t>
            </a:r>
            <a:endParaRPr sz="3600">
              <a:solidFill>
                <a:srgbClr val="FFFF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nvSpPr>
        <p:spPr>
          <a:xfrm>
            <a:off x="1058175" y="1711150"/>
            <a:ext cx="8010600" cy="3000000"/>
          </a:xfrm>
          <a:prstGeom prst="rect">
            <a:avLst/>
          </a:prstGeom>
          <a:noFill/>
          <a:ln>
            <a:noFill/>
          </a:ln>
        </p:spPr>
        <p:txBody>
          <a:bodyPr anchorCtr="0" anchor="t" bIns="91425" lIns="91425" spcFirstLastPara="1" rIns="91425" wrap="square" tIns="91425">
            <a:noAutofit/>
          </a:bodyPr>
          <a:lstStyle/>
          <a:p>
            <a:pPr indent="0" lvl="0" marL="457200" rtl="0" algn="just">
              <a:lnSpc>
                <a:spcPct val="150000"/>
              </a:lnSpc>
              <a:spcBef>
                <a:spcPts val="0"/>
              </a:spcBef>
              <a:spcAft>
                <a:spcPts val="0"/>
              </a:spcAft>
              <a:buNone/>
            </a:pPr>
            <a:r>
              <a:rPr lang="en-IN" sz="1800">
                <a:solidFill>
                  <a:srgbClr val="FFFFFF"/>
                </a:solidFill>
                <a:latin typeface="Calibri"/>
                <a:ea typeface="Calibri"/>
                <a:cs typeface="Calibri"/>
                <a:sym typeface="Calibri"/>
              </a:rPr>
              <a:t>The following points ensure that a virtual medium for exchanging information and providing educational materials has been rendered </a:t>
            </a:r>
            <a:r>
              <a:rPr lang="en-IN" sz="1800">
                <a:solidFill>
                  <a:srgbClr val="FFFFFF"/>
                </a:solidFill>
                <a:latin typeface="Calibri"/>
                <a:ea typeface="Calibri"/>
                <a:cs typeface="Calibri"/>
                <a:sym typeface="Calibri"/>
              </a:rPr>
              <a:t>successful </a:t>
            </a:r>
            <a:r>
              <a:rPr lang="en-IN" sz="1800">
                <a:solidFill>
                  <a:srgbClr val="FFFFFF"/>
                </a:solidFill>
                <a:latin typeface="Calibri"/>
                <a:ea typeface="Calibri"/>
                <a:cs typeface="Calibri"/>
                <a:sym typeface="Calibri"/>
              </a:rPr>
              <a:t>:-</a:t>
            </a:r>
            <a:endParaRPr sz="1800">
              <a:solidFill>
                <a:srgbClr val="FFFFFF"/>
              </a:solidFill>
              <a:latin typeface="Calibri"/>
              <a:ea typeface="Calibri"/>
              <a:cs typeface="Calibri"/>
              <a:sym typeface="Calibri"/>
            </a:endParaRPr>
          </a:p>
          <a:p>
            <a:pPr indent="0" lvl="0" marL="0" rtl="0" algn="just">
              <a:lnSpc>
                <a:spcPct val="150000"/>
              </a:lnSpc>
              <a:spcBef>
                <a:spcPts val="0"/>
              </a:spcBef>
              <a:spcAft>
                <a:spcPts val="0"/>
              </a:spcAft>
              <a:buNone/>
            </a:pPr>
            <a:r>
              <a:t/>
            </a:r>
            <a:endParaRPr sz="1800">
              <a:solidFill>
                <a:srgbClr val="FFFFFF"/>
              </a:solidFill>
              <a:latin typeface="Calibri"/>
              <a:ea typeface="Calibri"/>
              <a:cs typeface="Calibri"/>
              <a:sym typeface="Calibri"/>
            </a:endParaRPr>
          </a:p>
          <a:p>
            <a:pPr indent="-342900" lvl="0" marL="457200" rtl="0" algn="just">
              <a:lnSpc>
                <a:spcPct val="150000"/>
              </a:lnSpc>
              <a:spcBef>
                <a:spcPts val="0"/>
              </a:spcBef>
              <a:spcAft>
                <a:spcPts val="0"/>
              </a:spcAft>
              <a:buClr>
                <a:srgbClr val="FFFFFF"/>
              </a:buClr>
              <a:buSzPts val="1800"/>
              <a:buFont typeface="Calibri"/>
              <a:buChar char="●"/>
            </a:pPr>
            <a:r>
              <a:rPr lang="en-IN" sz="1800">
                <a:solidFill>
                  <a:srgbClr val="FFFFFF"/>
                </a:solidFill>
                <a:latin typeface="Calibri"/>
                <a:ea typeface="Calibri"/>
                <a:cs typeface="Calibri"/>
                <a:sym typeface="Calibri"/>
              </a:rPr>
              <a:t>This application enables teachers from institutions to create courses and have students enroll to them and access them just like a virtual classroom</a:t>
            </a:r>
            <a:endParaRPr sz="1800">
              <a:solidFill>
                <a:srgbClr val="FFFFFF"/>
              </a:solidFill>
              <a:latin typeface="Calibri"/>
              <a:ea typeface="Calibri"/>
              <a:cs typeface="Calibri"/>
              <a:sym typeface="Calibri"/>
            </a:endParaRPr>
          </a:p>
          <a:p>
            <a:pPr indent="-342900" lvl="0" marL="457200" rtl="0" algn="just">
              <a:lnSpc>
                <a:spcPct val="150000"/>
              </a:lnSpc>
              <a:spcBef>
                <a:spcPts val="0"/>
              </a:spcBef>
              <a:spcAft>
                <a:spcPts val="0"/>
              </a:spcAft>
              <a:buClr>
                <a:srgbClr val="FFFFFF"/>
              </a:buClr>
              <a:buSzPts val="1800"/>
              <a:buFont typeface="Calibri"/>
              <a:buChar char="●"/>
            </a:pPr>
            <a:r>
              <a:rPr lang="en-IN" sz="1800">
                <a:solidFill>
                  <a:srgbClr val="FFFFFF"/>
                </a:solidFill>
                <a:latin typeface="Calibri"/>
                <a:ea typeface="Calibri"/>
                <a:cs typeface="Calibri"/>
                <a:sym typeface="Calibri"/>
              </a:rPr>
              <a:t>This environment allows two types of user Teacher/Student to access their unique dashboards and access the courses they have registered virtually.</a:t>
            </a:r>
            <a:endParaRPr sz="1800">
              <a:solidFill>
                <a:srgbClr val="FFFFFF"/>
              </a:solidFill>
              <a:latin typeface="Calibri"/>
              <a:ea typeface="Calibri"/>
              <a:cs typeface="Calibri"/>
              <a:sym typeface="Calibri"/>
            </a:endParaRPr>
          </a:p>
          <a:p>
            <a:pPr indent="-342900" lvl="0" marL="457200" rtl="0" algn="just">
              <a:lnSpc>
                <a:spcPct val="150000"/>
              </a:lnSpc>
              <a:spcBef>
                <a:spcPts val="0"/>
              </a:spcBef>
              <a:spcAft>
                <a:spcPts val="0"/>
              </a:spcAft>
              <a:buClr>
                <a:srgbClr val="FFFFFF"/>
              </a:buClr>
              <a:buSzPts val="1800"/>
              <a:buFont typeface="Calibri"/>
              <a:buChar char="●"/>
            </a:pPr>
            <a:r>
              <a:rPr lang="en-IN" sz="1800">
                <a:solidFill>
                  <a:srgbClr val="FFFFFF"/>
                </a:solidFill>
                <a:latin typeface="Calibri"/>
                <a:ea typeface="Calibri"/>
                <a:cs typeface="Calibri"/>
                <a:sym typeface="Calibri"/>
              </a:rPr>
              <a:t>This application also maintains a record separately for each of the courses registered by each of the students in databases.</a:t>
            </a:r>
            <a:endParaRPr sz="1800">
              <a:solidFill>
                <a:srgbClr val="FFFFFF"/>
              </a:solidFill>
              <a:latin typeface="Calibri"/>
              <a:ea typeface="Calibri"/>
              <a:cs typeface="Calibri"/>
              <a:sym typeface="Calibri"/>
            </a:endParaRPr>
          </a:p>
          <a:p>
            <a:pPr indent="-342900" lvl="0" marL="457200" rtl="0" algn="just">
              <a:lnSpc>
                <a:spcPct val="150000"/>
              </a:lnSpc>
              <a:spcBef>
                <a:spcPts val="0"/>
              </a:spcBef>
              <a:spcAft>
                <a:spcPts val="0"/>
              </a:spcAft>
              <a:buClr>
                <a:srgbClr val="FFFFFF"/>
              </a:buClr>
              <a:buSzPts val="1800"/>
              <a:buFont typeface="Calibri"/>
              <a:buChar char="●"/>
            </a:pPr>
            <a:r>
              <a:rPr lang="en-IN" sz="1800">
                <a:solidFill>
                  <a:srgbClr val="FFFFFF"/>
                </a:solidFill>
                <a:latin typeface="Calibri"/>
                <a:ea typeface="Calibri"/>
                <a:cs typeface="Calibri"/>
                <a:sym typeface="Calibri"/>
              </a:rPr>
              <a:t>This application provides a medium of communications between the students and teachers.</a:t>
            </a:r>
            <a:endParaRPr sz="1800">
              <a:solidFill>
                <a:srgbClr val="FFFFFF"/>
              </a:solidFill>
              <a:latin typeface="Calibri"/>
              <a:ea typeface="Calibri"/>
              <a:cs typeface="Calibri"/>
              <a:sym typeface="Calibri"/>
            </a:endParaRPr>
          </a:p>
        </p:txBody>
      </p:sp>
      <p:sp>
        <p:nvSpPr>
          <p:cNvPr id="134" name="Google Shape;134;p23"/>
          <p:cNvSpPr/>
          <p:nvPr/>
        </p:nvSpPr>
        <p:spPr>
          <a:xfrm>
            <a:off x="2021376" y="427800"/>
            <a:ext cx="7340100" cy="923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IN" sz="5000">
                <a:solidFill>
                  <a:schemeClr val="accent4"/>
                </a:solidFill>
                <a:latin typeface="Calibri"/>
                <a:ea typeface="Calibri"/>
                <a:cs typeface="Calibri"/>
                <a:sym typeface="Calibri"/>
              </a:rPr>
              <a:t>OBJECTIVES ACHIEVED</a:t>
            </a:r>
            <a:endParaRPr b="1" sz="5000" cap="none">
              <a:solidFill>
                <a:schemeClr val="accent4"/>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p:nvPr/>
        </p:nvSpPr>
        <p:spPr>
          <a:xfrm>
            <a:off x="3552609" y="180125"/>
            <a:ext cx="4214700" cy="923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IN" sz="5000" cap="none">
                <a:solidFill>
                  <a:schemeClr val="accent4"/>
                </a:solidFill>
                <a:latin typeface="Calibri"/>
                <a:ea typeface="Calibri"/>
                <a:cs typeface="Calibri"/>
                <a:sym typeface="Calibri"/>
              </a:rPr>
              <a:t>CONCLUSION</a:t>
            </a:r>
            <a:endParaRPr b="1" sz="5000" cap="none">
              <a:solidFill>
                <a:schemeClr val="accent4"/>
              </a:solidFill>
              <a:latin typeface="Calibri"/>
              <a:ea typeface="Calibri"/>
              <a:cs typeface="Calibri"/>
              <a:sym typeface="Calibri"/>
            </a:endParaRPr>
          </a:p>
        </p:txBody>
      </p:sp>
      <p:sp>
        <p:nvSpPr>
          <p:cNvPr id="140" name="Google Shape;140;p24"/>
          <p:cNvSpPr txBox="1"/>
          <p:nvPr/>
        </p:nvSpPr>
        <p:spPr>
          <a:xfrm>
            <a:off x="565601" y="1103525"/>
            <a:ext cx="10473000" cy="3754800"/>
          </a:xfrm>
          <a:prstGeom prst="rect">
            <a:avLst/>
          </a:prstGeom>
          <a:noFill/>
          <a:ln>
            <a:noFill/>
          </a:ln>
        </p:spPr>
        <p:txBody>
          <a:bodyPr anchorCtr="0" anchor="t" bIns="45700" lIns="91425" spcFirstLastPara="1" rIns="91425" wrap="square" tIns="45700">
            <a:noAutofit/>
          </a:bodyPr>
          <a:lstStyle/>
          <a:p>
            <a:pPr indent="0" lvl="0" marL="228600" rtl="0" algn="just">
              <a:lnSpc>
                <a:spcPct val="150000"/>
              </a:lnSpc>
              <a:spcBef>
                <a:spcPts val="0"/>
              </a:spcBef>
              <a:spcAft>
                <a:spcPts val="0"/>
              </a:spcAft>
              <a:buNone/>
            </a:pPr>
            <a:r>
              <a:rPr lang="en-IN" sz="1800">
                <a:solidFill>
                  <a:srgbClr val="FFFFFF"/>
                </a:solidFill>
                <a:latin typeface="Calibri"/>
                <a:ea typeface="Calibri"/>
                <a:cs typeface="Calibri"/>
                <a:sym typeface="Calibri"/>
              </a:rPr>
              <a:t>This application has a UI that is really simple and has taken all the possible user inputs into consideration to avoid anomalies and discrepancies, the user has to ensure that correct userID and password is entered to login after registering themselves in the application, each user has to provide a unique user ID, all the courses are well maintained, and can also be removed by the teacher.</a:t>
            </a:r>
            <a:endParaRPr sz="1800">
              <a:solidFill>
                <a:srgbClr val="FFFFFF"/>
              </a:solidFill>
              <a:latin typeface="Calibri"/>
              <a:ea typeface="Calibri"/>
              <a:cs typeface="Calibri"/>
              <a:sym typeface="Calibri"/>
            </a:endParaRPr>
          </a:p>
          <a:p>
            <a:pPr indent="0" lvl="0" marL="228600" rtl="0" algn="just">
              <a:lnSpc>
                <a:spcPct val="150000"/>
              </a:lnSpc>
              <a:spcBef>
                <a:spcPts val="0"/>
              </a:spcBef>
              <a:spcAft>
                <a:spcPts val="0"/>
              </a:spcAft>
              <a:buNone/>
            </a:pPr>
            <a:r>
              <a:t/>
            </a:r>
            <a:endParaRPr sz="1800">
              <a:solidFill>
                <a:srgbClr val="FFFFFF"/>
              </a:solidFill>
              <a:latin typeface="Calibri"/>
              <a:ea typeface="Calibri"/>
              <a:cs typeface="Calibri"/>
              <a:sym typeface="Calibri"/>
            </a:endParaRPr>
          </a:p>
          <a:p>
            <a:pPr indent="0" lvl="0" marL="228600" rtl="0" algn="just">
              <a:lnSpc>
                <a:spcPct val="150000"/>
              </a:lnSpc>
              <a:spcBef>
                <a:spcPts val="0"/>
              </a:spcBef>
              <a:spcAft>
                <a:spcPts val="0"/>
              </a:spcAft>
              <a:buNone/>
            </a:pPr>
            <a:r>
              <a:rPr lang="en-IN" sz="1800">
                <a:solidFill>
                  <a:srgbClr val="FFFFFF"/>
                </a:solidFill>
                <a:latin typeface="Calibri"/>
                <a:ea typeface="Calibri"/>
                <a:cs typeface="Calibri"/>
                <a:sym typeface="Calibri"/>
              </a:rPr>
              <a:t>This application ensures learning doesn't stop in difficult times, and also can be a great tool to share resource links and tasks to the students, and save records with the help of a well maintained database.</a:t>
            </a:r>
            <a:endParaRPr sz="1800">
              <a:solidFill>
                <a:srgbClr val="FFFFFF"/>
              </a:solidFill>
              <a:latin typeface="Calibri"/>
              <a:ea typeface="Calibri"/>
              <a:cs typeface="Calibri"/>
              <a:sym typeface="Calibri"/>
            </a:endParaRPr>
          </a:p>
          <a:p>
            <a:pPr indent="0" lvl="0" marL="228600" rtl="0" algn="just">
              <a:lnSpc>
                <a:spcPct val="150000"/>
              </a:lnSpc>
              <a:spcBef>
                <a:spcPts val="0"/>
              </a:spcBef>
              <a:spcAft>
                <a:spcPts val="0"/>
              </a:spcAft>
              <a:buNone/>
            </a:pPr>
            <a:r>
              <a:rPr lang="en-IN" sz="1800">
                <a:solidFill>
                  <a:srgbClr val="FFFFFF"/>
                </a:solidFill>
                <a:latin typeface="Calibri"/>
                <a:ea typeface="Calibri"/>
                <a:cs typeface="Calibri"/>
                <a:sym typeface="Calibri"/>
              </a:rPr>
              <a:t>The user also has tooltip texts for each of the buttons in case they need assistance on using the app.</a:t>
            </a:r>
            <a:endParaRPr sz="1800">
              <a:solidFill>
                <a:srgbClr val="FFFFFF"/>
              </a:solidFill>
              <a:latin typeface="Calibri"/>
              <a:ea typeface="Calibri"/>
              <a:cs typeface="Calibri"/>
              <a:sym typeface="Calibri"/>
            </a:endParaRPr>
          </a:p>
          <a:p>
            <a:pPr indent="0" lvl="0" marL="228600" rtl="0" algn="just">
              <a:lnSpc>
                <a:spcPct val="150000"/>
              </a:lnSpc>
              <a:spcBef>
                <a:spcPts val="0"/>
              </a:spcBef>
              <a:spcAft>
                <a:spcPts val="0"/>
              </a:spcAft>
              <a:buNone/>
            </a:pPr>
            <a:r>
              <a:t/>
            </a:r>
            <a:endParaRPr sz="1800">
              <a:solidFill>
                <a:srgbClr val="FFFFFF"/>
              </a:solidFill>
              <a:latin typeface="Calibri"/>
              <a:ea typeface="Calibri"/>
              <a:cs typeface="Calibri"/>
              <a:sym typeface="Calibri"/>
            </a:endParaRPr>
          </a:p>
          <a:p>
            <a:pPr indent="0" lvl="0" marL="228600" rtl="0" algn="just">
              <a:lnSpc>
                <a:spcPct val="150000"/>
              </a:lnSpc>
              <a:spcBef>
                <a:spcPts val="0"/>
              </a:spcBef>
              <a:spcAft>
                <a:spcPts val="0"/>
              </a:spcAft>
              <a:buNone/>
            </a:pPr>
            <a:r>
              <a:rPr lang="en-IN" sz="1800">
                <a:solidFill>
                  <a:srgbClr val="FFFFFF"/>
                </a:solidFill>
                <a:latin typeface="Calibri"/>
                <a:ea typeface="Calibri"/>
                <a:cs typeface="Calibri"/>
                <a:sym typeface="Calibri"/>
              </a:rPr>
              <a:t>This project has given me an </a:t>
            </a:r>
            <a:r>
              <a:rPr lang="en-IN" sz="1800">
                <a:solidFill>
                  <a:srgbClr val="FFFFFF"/>
                </a:solidFill>
                <a:latin typeface="Calibri"/>
                <a:ea typeface="Calibri"/>
                <a:cs typeface="Calibri"/>
                <a:sym typeface="Calibri"/>
              </a:rPr>
              <a:t>opportunity</a:t>
            </a:r>
            <a:r>
              <a:rPr lang="en-IN" sz="1800">
                <a:solidFill>
                  <a:srgbClr val="FFFFFF"/>
                </a:solidFill>
                <a:latin typeface="Calibri"/>
                <a:ea typeface="Calibri"/>
                <a:cs typeface="Calibri"/>
                <a:sym typeface="Calibri"/>
              </a:rPr>
              <a:t> to explore the Java programming language and get an hands on experience on problem solving aspects while </a:t>
            </a:r>
            <a:r>
              <a:rPr lang="en-IN" sz="1800">
                <a:solidFill>
                  <a:srgbClr val="FFFFFF"/>
                </a:solidFill>
                <a:latin typeface="Calibri"/>
                <a:ea typeface="Calibri"/>
                <a:cs typeface="Calibri"/>
                <a:sym typeface="Calibri"/>
              </a:rPr>
              <a:t>designing</a:t>
            </a:r>
            <a:r>
              <a:rPr lang="en-IN" sz="1800">
                <a:solidFill>
                  <a:srgbClr val="FFFFFF"/>
                </a:solidFill>
                <a:latin typeface="Calibri"/>
                <a:ea typeface="Calibri"/>
                <a:cs typeface="Calibri"/>
                <a:sym typeface="Calibri"/>
              </a:rPr>
              <a:t> this application. Having a database as a back end provides the application with flexibility and a plethora of options to provide users with multiple facilities using various degree of queries. </a:t>
            </a:r>
            <a:endParaRPr sz="1800">
              <a:solidFill>
                <a:srgbClr val="FFFFFF"/>
              </a:solidFill>
              <a:latin typeface="Calibri"/>
              <a:ea typeface="Calibri"/>
              <a:cs typeface="Calibri"/>
              <a:sym typeface="Calibri"/>
            </a:endParaRPr>
          </a:p>
        </p:txBody>
      </p:sp>
    </p:spTree>
  </p:cSld>
  <p:clrMapOvr>
    <a:masterClrMapping/>
  </p:clrMapOvr>
  <mc:AlternateContent>
    <mc:Choice Requires="p14">
      <p:transition spd="slow" p14:dur="1750">
        <p14:flip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p:nvPr/>
        </p:nvSpPr>
        <p:spPr>
          <a:xfrm>
            <a:off x="3613703" y="2497072"/>
            <a:ext cx="5086521" cy="120032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IN" sz="7200" cap="none">
                <a:solidFill>
                  <a:schemeClr val="accent4"/>
                </a:solidFill>
                <a:latin typeface="Calibri"/>
                <a:ea typeface="Calibri"/>
                <a:cs typeface="Calibri"/>
                <a:sym typeface="Calibri"/>
              </a:rPr>
              <a:t>THANK YOU</a:t>
            </a:r>
            <a:endParaRPr b="1" sz="7200" cap="none">
              <a:solidFill>
                <a:schemeClr val="accent4"/>
              </a:solidFill>
              <a:latin typeface="Calibri"/>
              <a:ea typeface="Calibri"/>
              <a:cs typeface="Calibri"/>
              <a:sym typeface="Calibri"/>
            </a:endParaRPr>
          </a:p>
        </p:txBody>
      </p:sp>
      <p:sp>
        <p:nvSpPr>
          <p:cNvPr id="146" name="Google Shape;146;p25"/>
          <p:cNvSpPr txBox="1"/>
          <p:nvPr/>
        </p:nvSpPr>
        <p:spPr>
          <a:xfrm>
            <a:off x="726725" y="5369875"/>
            <a:ext cx="2949600" cy="63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1800">
                <a:solidFill>
                  <a:srgbClr val="FFFF00"/>
                </a:solidFill>
                <a:latin typeface="Calibri"/>
                <a:ea typeface="Calibri"/>
                <a:cs typeface="Calibri"/>
                <a:sym typeface="Calibri"/>
              </a:rPr>
              <a:t>SUJAY HAZRA</a:t>
            </a:r>
            <a:endParaRPr sz="1800">
              <a:solidFill>
                <a:srgbClr val="FFFF00"/>
              </a:solidFill>
              <a:latin typeface="Calibri"/>
              <a:ea typeface="Calibri"/>
              <a:cs typeface="Calibri"/>
              <a:sym typeface="Calibri"/>
            </a:endParaRPr>
          </a:p>
          <a:p>
            <a:pPr indent="0" lvl="0" marL="0" rtl="0" algn="l">
              <a:spcBef>
                <a:spcPts val="0"/>
              </a:spcBef>
              <a:spcAft>
                <a:spcPts val="0"/>
              </a:spcAft>
              <a:buNone/>
            </a:pPr>
            <a:r>
              <a:rPr lang="en-IN" sz="1800">
                <a:solidFill>
                  <a:srgbClr val="FFFF00"/>
                </a:solidFill>
                <a:latin typeface="Calibri"/>
                <a:ea typeface="Calibri"/>
                <a:cs typeface="Calibri"/>
                <a:sym typeface="Calibri"/>
              </a:rPr>
              <a:t>1NH17CS127</a:t>
            </a:r>
            <a:endParaRPr sz="1800">
              <a:solidFill>
                <a:srgbClr val="FFFF00"/>
              </a:solidFill>
              <a:latin typeface="Calibri"/>
              <a:ea typeface="Calibri"/>
              <a:cs typeface="Calibri"/>
              <a:sym typeface="Calibri"/>
            </a:endParaRPr>
          </a:p>
          <a:p>
            <a:pPr indent="0" lvl="0" marL="0" rtl="0" algn="l">
              <a:spcBef>
                <a:spcPts val="0"/>
              </a:spcBef>
              <a:spcAft>
                <a:spcPts val="0"/>
              </a:spcAft>
              <a:buNone/>
            </a:pPr>
            <a:r>
              <a:rPr lang="en-IN" sz="1800">
                <a:solidFill>
                  <a:srgbClr val="FFFF00"/>
                </a:solidFill>
                <a:latin typeface="Calibri"/>
                <a:ea typeface="Calibri"/>
                <a:cs typeface="Calibri"/>
                <a:sym typeface="Calibri"/>
              </a:rPr>
              <a:t>6B</a:t>
            </a:r>
            <a:endParaRPr sz="1800">
              <a:solidFill>
                <a:srgbClr val="FFFF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500"/>
                                        <p:tgtEl>
                                          <p:spTgt spid="145"/>
                                        </p:tgtEl>
                                      </p:cBhvr>
                                    </p:animEffect>
                                    <p:set>
                                      <p:cBhvr>
                                        <p:cTn dur="1" fill="hold">
                                          <p:stCondLst>
                                            <p:cond delay="1500"/>
                                          </p:stCondLst>
                                        </p:cTn>
                                        <p:tgtEl>
                                          <p:spTgt spid="14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p:nvPr/>
        </p:nvSpPr>
        <p:spPr>
          <a:xfrm>
            <a:off x="2805136" y="123825"/>
            <a:ext cx="6314700" cy="923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IN" sz="5100" cap="none">
                <a:solidFill>
                  <a:schemeClr val="accent4"/>
                </a:solidFill>
                <a:latin typeface="Calibri"/>
                <a:ea typeface="Calibri"/>
                <a:cs typeface="Calibri"/>
                <a:sym typeface="Calibri"/>
              </a:rPr>
              <a:t>COURSE OBJECTIVES</a:t>
            </a:r>
            <a:endParaRPr b="1" sz="5100" cap="none">
              <a:solidFill>
                <a:schemeClr val="accent4"/>
              </a:solidFill>
              <a:latin typeface="Calibri"/>
              <a:ea typeface="Calibri"/>
              <a:cs typeface="Calibri"/>
              <a:sym typeface="Calibri"/>
            </a:endParaRPr>
          </a:p>
        </p:txBody>
      </p:sp>
      <p:sp>
        <p:nvSpPr>
          <p:cNvPr id="71" name="Google Shape;71;p14"/>
          <p:cNvSpPr txBox="1"/>
          <p:nvPr/>
        </p:nvSpPr>
        <p:spPr>
          <a:xfrm>
            <a:off x="1140826" y="1541418"/>
            <a:ext cx="9823269" cy="4062651"/>
          </a:xfrm>
          <a:prstGeom prst="rect">
            <a:avLst/>
          </a:prstGeom>
          <a:noFill/>
          <a:ln>
            <a:noFill/>
          </a:ln>
        </p:spPr>
        <p:txBody>
          <a:bodyPr anchorCtr="0" anchor="t" bIns="45700" lIns="91425" spcFirstLastPara="1" rIns="91425" wrap="square" tIns="45700">
            <a:noAutofit/>
          </a:bodyPr>
          <a:lstStyle/>
          <a:p>
            <a:pPr indent="-247650" lvl="0" marL="285750" marR="0" rtl="0" algn="just">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The course “mini project” for this semester is focused on implementing a </a:t>
            </a:r>
            <a:r>
              <a:rPr lang="en-IN" sz="1800">
                <a:solidFill>
                  <a:schemeClr val="dk1"/>
                </a:solidFill>
                <a:latin typeface="Calibri"/>
                <a:ea typeface="Calibri"/>
                <a:cs typeface="Calibri"/>
                <a:sym typeface="Calibri"/>
              </a:rPr>
              <a:t>Graphical User Interface(</a:t>
            </a:r>
            <a:r>
              <a:rPr lang="en-IN" sz="1800">
                <a:solidFill>
                  <a:schemeClr val="dk1"/>
                </a:solidFill>
                <a:latin typeface="Calibri"/>
                <a:ea typeface="Calibri"/>
                <a:cs typeface="Calibri"/>
                <a:sym typeface="Calibri"/>
              </a:rPr>
              <a:t>GUI) based Application using Java. Swing is a library of JAVA that provides many tools which is used for creation of a GUI.  </a:t>
            </a:r>
            <a:endParaRPr sz="1800">
              <a:solidFill>
                <a:schemeClr val="dk1"/>
              </a:solidFill>
              <a:latin typeface="Calibri"/>
              <a:ea typeface="Calibri"/>
              <a:cs typeface="Calibri"/>
              <a:sym typeface="Calibri"/>
            </a:endParaRPr>
          </a:p>
          <a:p>
            <a:pPr indent="0" lvl="0" marL="457200" marR="0" rtl="0" algn="just">
              <a:spcBef>
                <a:spcPts val="0"/>
              </a:spcBef>
              <a:spcAft>
                <a:spcPts val="0"/>
              </a:spcAft>
              <a:buNone/>
            </a:pPr>
            <a:r>
              <a:t/>
            </a:r>
            <a:endParaRPr sz="1800">
              <a:solidFill>
                <a:schemeClr val="dk1"/>
              </a:solidFill>
              <a:latin typeface="Calibri"/>
              <a:ea typeface="Calibri"/>
              <a:cs typeface="Calibri"/>
              <a:sym typeface="Calibri"/>
            </a:endParaRPr>
          </a:p>
          <a:p>
            <a:pPr indent="-247650" lvl="0" marL="285750" marR="0" rtl="0" algn="just">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To incorporate a Database Management System to the Application such as MySQL, which is the database that is being used in this project. MySQL plays a very important role in storage management in this project.  </a:t>
            </a:r>
            <a:endParaRPr sz="1800">
              <a:solidFill>
                <a:schemeClr val="dk1"/>
              </a:solidFill>
              <a:latin typeface="Calibri"/>
              <a:ea typeface="Calibri"/>
              <a:cs typeface="Calibri"/>
              <a:sym typeface="Calibri"/>
            </a:endParaRPr>
          </a:p>
          <a:p>
            <a:pPr indent="0" lvl="0" marL="457200" marR="0" rtl="0" algn="just">
              <a:spcBef>
                <a:spcPts val="0"/>
              </a:spcBef>
              <a:spcAft>
                <a:spcPts val="0"/>
              </a:spcAft>
              <a:buNone/>
            </a:pPr>
            <a:r>
              <a:t/>
            </a:r>
            <a:endParaRPr sz="1800">
              <a:solidFill>
                <a:schemeClr val="dk1"/>
              </a:solidFill>
              <a:latin typeface="Calibri"/>
              <a:ea typeface="Calibri"/>
              <a:cs typeface="Calibri"/>
              <a:sym typeface="Calibri"/>
            </a:endParaRPr>
          </a:p>
          <a:p>
            <a:pPr indent="-247650" lvl="0" marL="285750" marR="0" rtl="0" algn="just">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To connect JAVA to MySQL using a tool called JDBC. In order to perform operations on the MySQL table via JAVA, JDBC is required.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mc:AlternateContent>
    <mc:Choice Requires="p14">
      <p:transition spd="slow" p14:dur="1300">
        <p:fade thruBlk="1"/>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p:nvPr/>
        </p:nvSpPr>
        <p:spPr>
          <a:xfrm>
            <a:off x="4065310" y="123850"/>
            <a:ext cx="3271200" cy="923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IN" sz="5000" u="none" cap="none" strike="noStrike">
                <a:solidFill>
                  <a:schemeClr val="accent4"/>
                </a:solidFill>
                <a:latin typeface="Calibri"/>
                <a:ea typeface="Calibri"/>
                <a:cs typeface="Calibri"/>
                <a:sym typeface="Calibri"/>
              </a:rPr>
              <a:t>ABSTRACT</a:t>
            </a:r>
            <a:endParaRPr sz="5000">
              <a:solidFill>
                <a:schemeClr val="accent4"/>
              </a:solidFill>
              <a:latin typeface="Calibri"/>
              <a:ea typeface="Calibri"/>
              <a:cs typeface="Calibri"/>
              <a:sym typeface="Calibri"/>
            </a:endParaRPr>
          </a:p>
        </p:txBody>
      </p:sp>
      <p:sp>
        <p:nvSpPr>
          <p:cNvPr id="77" name="Google Shape;77;p15"/>
          <p:cNvSpPr txBox="1"/>
          <p:nvPr/>
        </p:nvSpPr>
        <p:spPr>
          <a:xfrm>
            <a:off x="1323703" y="1123406"/>
            <a:ext cx="9544594" cy="4570482"/>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None/>
            </a:pPr>
            <a:r>
              <a:rPr lang="en-IN" sz="1800">
                <a:solidFill>
                  <a:srgbClr val="FFFFFF"/>
                </a:solidFill>
                <a:latin typeface="Calibri"/>
                <a:ea typeface="Calibri"/>
                <a:cs typeface="Calibri"/>
                <a:sym typeface="Calibri"/>
              </a:rPr>
              <a:t>“Virtual Classroom” ensures learning doesn't stop in difficult times, and also can be a great tool to share resource links and tasks to the students, and save records with the help of a well maintained database. It is necessary to have a medium to provide education in a convenient and flexible way, especially during difficult times like the Global Pandemic. When traveling becomes risky, it is possible to stay connected and exchange information virtually, this not only eliminates the distance barriers but also provides a plethora of flexibility in time and location. The aim of this project is to solve the problem by developing a GUI application that works as a virtual classroom, that can offer incomparable convenience and flexibility, this will ensure that learning doesn’t stop during such difficult times.</a:t>
            </a:r>
            <a:endParaRPr b="0" i="0" sz="2700" u="none" cap="none" strike="noStrike">
              <a:solidFill>
                <a:srgbClr val="FFFFFF"/>
              </a:solidFill>
              <a:latin typeface="Twentieth Century"/>
              <a:ea typeface="Twentieth Century"/>
              <a:cs typeface="Twentieth Century"/>
              <a:sym typeface="Twentieth Century"/>
            </a:endParaRPr>
          </a:p>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p:nvPr/>
        </p:nvSpPr>
        <p:spPr>
          <a:xfrm>
            <a:off x="3269547" y="78825"/>
            <a:ext cx="4535100" cy="923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IN" sz="5000" cap="none">
                <a:solidFill>
                  <a:schemeClr val="accent4"/>
                </a:solidFill>
                <a:latin typeface="Calibri"/>
                <a:ea typeface="Calibri"/>
                <a:cs typeface="Calibri"/>
                <a:sym typeface="Calibri"/>
              </a:rPr>
              <a:t>REQUIREMENTS</a:t>
            </a:r>
            <a:endParaRPr sz="5000" cap="none">
              <a:solidFill>
                <a:schemeClr val="accent4"/>
              </a:solidFill>
              <a:latin typeface="Calibri"/>
              <a:ea typeface="Calibri"/>
              <a:cs typeface="Calibri"/>
              <a:sym typeface="Calibri"/>
            </a:endParaRPr>
          </a:p>
        </p:txBody>
      </p:sp>
      <p:sp>
        <p:nvSpPr>
          <p:cNvPr id="83" name="Google Shape;83;p16"/>
          <p:cNvSpPr txBox="1"/>
          <p:nvPr/>
        </p:nvSpPr>
        <p:spPr>
          <a:xfrm>
            <a:off x="1158239" y="1114697"/>
            <a:ext cx="9771017" cy="4876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sp>
        <p:nvSpPr>
          <p:cNvPr id="84" name="Google Shape;84;p16"/>
          <p:cNvSpPr txBox="1"/>
          <p:nvPr/>
        </p:nvSpPr>
        <p:spPr>
          <a:xfrm>
            <a:off x="1454330" y="1367245"/>
            <a:ext cx="9178834" cy="4154984"/>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IN" sz="1800">
                <a:solidFill>
                  <a:schemeClr val="dk1"/>
                </a:solidFill>
                <a:latin typeface="Calibri"/>
                <a:ea typeface="Calibri"/>
                <a:cs typeface="Calibri"/>
                <a:sym typeface="Calibri"/>
              </a:rPr>
              <a:t>The requirements of the project are as follows:</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304800" lvl="0" marL="342900" marR="0" rtl="0" algn="just">
              <a:spcBef>
                <a:spcPts val="0"/>
              </a:spcBef>
              <a:spcAft>
                <a:spcPts val="0"/>
              </a:spcAft>
              <a:buClr>
                <a:schemeClr val="dk1"/>
              </a:buClr>
              <a:buSzPts val="1800"/>
              <a:buFont typeface="Calibri"/>
              <a:buChar char="⮚"/>
            </a:pPr>
            <a:r>
              <a:rPr b="1" lang="en-IN" sz="1800" u="sng">
                <a:solidFill>
                  <a:schemeClr val="dk1"/>
                </a:solidFill>
                <a:latin typeface="Calibri"/>
                <a:ea typeface="Calibri"/>
                <a:cs typeface="Calibri"/>
                <a:sym typeface="Calibri"/>
              </a:rPr>
              <a:t>Hardware Requirements:</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b="1" lang="en-IN" sz="1800">
                <a:solidFill>
                  <a:schemeClr val="dk1"/>
                </a:solidFill>
                <a:latin typeface="Calibri"/>
                <a:ea typeface="Calibri"/>
                <a:cs typeface="Calibri"/>
                <a:sym typeface="Calibri"/>
              </a:rPr>
              <a:t>	Operating System</a:t>
            </a:r>
            <a:r>
              <a:rPr lang="en-IN" sz="1800">
                <a:solidFill>
                  <a:schemeClr val="dk1"/>
                </a:solidFill>
                <a:latin typeface="Calibri"/>
                <a:ea typeface="Calibri"/>
                <a:cs typeface="Calibri"/>
                <a:sym typeface="Calibri"/>
              </a:rPr>
              <a:t> – Windows 7, 8, 10</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b="1" lang="en-IN" sz="1800">
                <a:solidFill>
                  <a:schemeClr val="dk1"/>
                </a:solidFill>
                <a:latin typeface="Calibri"/>
                <a:ea typeface="Calibri"/>
                <a:cs typeface="Calibri"/>
                <a:sym typeface="Calibri"/>
              </a:rPr>
              <a:t>	RAM</a:t>
            </a:r>
            <a:r>
              <a:rPr lang="en-IN" sz="1800">
                <a:solidFill>
                  <a:schemeClr val="dk1"/>
                </a:solidFill>
                <a:latin typeface="Calibri"/>
                <a:ea typeface="Calibri"/>
                <a:cs typeface="Calibri"/>
                <a:sym typeface="Calibri"/>
              </a:rPr>
              <a:t> – 1 GB or more</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b="1" lang="en-IN" sz="1800">
                <a:solidFill>
                  <a:schemeClr val="dk1"/>
                </a:solidFill>
                <a:latin typeface="Calibri"/>
                <a:ea typeface="Calibri"/>
                <a:cs typeface="Calibri"/>
                <a:sym typeface="Calibri"/>
              </a:rPr>
              <a:t>	Processor Chip</a:t>
            </a:r>
            <a:r>
              <a:rPr lang="en-IN" sz="1800">
                <a:solidFill>
                  <a:schemeClr val="dk1"/>
                </a:solidFill>
                <a:latin typeface="Calibri"/>
                <a:ea typeface="Calibri"/>
                <a:cs typeface="Calibri"/>
                <a:sym typeface="Calibri"/>
              </a:rPr>
              <a:t> – Intel core i3, i5, i7</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lang="en-IN"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304800" lvl="0" marL="342900" marR="0" rtl="0" algn="just">
              <a:spcBef>
                <a:spcPts val="0"/>
              </a:spcBef>
              <a:spcAft>
                <a:spcPts val="0"/>
              </a:spcAft>
              <a:buClr>
                <a:schemeClr val="dk1"/>
              </a:buClr>
              <a:buSzPts val="1800"/>
              <a:buFont typeface="Calibri"/>
              <a:buChar char="⮚"/>
            </a:pPr>
            <a:r>
              <a:rPr b="1" lang="en-IN" sz="1800" u="sng">
                <a:solidFill>
                  <a:schemeClr val="dk1"/>
                </a:solidFill>
                <a:latin typeface="Calibri"/>
                <a:ea typeface="Calibri"/>
                <a:cs typeface="Calibri"/>
                <a:sym typeface="Calibri"/>
              </a:rPr>
              <a:t>Software Requirements:</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b="1" lang="en-IN" sz="1800">
                <a:solidFill>
                  <a:schemeClr val="dk1"/>
                </a:solidFill>
                <a:latin typeface="Calibri"/>
                <a:ea typeface="Calibri"/>
                <a:cs typeface="Calibri"/>
                <a:sym typeface="Calibri"/>
              </a:rPr>
              <a:t>	</a:t>
            </a:r>
            <a:r>
              <a:rPr lang="en-IN" sz="1800">
                <a:solidFill>
                  <a:schemeClr val="dk1"/>
                </a:solidFill>
                <a:latin typeface="Calibri"/>
                <a:ea typeface="Calibri"/>
                <a:cs typeface="Calibri"/>
                <a:sym typeface="Calibri"/>
              </a:rPr>
              <a:t>NetBeans IDE, MySQL Command Client </a:t>
            </a:r>
            <a:endParaRPr sz="1800">
              <a:solidFill>
                <a:schemeClr val="dk1"/>
              </a:solidFill>
              <a:latin typeface="Calibri"/>
              <a:ea typeface="Calibri"/>
              <a:cs typeface="Calibri"/>
              <a:sym typeface="Calibri"/>
            </a:endParaRPr>
          </a:p>
        </p:txBody>
      </p:sp>
      <p:pic>
        <p:nvPicPr>
          <p:cNvPr id="85" name="Google Shape;85;p16"/>
          <p:cNvPicPr preferRelativeResize="0"/>
          <p:nvPr/>
        </p:nvPicPr>
        <p:blipFill>
          <a:blip r:embed="rId3">
            <a:alphaModFix/>
          </a:blip>
          <a:stretch>
            <a:fillRect/>
          </a:stretch>
        </p:blipFill>
        <p:spPr>
          <a:xfrm>
            <a:off x="7902938" y="1851325"/>
            <a:ext cx="2847975" cy="1600200"/>
          </a:xfrm>
          <a:prstGeom prst="rect">
            <a:avLst/>
          </a:prstGeom>
          <a:noFill/>
          <a:ln>
            <a:noFill/>
          </a:ln>
        </p:spPr>
      </p:pic>
      <p:pic>
        <p:nvPicPr>
          <p:cNvPr id="86" name="Google Shape;86;p16"/>
          <p:cNvPicPr preferRelativeResize="0"/>
          <p:nvPr/>
        </p:nvPicPr>
        <p:blipFill>
          <a:blip r:embed="rId4">
            <a:alphaModFix/>
          </a:blip>
          <a:stretch>
            <a:fillRect/>
          </a:stretch>
        </p:blipFill>
        <p:spPr>
          <a:xfrm>
            <a:off x="7902950" y="3978538"/>
            <a:ext cx="2686050" cy="1704975"/>
          </a:xfrm>
          <a:prstGeom prst="rect">
            <a:avLst/>
          </a:prstGeom>
          <a:noFill/>
          <a:ln>
            <a:noFill/>
          </a:ln>
        </p:spPr>
      </p:pic>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p:nvPr/>
        </p:nvSpPr>
        <p:spPr>
          <a:xfrm>
            <a:off x="2493980" y="93507"/>
            <a:ext cx="7743979"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IN" sz="5000">
                <a:solidFill>
                  <a:schemeClr val="accent4"/>
                </a:solidFill>
                <a:latin typeface="Calibri"/>
                <a:ea typeface="Calibri"/>
                <a:cs typeface="Calibri"/>
                <a:sym typeface="Calibri"/>
              </a:rPr>
              <a:t>PROJECT OBJECTIVES</a:t>
            </a:r>
            <a:endParaRPr b="1" sz="5000" cap="none">
              <a:solidFill>
                <a:schemeClr val="accent4"/>
              </a:solidFill>
              <a:latin typeface="Calibri"/>
              <a:ea typeface="Calibri"/>
              <a:cs typeface="Calibri"/>
              <a:sym typeface="Calibri"/>
            </a:endParaRPr>
          </a:p>
        </p:txBody>
      </p:sp>
      <p:sp>
        <p:nvSpPr>
          <p:cNvPr id="92" name="Google Shape;92;p17"/>
          <p:cNvSpPr txBox="1"/>
          <p:nvPr/>
        </p:nvSpPr>
        <p:spPr>
          <a:xfrm>
            <a:off x="903577" y="1125166"/>
            <a:ext cx="9640500" cy="5170500"/>
          </a:xfrm>
          <a:prstGeom prst="rect">
            <a:avLst/>
          </a:prstGeom>
          <a:noFill/>
          <a:ln>
            <a:noFill/>
          </a:ln>
        </p:spPr>
        <p:txBody>
          <a:bodyPr anchorCtr="0" anchor="t" bIns="45700" lIns="91425" spcFirstLastPara="1" rIns="91425" wrap="square" tIns="45700">
            <a:noAutofit/>
          </a:bodyPr>
          <a:lstStyle/>
          <a:p>
            <a:pPr indent="-381000" lvl="0" marL="457200" rtl="0" algn="just">
              <a:lnSpc>
                <a:spcPct val="150000"/>
              </a:lnSpc>
              <a:spcBef>
                <a:spcPts val="0"/>
              </a:spcBef>
              <a:spcAft>
                <a:spcPts val="0"/>
              </a:spcAft>
              <a:buClr>
                <a:srgbClr val="FFFFFF"/>
              </a:buClr>
              <a:buSzPts val="2400"/>
              <a:buFont typeface="Calibri"/>
              <a:buChar char="⮚"/>
            </a:pPr>
            <a:r>
              <a:rPr lang="en-IN" sz="1800">
                <a:solidFill>
                  <a:srgbClr val="FFFFFF"/>
                </a:solidFill>
                <a:latin typeface="Calibri"/>
                <a:ea typeface="Calibri"/>
                <a:cs typeface="Calibri"/>
                <a:sym typeface="Calibri"/>
              </a:rPr>
              <a:t>It is necessary to have a medium to provide education in a convenient and flexible way, especially during difficult times such as a Global Pandemic. When traveling becomes risky, it is possible to stay connected and exchange information virtually, this not only eliminates the distance barriers but also provides a plethora of flexibility in time and location.</a:t>
            </a:r>
            <a:endParaRPr sz="1800">
              <a:solidFill>
                <a:srgbClr val="FFFFFF"/>
              </a:solidFill>
              <a:latin typeface="Calibri"/>
              <a:ea typeface="Calibri"/>
              <a:cs typeface="Calibri"/>
              <a:sym typeface="Calibri"/>
            </a:endParaRPr>
          </a:p>
          <a:p>
            <a:pPr indent="0" lvl="0" marL="457200" rtl="0" algn="just">
              <a:lnSpc>
                <a:spcPct val="150000"/>
              </a:lnSpc>
              <a:spcBef>
                <a:spcPts val="0"/>
              </a:spcBef>
              <a:spcAft>
                <a:spcPts val="0"/>
              </a:spcAft>
              <a:buNone/>
            </a:pPr>
            <a:r>
              <a:t/>
            </a:r>
            <a:endParaRPr sz="1800">
              <a:solidFill>
                <a:srgbClr val="FFFFFF"/>
              </a:solidFill>
              <a:latin typeface="Calibri"/>
              <a:ea typeface="Calibri"/>
              <a:cs typeface="Calibri"/>
              <a:sym typeface="Calibri"/>
            </a:endParaRPr>
          </a:p>
          <a:p>
            <a:pPr indent="-342900" lvl="0" marL="457200" rtl="0" algn="just">
              <a:lnSpc>
                <a:spcPct val="150000"/>
              </a:lnSpc>
              <a:spcBef>
                <a:spcPts val="0"/>
              </a:spcBef>
              <a:spcAft>
                <a:spcPts val="0"/>
              </a:spcAft>
              <a:buClr>
                <a:srgbClr val="FFFFFF"/>
              </a:buClr>
              <a:buSzPts val="1800"/>
              <a:buFont typeface="Calibri"/>
              <a:buChar char="⮚"/>
            </a:pPr>
            <a:r>
              <a:rPr lang="en-IN" sz="1800">
                <a:solidFill>
                  <a:srgbClr val="FFFFFF"/>
                </a:solidFill>
                <a:latin typeface="Calibri"/>
                <a:ea typeface="Calibri"/>
                <a:cs typeface="Calibri"/>
                <a:sym typeface="Calibri"/>
              </a:rPr>
              <a:t>The aim of this project is to solve the problem by developing a GUI application that works as a virtual classroom, that can offer incomparable convenience and flexibility, this will ensure that learning doesn’t stop during such difficult times. </a:t>
            </a:r>
            <a:endParaRPr sz="1800">
              <a:solidFill>
                <a:srgbClr val="FFFFFF"/>
              </a:solidFill>
              <a:latin typeface="Calibri"/>
              <a:ea typeface="Calibri"/>
              <a:cs typeface="Calibri"/>
              <a:sym typeface="Calibri"/>
            </a:endParaRPr>
          </a:p>
          <a:p>
            <a:pPr indent="0" lvl="0" marL="0" marR="0" rtl="0" algn="l">
              <a:spcBef>
                <a:spcPts val="0"/>
              </a:spcBef>
              <a:spcAft>
                <a:spcPts val="0"/>
              </a:spcAft>
              <a:buNone/>
            </a:pPr>
            <a:r>
              <a:t/>
            </a:r>
            <a:endParaRPr sz="1800">
              <a:solidFill>
                <a:srgbClr val="FFFFFF"/>
              </a:solidFill>
              <a:latin typeface="Calibri"/>
              <a:ea typeface="Calibri"/>
              <a:cs typeface="Calibri"/>
              <a:sym typeface="Calibri"/>
            </a:endParaRPr>
          </a:p>
        </p:txBody>
      </p:sp>
      <p:pic>
        <p:nvPicPr>
          <p:cNvPr id="93" name="Google Shape;93;p17"/>
          <p:cNvPicPr preferRelativeResize="0"/>
          <p:nvPr/>
        </p:nvPicPr>
        <p:blipFill>
          <a:blip r:embed="rId3">
            <a:alphaModFix/>
          </a:blip>
          <a:stretch>
            <a:fillRect/>
          </a:stretch>
        </p:blipFill>
        <p:spPr>
          <a:xfrm>
            <a:off x="1442425" y="4799625"/>
            <a:ext cx="6444150" cy="1808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8"/>
          <p:cNvPicPr preferRelativeResize="0"/>
          <p:nvPr/>
        </p:nvPicPr>
        <p:blipFill>
          <a:blip r:embed="rId3">
            <a:alphaModFix/>
          </a:blip>
          <a:stretch>
            <a:fillRect/>
          </a:stretch>
        </p:blipFill>
        <p:spPr>
          <a:xfrm>
            <a:off x="3360325" y="1125575"/>
            <a:ext cx="6300751" cy="5383450"/>
          </a:xfrm>
          <a:prstGeom prst="rect">
            <a:avLst/>
          </a:prstGeom>
          <a:noFill/>
          <a:ln>
            <a:noFill/>
          </a:ln>
        </p:spPr>
      </p:pic>
      <p:sp>
        <p:nvSpPr>
          <p:cNvPr id="99" name="Google Shape;99;p18"/>
          <p:cNvSpPr txBox="1"/>
          <p:nvPr/>
        </p:nvSpPr>
        <p:spPr>
          <a:xfrm>
            <a:off x="0" y="0"/>
            <a:ext cx="12130800" cy="30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IN" sz="4300">
                <a:solidFill>
                  <a:schemeClr val="accent4"/>
                </a:solidFill>
                <a:latin typeface="Calibri"/>
                <a:ea typeface="Calibri"/>
                <a:cs typeface="Calibri"/>
                <a:sym typeface="Calibri"/>
              </a:rPr>
              <a:t>CONTROL FLOW DIAGRAM OF THE APPLICATION</a:t>
            </a:r>
            <a:endParaRPr b="1" sz="4300">
              <a:solidFill>
                <a:schemeClr val="accent4"/>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19"/>
          <p:cNvPicPr preferRelativeResize="0"/>
          <p:nvPr/>
        </p:nvPicPr>
        <p:blipFill>
          <a:blip r:embed="rId3">
            <a:alphaModFix/>
          </a:blip>
          <a:stretch>
            <a:fillRect/>
          </a:stretch>
        </p:blipFill>
        <p:spPr>
          <a:xfrm>
            <a:off x="309975" y="2235075"/>
            <a:ext cx="5199981" cy="3000000"/>
          </a:xfrm>
          <a:prstGeom prst="rect">
            <a:avLst/>
          </a:prstGeom>
          <a:noFill/>
          <a:ln>
            <a:noFill/>
          </a:ln>
        </p:spPr>
      </p:pic>
      <p:sp>
        <p:nvSpPr>
          <p:cNvPr id="105" name="Google Shape;105;p19"/>
          <p:cNvSpPr txBox="1"/>
          <p:nvPr/>
        </p:nvSpPr>
        <p:spPr>
          <a:xfrm>
            <a:off x="799300" y="0"/>
            <a:ext cx="8404500" cy="30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IN" sz="5000">
                <a:solidFill>
                  <a:schemeClr val="accent4"/>
                </a:solidFill>
                <a:latin typeface="Calibri"/>
                <a:ea typeface="Calibri"/>
                <a:cs typeface="Calibri"/>
                <a:sym typeface="Calibri"/>
              </a:rPr>
              <a:t>HIGHLIGHTED FEATURES</a:t>
            </a:r>
            <a:endParaRPr b="1" sz="5000">
              <a:solidFill>
                <a:schemeClr val="accent4"/>
              </a:solidFill>
              <a:latin typeface="Calibri"/>
              <a:ea typeface="Calibri"/>
              <a:cs typeface="Calibri"/>
              <a:sym typeface="Calibri"/>
            </a:endParaRPr>
          </a:p>
        </p:txBody>
      </p:sp>
      <p:sp>
        <p:nvSpPr>
          <p:cNvPr id="106" name="Google Shape;106;p19"/>
          <p:cNvSpPr txBox="1"/>
          <p:nvPr/>
        </p:nvSpPr>
        <p:spPr>
          <a:xfrm>
            <a:off x="6355575" y="2235075"/>
            <a:ext cx="5313300" cy="1868700"/>
          </a:xfrm>
          <a:prstGeom prst="rect">
            <a:avLst/>
          </a:prstGeom>
          <a:noFill/>
          <a:ln>
            <a:noFill/>
          </a:ln>
        </p:spPr>
        <p:txBody>
          <a:bodyPr anchorCtr="0" anchor="t" bIns="91425" lIns="91425" spcFirstLastPara="1" rIns="91425" wrap="square" tIns="91425">
            <a:noAutofit/>
          </a:bodyPr>
          <a:lstStyle/>
          <a:p>
            <a:pPr indent="-457200" lvl="0" marL="457200" rtl="0" algn="ctr">
              <a:spcBef>
                <a:spcPts val="0"/>
              </a:spcBef>
              <a:spcAft>
                <a:spcPts val="0"/>
              </a:spcAft>
              <a:buClr>
                <a:srgbClr val="FFFF00"/>
              </a:buClr>
              <a:buSzPts val="3600"/>
              <a:buFont typeface="Calibri"/>
              <a:buAutoNum type="arabicPeriod"/>
            </a:pPr>
            <a:r>
              <a:rPr lang="en-IN" sz="3600">
                <a:solidFill>
                  <a:srgbClr val="FFFF00"/>
                </a:solidFill>
                <a:latin typeface="Calibri"/>
                <a:ea typeface="Calibri"/>
                <a:cs typeface="Calibri"/>
                <a:sym typeface="Calibri"/>
              </a:rPr>
              <a:t>Tooltips throughout the buttons ensures no one is clueless on what the application does.</a:t>
            </a:r>
            <a:endParaRPr sz="3600">
              <a:solidFill>
                <a:srgbClr val="FFFF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20"/>
          <p:cNvPicPr preferRelativeResize="0"/>
          <p:nvPr/>
        </p:nvPicPr>
        <p:blipFill>
          <a:blip r:embed="rId3">
            <a:alphaModFix/>
          </a:blip>
          <a:stretch>
            <a:fillRect/>
          </a:stretch>
        </p:blipFill>
        <p:spPr>
          <a:xfrm>
            <a:off x="118600" y="129875"/>
            <a:ext cx="4401950" cy="3767775"/>
          </a:xfrm>
          <a:prstGeom prst="rect">
            <a:avLst/>
          </a:prstGeom>
          <a:noFill/>
          <a:ln>
            <a:noFill/>
          </a:ln>
        </p:spPr>
      </p:pic>
      <p:pic>
        <p:nvPicPr>
          <p:cNvPr id="112" name="Google Shape;112;p20"/>
          <p:cNvPicPr preferRelativeResize="0"/>
          <p:nvPr/>
        </p:nvPicPr>
        <p:blipFill>
          <a:blip r:embed="rId4">
            <a:alphaModFix/>
          </a:blip>
          <a:stretch>
            <a:fillRect/>
          </a:stretch>
        </p:blipFill>
        <p:spPr>
          <a:xfrm>
            <a:off x="174900" y="4014700"/>
            <a:ext cx="3771525" cy="2753225"/>
          </a:xfrm>
          <a:prstGeom prst="rect">
            <a:avLst/>
          </a:prstGeom>
          <a:noFill/>
          <a:ln>
            <a:noFill/>
          </a:ln>
        </p:spPr>
      </p:pic>
      <p:pic>
        <p:nvPicPr>
          <p:cNvPr id="113" name="Google Shape;113;p20"/>
          <p:cNvPicPr preferRelativeResize="0"/>
          <p:nvPr/>
        </p:nvPicPr>
        <p:blipFill>
          <a:blip r:embed="rId5">
            <a:alphaModFix/>
          </a:blip>
          <a:stretch>
            <a:fillRect/>
          </a:stretch>
        </p:blipFill>
        <p:spPr>
          <a:xfrm>
            <a:off x="4920300" y="129875"/>
            <a:ext cx="3686775" cy="3829350"/>
          </a:xfrm>
          <a:prstGeom prst="rect">
            <a:avLst/>
          </a:prstGeom>
          <a:noFill/>
          <a:ln>
            <a:noFill/>
          </a:ln>
        </p:spPr>
      </p:pic>
      <p:sp>
        <p:nvSpPr>
          <p:cNvPr id="114" name="Google Shape;114;p20"/>
          <p:cNvSpPr txBox="1"/>
          <p:nvPr/>
        </p:nvSpPr>
        <p:spPr>
          <a:xfrm>
            <a:off x="4863300" y="4420775"/>
            <a:ext cx="6794700" cy="30000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IN" sz="3600">
                <a:solidFill>
                  <a:srgbClr val="FFFF00"/>
                </a:solidFill>
                <a:latin typeface="Calibri"/>
                <a:ea typeface="Calibri"/>
                <a:cs typeface="Calibri"/>
                <a:sym typeface="Calibri"/>
              </a:rPr>
              <a:t>2. All kinds of </a:t>
            </a:r>
            <a:r>
              <a:rPr lang="en-IN" sz="3600">
                <a:solidFill>
                  <a:srgbClr val="FFFF00"/>
                </a:solidFill>
                <a:latin typeface="Calibri"/>
                <a:ea typeface="Calibri"/>
                <a:cs typeface="Calibri"/>
                <a:sym typeface="Calibri"/>
              </a:rPr>
              <a:t>anomalies</a:t>
            </a:r>
            <a:r>
              <a:rPr lang="en-IN" sz="3600">
                <a:solidFill>
                  <a:srgbClr val="FFFF00"/>
                </a:solidFill>
                <a:latin typeface="Calibri"/>
                <a:ea typeface="Calibri"/>
                <a:cs typeface="Calibri"/>
                <a:sym typeface="Calibri"/>
              </a:rPr>
              <a:t> during login/sign up removed</a:t>
            </a:r>
            <a:endParaRPr sz="3600">
              <a:solidFill>
                <a:srgbClr val="FFFF00"/>
              </a:solidFill>
              <a:latin typeface="Calibri"/>
              <a:ea typeface="Calibri"/>
              <a:cs typeface="Calibri"/>
              <a:sym typeface="Calibri"/>
            </a:endParaRPr>
          </a:p>
          <a:p>
            <a:pPr indent="0" lvl="0" marL="457200" rtl="0" algn="l">
              <a:spcBef>
                <a:spcPts val="0"/>
              </a:spcBef>
              <a:spcAft>
                <a:spcPts val="0"/>
              </a:spcAft>
              <a:buNone/>
            </a:pPr>
            <a:r>
              <a:t/>
            </a:r>
            <a:endParaRPr sz="3600">
              <a:solidFill>
                <a:srgbClr val="FFFF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21"/>
          <p:cNvPicPr preferRelativeResize="0"/>
          <p:nvPr/>
        </p:nvPicPr>
        <p:blipFill>
          <a:blip r:embed="rId3">
            <a:alphaModFix/>
          </a:blip>
          <a:stretch>
            <a:fillRect/>
          </a:stretch>
        </p:blipFill>
        <p:spPr>
          <a:xfrm>
            <a:off x="152400" y="152400"/>
            <a:ext cx="6162675" cy="5514975"/>
          </a:xfrm>
          <a:prstGeom prst="rect">
            <a:avLst/>
          </a:prstGeom>
          <a:noFill/>
          <a:ln>
            <a:noFill/>
          </a:ln>
        </p:spPr>
      </p:pic>
      <p:sp>
        <p:nvSpPr>
          <p:cNvPr id="120" name="Google Shape;120;p21"/>
          <p:cNvSpPr txBox="1"/>
          <p:nvPr/>
        </p:nvSpPr>
        <p:spPr>
          <a:xfrm>
            <a:off x="7166100" y="439050"/>
            <a:ext cx="4638300" cy="3658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IN" sz="3600">
                <a:solidFill>
                  <a:srgbClr val="FFFF00"/>
                </a:solidFill>
                <a:latin typeface="Calibri"/>
                <a:ea typeface="Calibri"/>
                <a:cs typeface="Calibri"/>
                <a:sym typeface="Calibri"/>
              </a:rPr>
              <a:t>3. Each Course has a separate stream which acts as a medium to both teachers and students.</a:t>
            </a:r>
            <a:endParaRPr sz="3600">
              <a:solidFill>
                <a:srgbClr val="FFFF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