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89" r:id="rId3"/>
    <p:sldId id="390" r:id="rId4"/>
    <p:sldId id="391" r:id="rId5"/>
    <p:sldId id="392" r:id="rId6"/>
    <p:sldId id="393" r:id="rId7"/>
    <p:sldId id="394" r:id="rId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0000"/>
    <a:srgbClr val="CECECE"/>
    <a:srgbClr val="F7F7F7"/>
    <a:srgbClr val="F3F3F3"/>
    <a:srgbClr val="E6E6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53" autoAdjust="0"/>
  </p:normalViewPr>
  <p:slideViewPr>
    <p:cSldViewPr>
      <p:cViewPr varScale="1">
        <p:scale>
          <a:sx n="56" d="100"/>
          <a:sy n="56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56"/>
    </p:cViewPr>
  </p:sorterViewPr>
  <p:notesViewPr>
    <p:cSldViewPr>
      <p:cViewPr varScale="1">
        <p:scale>
          <a:sx n="116" d="100"/>
          <a:sy n="116" d="100"/>
        </p:scale>
        <p:origin x="-1464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684EE1-A99B-8947-BD57-C3C87D73B27A}" type="datetime1">
              <a:rPr lang="en-US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B2ACCF-D654-7B41-A862-16DE9C8FE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42227B-C9F8-E640-BE62-A1811B4E3E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890349-90F9-3343-8B3C-5F7BD14EC39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BA5BA8-F3DC-7D41-9E80-EC7019807D88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0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09C584-0A09-794F-933D-9F04E2A0B57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5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8062CB-855D-304B-B352-DAE35B46417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69C378-44FD-0345-838F-B29780C78A0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039229-9D02-0140-849A-10510E64B205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6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54B0D-D4BB-9D41-A1DB-A70B9BAE5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F2259-10DC-A04C-9F9D-7536ABAB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93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93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2F1DD-2FC8-3D41-A253-17B42C970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B7526-37DF-F84A-9234-02BAD3677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083A2-B8FF-CC4F-8DB9-B78083FCF2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67BB1-2EFE-7C4C-A5BC-C97B743EA7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E21A0-4756-1A41-8F1B-198F2CC77E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5072B-B703-8F49-BEBC-BBE7A7B01A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E4BE1-820E-7846-BCDD-EE52B72A30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5E374-F86E-6D4F-873D-44A36BF7A5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92502-38E0-394C-A735-1060681137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E8A904-F0CE-B14E-832F-DCB4EB136C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Statistics and Data Analysis in MATLAB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Lecture 1: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Probability distributions and error bars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Kendrick Kay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Washington University in St. Louis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000" b="0" i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istogram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7" name="Picture 6" descr="histogram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8" name="Picture 7" descr="histogram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9" name="Picture 8" descr="histogram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0" name="Picture 9" descr="histogram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1" name="Picture 10" descr="histogram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2" name="Picture 11" descr="histogram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3" name="Picture 12" descr="histogram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4" name="Picture 13" descr="histogram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5" name="Picture 14" descr="histogram10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6" name="Picture 15" descr="histogram11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7" name="Picture 16" descr="histogram12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8" name="Picture 17" descr="histogram13-0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19" name="Picture 18" descr="histogram14-0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20" name="Picture 19" descr="histogram15-0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21" name="Picture 20" descr="histogram16-01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" y="533400"/>
            <a:ext cx="8828918" cy="4512933"/>
          </a:xfrm>
          <a:prstGeom prst="rect">
            <a:avLst/>
          </a:prstGeom>
        </p:spPr>
      </p:pic>
      <p:pic>
        <p:nvPicPr>
          <p:cNvPr id="22" name="Picture 21" descr="mean01-01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60" y="5332655"/>
            <a:ext cx="2724912" cy="1271016"/>
          </a:xfrm>
          <a:prstGeom prst="rect">
            <a:avLst/>
          </a:prstGeom>
        </p:spPr>
      </p:pic>
      <p:pic>
        <p:nvPicPr>
          <p:cNvPr id="23" name="Picture 22" descr="mean02-0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60" y="5332655"/>
            <a:ext cx="2724912" cy="1271016"/>
          </a:xfrm>
          <a:prstGeom prst="rect">
            <a:avLst/>
          </a:prstGeom>
        </p:spPr>
      </p:pic>
      <p:pic>
        <p:nvPicPr>
          <p:cNvPr id="24" name="Picture 23" descr="mean03-01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60" y="5332655"/>
            <a:ext cx="2724912" cy="1271016"/>
          </a:xfrm>
          <a:prstGeom prst="rect">
            <a:avLst/>
          </a:prstGeom>
        </p:spPr>
      </p:pic>
      <p:pic>
        <p:nvPicPr>
          <p:cNvPr id="25" name="Picture 24" descr="mean04-0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60" y="5332655"/>
            <a:ext cx="2724912" cy="1271016"/>
          </a:xfrm>
          <a:prstGeom prst="rect">
            <a:avLst/>
          </a:prstGeom>
        </p:spPr>
      </p:pic>
      <p:pic>
        <p:nvPicPr>
          <p:cNvPr id="26" name="Picture 25" descr="std01-01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73" y="5200844"/>
            <a:ext cx="2904744" cy="1423416"/>
          </a:xfrm>
          <a:prstGeom prst="rect">
            <a:avLst/>
          </a:prstGeom>
        </p:spPr>
      </p:pic>
      <p:pic>
        <p:nvPicPr>
          <p:cNvPr id="27" name="Picture 26" descr="std02-01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73" y="5200844"/>
            <a:ext cx="2904744" cy="1423416"/>
          </a:xfrm>
          <a:prstGeom prst="rect">
            <a:avLst/>
          </a:prstGeom>
        </p:spPr>
      </p:pic>
      <p:pic>
        <p:nvPicPr>
          <p:cNvPr id="28" name="Picture 27" descr="std03-01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73" y="5200844"/>
            <a:ext cx="2904744" cy="1423416"/>
          </a:xfrm>
          <a:prstGeom prst="rect">
            <a:avLst/>
          </a:prstGeom>
        </p:spPr>
      </p:pic>
      <p:pic>
        <p:nvPicPr>
          <p:cNvPr id="29" name="Picture 28" descr="std04-01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73" y="5200844"/>
            <a:ext cx="2904744" cy="1423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ussian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0" y="304800"/>
            <a:ext cx="6962936" cy="6287689"/>
          </a:xfrm>
          <a:prstGeom prst="rect">
            <a:avLst/>
          </a:prstGeom>
        </p:spPr>
      </p:pic>
      <p:pic>
        <p:nvPicPr>
          <p:cNvPr id="4" name="Picture 3" descr="gaussian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0" y="304800"/>
            <a:ext cx="6962936" cy="6287689"/>
          </a:xfrm>
          <a:prstGeom prst="rect">
            <a:avLst/>
          </a:prstGeom>
        </p:spPr>
      </p:pic>
      <p:pic>
        <p:nvPicPr>
          <p:cNvPr id="5" name="Picture 4" descr="gaussian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0" y="304800"/>
            <a:ext cx="6962936" cy="6287689"/>
          </a:xfrm>
          <a:prstGeom prst="rect">
            <a:avLst/>
          </a:prstGeom>
        </p:spPr>
      </p:pic>
      <p:pic>
        <p:nvPicPr>
          <p:cNvPr id="6" name="Picture 5" descr="gaussian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0" y="304800"/>
            <a:ext cx="6962936" cy="6287689"/>
          </a:xfrm>
          <a:prstGeom prst="rect">
            <a:avLst/>
          </a:prstGeom>
        </p:spPr>
      </p:pic>
      <p:pic>
        <p:nvPicPr>
          <p:cNvPr id="7" name="Picture 6" descr="gaussian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0" y="304800"/>
            <a:ext cx="6962936" cy="6287689"/>
          </a:xfrm>
          <a:prstGeom prst="rect">
            <a:avLst/>
          </a:prstGeom>
        </p:spPr>
      </p:pic>
      <p:pic>
        <p:nvPicPr>
          <p:cNvPr id="8" name="Picture 7" descr="gaussian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9" y="304800"/>
            <a:ext cx="6962936" cy="6287689"/>
          </a:xfrm>
          <a:prstGeom prst="rect">
            <a:avLst/>
          </a:prstGeom>
        </p:spPr>
      </p:pic>
      <p:pic>
        <p:nvPicPr>
          <p:cNvPr id="2" name="Picture 1" descr="gaussian01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590799"/>
            <a:ext cx="3469955" cy="1257955"/>
          </a:xfrm>
          <a:prstGeom prst="rect">
            <a:avLst/>
          </a:prstGeom>
        </p:spPr>
      </p:pic>
      <p:pic>
        <p:nvPicPr>
          <p:cNvPr id="9" name="Picture 8" descr="gaussian02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590799"/>
            <a:ext cx="3469955" cy="1257955"/>
          </a:xfrm>
          <a:prstGeom prst="rect">
            <a:avLst/>
          </a:prstGeom>
        </p:spPr>
      </p:pic>
      <p:pic>
        <p:nvPicPr>
          <p:cNvPr id="10" name="Picture 9" descr="gaussian03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590799"/>
            <a:ext cx="3469955" cy="1257955"/>
          </a:xfrm>
          <a:prstGeom prst="rect">
            <a:avLst/>
          </a:prstGeom>
        </p:spPr>
      </p:pic>
      <p:pic>
        <p:nvPicPr>
          <p:cNvPr id="11" name="Picture 10" descr="gaussian04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590799"/>
            <a:ext cx="3469955" cy="1257955"/>
          </a:xfrm>
          <a:prstGeom prst="rect">
            <a:avLst/>
          </a:prstGeom>
        </p:spPr>
      </p:pic>
      <p:pic>
        <p:nvPicPr>
          <p:cNvPr id="12" name="Picture 11" descr="gaussian05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590799"/>
            <a:ext cx="3469955" cy="1257955"/>
          </a:xfrm>
          <a:prstGeom prst="rect">
            <a:avLst/>
          </a:prstGeom>
        </p:spPr>
      </p:pic>
      <p:pic>
        <p:nvPicPr>
          <p:cNvPr id="13" name="Picture 12" descr="gaussian06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590799"/>
            <a:ext cx="3469955" cy="125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mplingdistribution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4" name="Picture 3" descr="samplingdistribution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5" name="Picture 4" descr="samplingdistribution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6" name="Picture 5" descr="samplingdistribution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7" name="Picture 6" descr="samplingdistribution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8" name="Picture 7" descr="samplingdistribution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9" name="Picture 8" descr="samplingdistribution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10" name="Picture 9" descr="samplingdistribution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  <p:pic>
        <p:nvPicPr>
          <p:cNvPr id="11" name="Picture 10" descr="samplingdistribution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" y="1083989"/>
            <a:ext cx="8850584" cy="4954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ootstrapmedian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24" name="Picture 23" descr="bootstrapmedian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25" name="Picture 24" descr="bootstrapmedian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26" name="Picture 25" descr="bootstrapmedian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27" name="Picture 26" descr="bootstrapmedian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28" name="Picture 27" descr="bootstrapmedian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29" name="Picture 28" descr="bootstrapmedian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30" name="Picture 29" descr="bootstrapmedian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31" name="Picture 30" descr="bootstrapmedian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  <p:pic>
        <p:nvPicPr>
          <p:cNvPr id="23552" name="Picture 23551" descr="bootstrapmedian10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2" y="1219200"/>
            <a:ext cx="8907248" cy="42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de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3" name="Picture 2" descr="kde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4" name="Picture 3" descr="kde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5" name="Picture 4" descr="kde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6" name="Picture 5" descr="kde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7" name="Picture 6" descr="kde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8" name="Picture 7" descr="kde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9" name="Picture 8" descr="kde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10" name="Picture 9" descr="kde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11" name="Picture 10" descr="kde10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  <p:pic>
        <p:nvPicPr>
          <p:cNvPr id="12" name="Picture 11" descr="kde11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53318"/>
            <a:ext cx="8876921" cy="2975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nsize0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8" y="1817040"/>
            <a:ext cx="8870382" cy="3059760"/>
          </a:xfrm>
          <a:prstGeom prst="rect">
            <a:avLst/>
          </a:prstGeom>
        </p:spPr>
      </p:pic>
      <p:pic>
        <p:nvPicPr>
          <p:cNvPr id="5" name="Picture 4" descr="binsize0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8" y="1817040"/>
            <a:ext cx="8870382" cy="3059760"/>
          </a:xfrm>
          <a:prstGeom prst="rect">
            <a:avLst/>
          </a:prstGeom>
        </p:spPr>
      </p:pic>
      <p:pic>
        <p:nvPicPr>
          <p:cNvPr id="6" name="Picture 5" descr="binsize03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8" y="1817040"/>
            <a:ext cx="8870382" cy="3059760"/>
          </a:xfrm>
          <a:prstGeom prst="rect">
            <a:avLst/>
          </a:prstGeom>
        </p:spPr>
      </p:pic>
      <p:pic>
        <p:nvPicPr>
          <p:cNvPr id="7" name="Picture 6" descr="binsize04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8" y="1817040"/>
            <a:ext cx="8870382" cy="3059760"/>
          </a:xfrm>
          <a:prstGeom prst="rect">
            <a:avLst/>
          </a:prstGeom>
        </p:spPr>
      </p:pic>
      <p:pic>
        <p:nvPicPr>
          <p:cNvPr id="8" name="Picture 7" descr="binsize05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8" y="1817040"/>
            <a:ext cx="8870382" cy="3059760"/>
          </a:xfrm>
          <a:prstGeom prst="rect">
            <a:avLst/>
          </a:prstGeom>
        </p:spPr>
      </p:pic>
      <p:pic>
        <p:nvPicPr>
          <p:cNvPr id="9" name="Picture 8" descr="binsize06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8" y="1817040"/>
            <a:ext cx="8870382" cy="30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TheWindingSheet:Applications:Microsoft Office 2004:Templates:Presentations:Designs:Blank Presentation</Template>
  <TotalTime>36693</TotalTime>
  <Words>12</Words>
  <Application>Microsoft Office PowerPoint</Application>
  <PresentationFormat>On-screen Show (4:3)</PresentationFormat>
  <Paragraphs>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Blank Presentation</vt:lpstr>
      <vt:lpstr>Statistics and Data Analysis in MATLAB  Lecture 1: Probability distributions and error bars  Kendrick Kay Washington University in St. Louis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Kendrick Kay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shape representation in human visual cortex using fMRI</dc:title>
  <dc:creator>Kendrick Kay</dc:creator>
  <cp:lastModifiedBy>RHRK</cp:lastModifiedBy>
  <cp:revision>507</cp:revision>
  <cp:lastPrinted>2012-03-30T06:05:48Z</cp:lastPrinted>
  <dcterms:created xsi:type="dcterms:W3CDTF">2011-03-02T07:08:13Z</dcterms:created>
  <dcterms:modified xsi:type="dcterms:W3CDTF">2015-02-20T19:07:38Z</dcterms:modified>
</cp:coreProperties>
</file>