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9" r:id="rId3"/>
    <p:sldId id="390" r:id="rId4"/>
    <p:sldId id="391" r:id="rId5"/>
    <p:sldId id="392" r:id="rId6"/>
    <p:sldId id="395" r:id="rId7"/>
    <p:sldId id="393" r:id="rId8"/>
    <p:sldId id="394" r:id="rId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FF0000"/>
    <a:srgbClr val="CECECE"/>
    <a:srgbClr val="F7F7F7"/>
    <a:srgbClr val="F3F3F3"/>
    <a:srgbClr val="E6E6E6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32" autoAdjust="0"/>
  </p:normalViewPr>
  <p:slideViewPr>
    <p:cSldViewPr>
      <p:cViewPr varScale="1">
        <p:scale>
          <a:sx n="56" d="100"/>
          <a:sy n="56" d="100"/>
        </p:scale>
        <p:origin x="16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056"/>
    </p:cViewPr>
  </p:sorterViewPr>
  <p:notesViewPr>
    <p:cSldViewPr>
      <p:cViewPr varScale="1">
        <p:scale>
          <a:sx n="116" d="100"/>
          <a:sy n="116" d="100"/>
        </p:scale>
        <p:origin x="-1464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6D74DC-80FB-B442-8FE4-B84BEA745E3F}" type="datetime1">
              <a:rPr lang="en-US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C5A759-2B41-7D42-AC8D-FBE298043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2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62B49B-C8F4-604C-B177-B77C44DF4E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4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730E11-8A82-B541-98A3-3D5F1E021AD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7C7FB5-D6CB-BE43-B2EE-FA880CB7CD8E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0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E413FD-D60F-B34F-88AA-8018F49EC4BF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9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69EB9D-1849-884A-BFED-F2A71A97EC18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2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F7CDA3-7EF3-8F4C-8CAF-72F3F96BCC78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81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93B8EA-9385-CD41-AEED-F61E33E1A3BA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75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3A6530-CE54-3E41-BE84-7AB5F2741D7B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B79E1-536E-2148-B32C-B264419A1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E6A9C-6F7A-E645-A158-C28D8C6152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93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93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E1CD3-99A0-074C-8B2F-249AAED55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EEB80-3B01-2247-A392-D2CA1A223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C61617-E5BB-0A43-8E5F-B46228CCEC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3D9FA-09FB-2A4E-882D-D91FDA6DFC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D1E0-F53C-2241-97C7-B435E6026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B531C-3ED8-BF43-984F-204380EDE1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036D9-6F1D-754F-AAE8-9DCDF8060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523CF8-925E-1E4D-B035-AAF53A08F1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B2EEF-2BEC-F549-A953-6C68987ED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B49028-4CFC-1E43-BFF1-076B821A8B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63500" y="6527800"/>
            <a:ext cx="91440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rgbClr val="6C6C6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Kendrick Kay, </a:t>
            </a:r>
            <a:r>
              <a:rPr lang="en-US"/>
              <a:t>Washington Univ. in St. Louis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14400"/>
            <a:ext cx="91440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Statistics and Data Analysis in MATLAB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Lecture 2: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Hypothesis testing and correlation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Kendrick Kay</a:t>
            </a:r>
            <a:br>
              <a:rPr lang="en-US" sz="2400" b="0"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Washington University in St. Louis</a:t>
            </a:r>
            <a:br>
              <a:rPr lang="en-US" sz="2400" b="0"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February 3, 2014</a:t>
            </a:r>
            <a:endParaRPr lang="en-US" sz="2000" b="0" i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mplingdifference01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" y="870718"/>
            <a:ext cx="8889065" cy="5149082"/>
          </a:xfrm>
          <a:prstGeom prst="rect">
            <a:avLst/>
          </a:prstGeom>
        </p:spPr>
      </p:pic>
      <p:pic>
        <p:nvPicPr>
          <p:cNvPr id="3" name="Picture 2" descr="samplingdifference02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" y="870718"/>
            <a:ext cx="8889065" cy="5149082"/>
          </a:xfrm>
          <a:prstGeom prst="rect">
            <a:avLst/>
          </a:prstGeom>
        </p:spPr>
      </p:pic>
      <p:pic>
        <p:nvPicPr>
          <p:cNvPr id="4" name="Picture 3" descr="samplingdifference03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" y="870718"/>
            <a:ext cx="8889065" cy="5149082"/>
          </a:xfrm>
          <a:prstGeom prst="rect">
            <a:avLst/>
          </a:prstGeom>
        </p:spPr>
      </p:pic>
      <p:pic>
        <p:nvPicPr>
          <p:cNvPr id="5" name="Picture 4" descr="samplingdifference04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" y="870718"/>
            <a:ext cx="8889065" cy="5149082"/>
          </a:xfrm>
          <a:prstGeom prst="rect">
            <a:avLst/>
          </a:prstGeom>
        </p:spPr>
      </p:pic>
      <p:pic>
        <p:nvPicPr>
          <p:cNvPr id="6" name="Picture 5" descr="samplingdifference05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" y="870718"/>
            <a:ext cx="8889065" cy="5149082"/>
          </a:xfrm>
          <a:prstGeom prst="rect">
            <a:avLst/>
          </a:prstGeom>
        </p:spPr>
      </p:pic>
      <p:pic>
        <p:nvPicPr>
          <p:cNvPr id="7" name="Picture 6" descr="samplingdifference0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" y="870718"/>
            <a:ext cx="8889065" cy="5149082"/>
          </a:xfrm>
          <a:prstGeom prst="rect">
            <a:avLst/>
          </a:prstGeom>
        </p:spPr>
      </p:pic>
      <p:pic>
        <p:nvPicPr>
          <p:cNvPr id="8" name="Picture 7" descr="samplingdifference07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" y="870718"/>
            <a:ext cx="8889065" cy="5149082"/>
          </a:xfrm>
          <a:prstGeom prst="rect">
            <a:avLst/>
          </a:prstGeom>
        </p:spPr>
      </p:pic>
      <p:pic>
        <p:nvPicPr>
          <p:cNvPr id="9" name="Picture 8" descr="samplingdifference08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" y="870718"/>
            <a:ext cx="8889065" cy="5149082"/>
          </a:xfrm>
          <a:prstGeom prst="rect">
            <a:avLst/>
          </a:prstGeom>
        </p:spPr>
      </p:pic>
      <p:pic>
        <p:nvPicPr>
          <p:cNvPr id="10" name="Picture 9" descr="samplingdifference09-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" y="870718"/>
            <a:ext cx="8889065" cy="5149082"/>
          </a:xfrm>
          <a:prstGeom prst="rect">
            <a:avLst/>
          </a:prstGeom>
        </p:spPr>
      </p:pic>
      <p:pic>
        <p:nvPicPr>
          <p:cNvPr id="11" name="Picture 10" descr="samplingdifference10-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" y="870718"/>
            <a:ext cx="8889065" cy="5149082"/>
          </a:xfrm>
          <a:prstGeom prst="rect">
            <a:avLst/>
          </a:prstGeom>
        </p:spPr>
      </p:pic>
      <p:pic>
        <p:nvPicPr>
          <p:cNvPr id="12" name="Picture 11" descr="samplingdifference11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" y="870718"/>
            <a:ext cx="8889065" cy="5149082"/>
          </a:xfrm>
          <a:prstGeom prst="rect">
            <a:avLst/>
          </a:prstGeom>
        </p:spPr>
      </p:pic>
      <p:pic>
        <p:nvPicPr>
          <p:cNvPr id="13" name="Picture 12" descr="samplingdifference12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" y="870718"/>
            <a:ext cx="8889065" cy="5149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ndomization01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3" name="Picture 2" descr="randomization02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4" name="Picture 3" descr="randomization03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5" name="Picture 4" descr="randomization04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6" name="Picture 5" descr="randomization05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7" name="Picture 6" descr="randomization0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8" name="Picture 7" descr="randomization07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9" name="Picture 8" descr="randomization08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10" name="Picture 9" descr="randomization09-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11" name="Picture 10" descr="randomization10-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12" name="Picture 11" descr="randomization11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13" name="Picture 12" descr="randomization12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14" name="Picture 13" descr="randomization13-0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15" name="Picture 14" descr="randomization14-01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16" name="Picture 15" descr="randomization15-0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17" name="Picture 16" descr="randomization16-01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18" name="Picture 17" descr="randomization17-01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19" name="Picture 18" descr="randomization18-0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20" name="Picture 19" descr="randomization19-01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  <p:pic>
        <p:nvPicPr>
          <p:cNvPr id="21" name="Picture 20" descr="randomization20-01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1447800"/>
            <a:ext cx="8956158" cy="3791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otstrap01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3" name="Picture 2" descr="bootstrap02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4" name="Picture 3" descr="bootstrap03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5" name="Picture 4" descr="bootstrap04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6" name="Picture 5" descr="bootstrap05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7" name="Picture 6" descr="bootstrap0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8" name="Picture 7" descr="bootstrap07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9" name="Picture 8" descr="bootstrap08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10" name="Picture 9" descr="bootstrap09-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11" name="Picture 10" descr="bootstrap09b-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12" name="Picture 11" descr="bootstrap10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13" name="Picture 12" descr="bootstrap11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14" name="Picture 13" descr="bootstrap12-0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15" name="Picture 14" descr="bootstrap13-01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16" name="Picture 15" descr="bootstrap13b-0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17" name="Picture 16" descr="bootstrap14-01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18" name="Picture 17" descr="bootstrap15-01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19" name="Picture 18" descr="bootstrap16-0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20" name="Picture 19" descr="bootstrap17-01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21" name="Picture 20" descr="bootstrap18-01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  <p:pic>
        <p:nvPicPr>
          <p:cNvPr id="22" name="Picture 21" descr="bootstrap19-01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" y="1466776"/>
            <a:ext cx="8929002" cy="3791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intmarginal01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3" name="Picture 2" descr="jointmarginal02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4" name="Picture 3" descr="jointmarginal03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5" name="Picture 4" descr="jointmarginal04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6" name="Picture 5" descr="jointmarginal05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7" name="Picture 6" descr="jointmarginal0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8" name="Picture 7" descr="jointmarginal07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9" name="Picture 8" descr="jointmarginal08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10" name="Picture 9" descr="jointmarginal09-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11" name="Picture 10" descr="jointmarginal10-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intmarginalALT0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5" name="Picture 4" descr="jointmarginalALT0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6" name="Picture 5" descr="jointmarginalALT03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7" name="Picture 6" descr="jointmarginalALT04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8" name="Picture 7" descr="jointmarginalALT05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9" name="Picture 8" descr="jointmarginalALT06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10" name="Picture 9" descr="jointmarginalALT07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11" name="Picture 10" descr="jointmarginalALT08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12" name="Picture 11" descr="jointmarginalALT09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  <p:pic>
        <p:nvPicPr>
          <p:cNvPr id="13" name="Picture 12" descr="jointmarginalALT10-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6" y="470325"/>
            <a:ext cx="8850584" cy="56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correlation01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5" y="202691"/>
            <a:ext cx="8889065" cy="6274309"/>
          </a:xfrm>
          <a:prstGeom prst="rect">
            <a:avLst/>
          </a:prstGeom>
        </p:spPr>
      </p:pic>
      <p:pic>
        <p:nvPicPr>
          <p:cNvPr id="3" name="Picture 2" descr="examplecorrelation02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5" y="202691"/>
            <a:ext cx="8889065" cy="6274309"/>
          </a:xfrm>
          <a:prstGeom prst="rect">
            <a:avLst/>
          </a:prstGeom>
        </p:spPr>
      </p:pic>
      <p:pic>
        <p:nvPicPr>
          <p:cNvPr id="4" name="Picture 3" descr="examplecorrelation03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5" y="202691"/>
            <a:ext cx="8889065" cy="6274309"/>
          </a:xfrm>
          <a:prstGeom prst="rect">
            <a:avLst/>
          </a:prstGeom>
        </p:spPr>
      </p:pic>
      <p:pic>
        <p:nvPicPr>
          <p:cNvPr id="5" name="Picture 4" descr="examplecorrelation04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5" y="202691"/>
            <a:ext cx="8889065" cy="6274309"/>
          </a:xfrm>
          <a:prstGeom prst="rect">
            <a:avLst/>
          </a:prstGeom>
        </p:spPr>
      </p:pic>
      <p:pic>
        <p:nvPicPr>
          <p:cNvPr id="6" name="Picture 5" descr="examplecorrelation05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5" y="202691"/>
            <a:ext cx="8889065" cy="6274309"/>
          </a:xfrm>
          <a:prstGeom prst="rect">
            <a:avLst/>
          </a:prstGeom>
        </p:spPr>
      </p:pic>
      <p:pic>
        <p:nvPicPr>
          <p:cNvPr id="7" name="Picture 6" descr="examplecorrelation0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5" y="202691"/>
            <a:ext cx="8889065" cy="6274309"/>
          </a:xfrm>
          <a:prstGeom prst="rect">
            <a:avLst/>
          </a:prstGeom>
        </p:spPr>
      </p:pic>
      <p:pic>
        <p:nvPicPr>
          <p:cNvPr id="8" name="Picture 7" descr="examplecorrelation07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5" y="202691"/>
            <a:ext cx="8889065" cy="6274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lation01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4" y="400095"/>
            <a:ext cx="7764896" cy="4534437"/>
          </a:xfrm>
          <a:prstGeom prst="rect">
            <a:avLst/>
          </a:prstGeom>
        </p:spPr>
      </p:pic>
      <p:pic>
        <p:nvPicPr>
          <p:cNvPr id="3" name="Picture 2" descr="correlation02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4" y="400095"/>
            <a:ext cx="7764896" cy="4534437"/>
          </a:xfrm>
          <a:prstGeom prst="rect">
            <a:avLst/>
          </a:prstGeom>
        </p:spPr>
      </p:pic>
      <p:pic>
        <p:nvPicPr>
          <p:cNvPr id="4" name="Picture 3" descr="correlation03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4" y="400095"/>
            <a:ext cx="7764896" cy="4534437"/>
          </a:xfrm>
          <a:prstGeom prst="rect">
            <a:avLst/>
          </a:prstGeom>
        </p:spPr>
      </p:pic>
      <p:pic>
        <p:nvPicPr>
          <p:cNvPr id="5" name="Picture 4" descr="correlation04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4" y="400095"/>
            <a:ext cx="7764896" cy="4534437"/>
          </a:xfrm>
          <a:prstGeom prst="rect">
            <a:avLst/>
          </a:prstGeom>
        </p:spPr>
      </p:pic>
      <p:pic>
        <p:nvPicPr>
          <p:cNvPr id="6" name="Picture 5" descr="correlation05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4" y="400095"/>
            <a:ext cx="7764896" cy="4534437"/>
          </a:xfrm>
          <a:prstGeom prst="rect">
            <a:avLst/>
          </a:prstGeom>
        </p:spPr>
      </p:pic>
      <p:pic>
        <p:nvPicPr>
          <p:cNvPr id="7" name="Picture 6" descr="correlation0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4" y="400095"/>
            <a:ext cx="7764896" cy="4534437"/>
          </a:xfrm>
          <a:prstGeom prst="rect">
            <a:avLst/>
          </a:prstGeom>
        </p:spPr>
      </p:pic>
      <p:pic>
        <p:nvPicPr>
          <p:cNvPr id="8" name="Picture 7" descr="correlation07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4" y="400095"/>
            <a:ext cx="7764896" cy="4534437"/>
          </a:xfrm>
          <a:prstGeom prst="rect">
            <a:avLst/>
          </a:prstGeom>
        </p:spPr>
      </p:pic>
      <p:pic>
        <p:nvPicPr>
          <p:cNvPr id="9" name="Picture 8" descr="correlation08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4" y="400095"/>
            <a:ext cx="7764896" cy="4534437"/>
          </a:xfrm>
          <a:prstGeom prst="rect">
            <a:avLst/>
          </a:prstGeom>
        </p:spPr>
      </p:pic>
      <p:pic>
        <p:nvPicPr>
          <p:cNvPr id="10" name="Picture 9" descr="correlation01-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63" y="5086156"/>
            <a:ext cx="3218688" cy="1338072"/>
          </a:xfrm>
          <a:prstGeom prst="rect">
            <a:avLst/>
          </a:prstGeom>
        </p:spPr>
      </p:pic>
      <p:pic>
        <p:nvPicPr>
          <p:cNvPr id="11" name="Picture 10" descr="correlation02-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63" y="5086156"/>
            <a:ext cx="3218688" cy="1338072"/>
          </a:xfrm>
          <a:prstGeom prst="rect">
            <a:avLst/>
          </a:prstGeom>
        </p:spPr>
      </p:pic>
      <p:pic>
        <p:nvPicPr>
          <p:cNvPr id="12" name="Picture 11" descr="correlation03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63" y="5086156"/>
            <a:ext cx="3218688" cy="1338072"/>
          </a:xfrm>
          <a:prstGeom prst="rect">
            <a:avLst/>
          </a:prstGeom>
        </p:spPr>
      </p:pic>
      <p:pic>
        <p:nvPicPr>
          <p:cNvPr id="13" name="Picture 12" descr="correlation04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63" y="5086156"/>
            <a:ext cx="3218688" cy="1338072"/>
          </a:xfrm>
          <a:prstGeom prst="rect">
            <a:avLst/>
          </a:prstGeom>
        </p:spPr>
      </p:pic>
      <p:pic>
        <p:nvPicPr>
          <p:cNvPr id="14" name="Picture 13" descr="correlation05-0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63" y="5086156"/>
            <a:ext cx="3218688" cy="1338072"/>
          </a:xfrm>
          <a:prstGeom prst="rect">
            <a:avLst/>
          </a:prstGeom>
        </p:spPr>
      </p:pic>
      <p:pic>
        <p:nvPicPr>
          <p:cNvPr id="15" name="Picture 14" descr="correlation06-01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63" y="5086156"/>
            <a:ext cx="3218688" cy="1338072"/>
          </a:xfrm>
          <a:prstGeom prst="rect">
            <a:avLst/>
          </a:prstGeom>
        </p:spPr>
      </p:pic>
      <p:pic>
        <p:nvPicPr>
          <p:cNvPr id="16" name="Picture 15" descr="correlation07-0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63" y="5086156"/>
            <a:ext cx="3218688" cy="133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TheWindingSheet:Applications:Microsoft Office 2004:Templates:Presentations:Designs:Blank Presentation</Template>
  <TotalTime>36633</TotalTime>
  <Words>13</Words>
  <Application>Microsoft Office PowerPoint</Application>
  <PresentationFormat>On-screen Show (4:3)</PresentationFormat>
  <Paragraphs>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ＭＳ Ｐゴシック</vt:lpstr>
      <vt:lpstr>Arial</vt:lpstr>
      <vt:lpstr>Blank Presentation</vt:lpstr>
      <vt:lpstr>Statistics and Data Analysis in MATLAB  Lecture 2: Hypothesis testing and correlation  Kendrick Kay Washington University in St. Louis February 3, 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Kendrick Kay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shape representation in human visual cortex using fMRI</dc:title>
  <dc:creator>Kendrick Kay</dc:creator>
  <cp:lastModifiedBy>RHRK</cp:lastModifiedBy>
  <cp:revision>501</cp:revision>
  <cp:lastPrinted>2012-03-30T06:05:48Z</cp:lastPrinted>
  <dcterms:created xsi:type="dcterms:W3CDTF">2011-03-02T07:08:13Z</dcterms:created>
  <dcterms:modified xsi:type="dcterms:W3CDTF">2015-02-20T19:10:17Z</dcterms:modified>
</cp:coreProperties>
</file>