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FF00"/>
    <a:srgbClr val="FF0000"/>
    <a:srgbClr val="CECECE"/>
    <a:srgbClr val="F7F7F7"/>
    <a:srgbClr val="F3F3F3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2" autoAdjust="0"/>
  </p:normalViewPr>
  <p:slideViewPr>
    <p:cSldViewPr>
      <p:cViewPr varScale="1">
        <p:scale>
          <a:sx n="56" d="100"/>
          <a:sy n="56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56"/>
    </p:cViewPr>
  </p:sorterViewPr>
  <p:notesViewPr>
    <p:cSldViewPr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D74DC-80FB-B442-8FE4-B84BEA745E3F}" type="datetime1">
              <a:rPr lang="en-US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C5A759-2B41-7D42-AC8D-FBE298043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62B49B-C8F4-604C-B177-B77C44DF4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730E11-8A82-B541-98A3-3D5F1E021AD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79E1-536E-2148-B32C-B264419A1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6A9C-6F7A-E645-A158-C28D8C6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93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E1CD3-99A0-074C-8B2F-249AAED5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EB80-3B01-2247-A392-D2CA1A223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61617-E5BB-0A43-8E5F-B46228CCE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D9FA-09FB-2A4E-882D-D91FDA6DF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D1E0-F53C-2241-97C7-B435E6026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B531C-3ED8-BF43-984F-204380EDE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036D9-6F1D-754F-AAE8-9DCDF8060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23CF8-925E-1E4D-B035-AAF53A08F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B2EEF-2BEC-F549-A953-6C68987ED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B49028-4CFC-1E43-BFF1-076B821A8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Statistics and Data Analysis in MATLAB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Lecture 4: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Model fitting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Kendrick Kay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Washington University in St. Louis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February 28, 2014</a:t>
            </a:r>
            <a:endParaRPr lang="en-US" sz="2000" b="0" i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arederrorB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8088"/>
            <a:ext cx="4064920" cy="1115681"/>
          </a:xfrm>
          <a:prstGeom prst="rect">
            <a:avLst/>
          </a:prstGeom>
        </p:spPr>
      </p:pic>
      <p:pic>
        <p:nvPicPr>
          <p:cNvPr id="5" name="Picture 4" descr="squarederror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6" name="Picture 5" descr="squarederror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7" name="Picture 6" descr="squarederror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8" name="Picture 7" descr="squarederror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9" name="Picture 8" descr="squarederror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10" name="Picture 9" descr="squarederror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11" name="Picture 10" descr="squarederror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12" name="Picture 11" descr="squarederror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13" name="Picture 12" descr="squarederror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  <p:pic>
        <p:nvPicPr>
          <p:cNvPr id="14" name="Picture 13" descr="squarederror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1402491"/>
            <a:ext cx="8722098" cy="49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F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3" name="Picture 2" descr="FF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4" name="Picture 13" descr="FF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5" name="Picture 14" descr="FF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6" name="Picture 15" descr="FF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7" name="Picture 16" descr="FF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8" name="Picture 17" descr="FF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19" name="Picture 18" descr="FF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20" name="Picture 19" descr="FF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  <p:pic>
        <p:nvPicPr>
          <p:cNvPr id="21" name="Picture 20" descr="FF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" y="249051"/>
            <a:ext cx="9039569" cy="61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h ols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5" y="1838325"/>
            <a:ext cx="6923577" cy="3716103"/>
          </a:xfrm>
          <a:prstGeom prst="rect">
            <a:avLst/>
          </a:prstGeom>
        </p:spPr>
      </p:pic>
      <p:pic>
        <p:nvPicPr>
          <p:cNvPr id="5" name="Picture 4" descr="math ols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5" y="1838325"/>
            <a:ext cx="6923577" cy="3716103"/>
          </a:xfrm>
          <a:prstGeom prst="rect">
            <a:avLst/>
          </a:prstGeom>
        </p:spPr>
      </p:pic>
      <p:pic>
        <p:nvPicPr>
          <p:cNvPr id="6" name="Picture 5" descr="math ols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5" y="1838325"/>
            <a:ext cx="6923577" cy="3716103"/>
          </a:xfrm>
          <a:prstGeom prst="rect">
            <a:avLst/>
          </a:prstGeom>
        </p:spPr>
      </p:pic>
      <p:pic>
        <p:nvPicPr>
          <p:cNvPr id="7" name="Picture 6" descr="math ols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5" y="1838325"/>
            <a:ext cx="6923577" cy="3716103"/>
          </a:xfrm>
          <a:prstGeom prst="rect">
            <a:avLst/>
          </a:prstGeom>
        </p:spPr>
      </p:pic>
      <p:pic>
        <p:nvPicPr>
          <p:cNvPr id="8" name="Picture 7" descr="math ols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5" y="1838325"/>
            <a:ext cx="6923577" cy="3716103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>
                <a:solidFill>
                  <a:srgbClr val="800000"/>
                </a:solidFill>
                <a:latin typeface="Helvetica" charset="0"/>
                <a:cs typeface="Helvetica" charset="0"/>
              </a:rPr>
              <a:t>Ordinary least-squares (OLS) solution</a:t>
            </a:r>
          </a:p>
        </p:txBody>
      </p:sp>
    </p:spTree>
    <p:extLst>
      <p:ext uri="{BB962C8B-B14F-4D97-AF65-F5344CB8AC3E}">
        <p14:creationId xmlns:p14="http://schemas.microsoft.com/office/powerpoint/2010/main" val="29156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G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3" name="Picture 2" descr="G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4" name="Picture 13" descr="G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5" name="Picture 14" descr="GG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6" name="Picture 15" descr="GG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7" name="Picture 16" descr="GG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8" name="Picture 17" descr="GG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19" name="Picture 18" descr="GG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20" name="Picture 19" descr="GG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  <p:pic>
        <p:nvPicPr>
          <p:cNvPr id="21" name="Picture 20" descr="GG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" y="609600"/>
            <a:ext cx="8888049" cy="55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lminima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5" name="Picture 4" descr="localminima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6" name="Picture 5" descr="localminima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7" name="Picture 6" descr="localminima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8" name="Picture 7" descr="localminima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9" name="Picture 8" descr="localminima06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10" name="Picture 9" descr="localminima07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11" name="Picture 10" descr="localminima08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  <p:pic>
        <p:nvPicPr>
          <p:cNvPr id="12" name="Picture 11" descr="localminima09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291802"/>
            <a:ext cx="8695163" cy="41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eols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6" name="Picture 5" descr="mleols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7" name="Picture 6" descr="mleols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8" name="Picture 7" descr="mleols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9" name="Picture 8" descr="mleols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10" name="Picture 9" descr="mleols06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11" name="Picture 10" descr="mleols07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12" name="Picture 11" descr="mleols08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pic>
        <p:nvPicPr>
          <p:cNvPr id="13" name="Picture 12" descr="mleols09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6" y="583536"/>
            <a:ext cx="4739264" cy="5932078"/>
          </a:xfrm>
          <a:prstGeom prst="rect">
            <a:avLst/>
          </a:prstGeom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254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>
                <a:solidFill>
                  <a:srgbClr val="800000"/>
                </a:solidFill>
                <a:latin typeface="Helvetica" charset="0"/>
                <a:cs typeface="Helvetica" charset="0"/>
              </a:rPr>
              <a:t>Maximum likelihood implies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40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oluteerror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5" name="Picture 4" descr="absoluteerror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6" name="Picture 5" descr="absoluteerror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7" name="Picture 6" descr="absoluteerror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8" name="Picture 7" descr="absoluteerror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9" name="Picture 8" descr="absoluteerror06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  <p:pic>
        <p:nvPicPr>
          <p:cNvPr id="10" name="Picture 9" descr="absoluteerror07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" y="581190"/>
            <a:ext cx="8877065" cy="55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TheWindingSheet:Applications:Microsoft Office 2004:Templates:Presentations:Designs:Blank Presentation</Template>
  <TotalTime>36681</TotalTime>
  <Words>18</Words>
  <Application>Microsoft Office PowerPoint</Application>
  <PresentationFormat>On-screen Show (4:3)</PresentationFormat>
  <Paragraphs>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Helvetica</vt:lpstr>
      <vt:lpstr>Blank Presentation</vt:lpstr>
      <vt:lpstr>Statistics and Data Analysis in MATLAB  Lecture 4: Model fitting  Kendrick Kay Washington University in St. Louis February 28,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Kendrick Kay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shape representation in human visual cortex using fMRI</dc:title>
  <dc:creator>Kendrick Kay</dc:creator>
  <cp:lastModifiedBy>RHRK</cp:lastModifiedBy>
  <cp:revision>512</cp:revision>
  <cp:lastPrinted>2012-03-30T06:05:48Z</cp:lastPrinted>
  <dcterms:created xsi:type="dcterms:W3CDTF">2011-03-02T07:08:13Z</dcterms:created>
  <dcterms:modified xsi:type="dcterms:W3CDTF">2015-02-22T16:10:23Z</dcterms:modified>
</cp:coreProperties>
</file>