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0000"/>
    <a:srgbClr val="CECECE"/>
    <a:srgbClr val="F7F7F7"/>
    <a:srgbClr val="F3F3F3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2" autoAdjust="0"/>
  </p:normalViewPr>
  <p:slideViewPr>
    <p:cSldViewPr>
      <p:cViewPr varScale="1">
        <p:scale>
          <a:sx n="56" d="100"/>
          <a:sy n="56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56"/>
    </p:cViewPr>
  </p:sorterViewPr>
  <p:notesViewPr>
    <p:cSldViewPr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D74DC-80FB-B442-8FE4-B84BEA745E3F}" type="datetime1">
              <a:rPr lang="en-US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C5A759-2B41-7D42-AC8D-FBE298043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62B49B-C8F4-604C-B177-B77C44DF4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730E11-8A82-B541-98A3-3D5F1E021AD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79E1-536E-2148-B32C-B264419A1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6A9C-6F7A-E645-A158-C28D8C6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93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E1CD3-99A0-074C-8B2F-249AAED5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EB80-3B01-2247-A392-D2CA1A223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61617-E5BB-0A43-8E5F-B46228CCE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D9FA-09FB-2A4E-882D-D91FDA6DF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D1E0-F53C-2241-97C7-B435E6026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B531C-3ED8-BF43-984F-204380EDE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036D9-6F1D-754F-AAE8-9DCDF8060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23CF8-925E-1E4D-B035-AAF53A08F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B2EEF-2BEC-F549-A953-6C68987ED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B49028-4CFC-1E43-BFF1-076B821A8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Statistics and Data Analysis in MATLAB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Lecture 6: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Model reliability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Kendrick Kay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Washington University in St. Louis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March 28, 2014</a:t>
            </a:r>
            <a:endParaRPr lang="en-US" sz="2000" b="0" i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96900"/>
            <a:ext cx="87788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B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B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B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B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25"/>
            <a:ext cx="75438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-152400" y="6400800"/>
            <a:ext cx="19812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" y="133351"/>
            <a:ext cx="8067726" cy="63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0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D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0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D0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161752"/>
            <a:ext cx="8014948" cy="630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TheWindingSheet:Applications:Microsoft Office 2004:Templates:Presentations:Designs:Blank Presentation</Template>
  <TotalTime>36713</TotalTime>
  <Words>17</Words>
  <Application>Microsoft Office PowerPoint</Application>
  <PresentationFormat>On-screen Show (4:3)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ＭＳ Ｐゴシック</vt:lpstr>
      <vt:lpstr>Arial</vt:lpstr>
      <vt:lpstr>Blank Presentation</vt:lpstr>
      <vt:lpstr>Statistics and Data Analysis in MATLAB  Lecture 6: Model reliability  Kendrick Kay Washington University in St. Louis March 28, 2014</vt:lpstr>
      <vt:lpstr>PowerPoint Presentation</vt:lpstr>
      <vt:lpstr>PowerPoint Presentation</vt:lpstr>
      <vt:lpstr>PowerPoint Presentation</vt:lpstr>
      <vt:lpstr>PowerPoint Presentation</vt:lpstr>
    </vt:vector>
  </TitlesOfParts>
  <Company>Kendrick Kay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shape representation in human visual cortex using fMRI</dc:title>
  <dc:creator>Kendrick Kay</dc:creator>
  <cp:lastModifiedBy>RHRK</cp:lastModifiedBy>
  <cp:revision>518</cp:revision>
  <cp:lastPrinted>2012-03-30T06:05:48Z</cp:lastPrinted>
  <dcterms:created xsi:type="dcterms:W3CDTF">2011-03-02T07:08:13Z</dcterms:created>
  <dcterms:modified xsi:type="dcterms:W3CDTF">2015-02-20T19:31:30Z</dcterms:modified>
</cp:coreProperties>
</file>