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0"/>
  </p:notesMasterIdLst>
  <p:sldIdLst>
    <p:sldId id="256" r:id="rId2"/>
    <p:sldId id="307" r:id="rId3"/>
    <p:sldId id="309" r:id="rId4"/>
    <p:sldId id="257" r:id="rId5"/>
    <p:sldId id="308" r:id="rId6"/>
    <p:sldId id="310" r:id="rId7"/>
    <p:sldId id="311" r:id="rId8"/>
    <p:sldId id="260" r:id="rId9"/>
  </p:sldIdLst>
  <p:sldSz cx="9144000" cy="5143500" type="screen16x9"/>
  <p:notesSz cx="6858000" cy="9144000"/>
  <p:embeddedFontLst>
    <p:embeddedFont>
      <p:font typeface="Bebas Neue" panose="020B0606020202050201" pitchFamily="34" charset="0"/>
      <p:regular r:id="rId11"/>
    </p:embeddedFont>
    <p:embeddedFont>
      <p:font typeface="Nunito" panose="00000500000000000000" pitchFamily="2" charset="0"/>
      <p:regular r:id="rId12"/>
      <p:bold r:id="rId13"/>
      <p:italic r:id="rId14"/>
      <p:boldItalic r:id="rId15"/>
    </p:embeddedFont>
    <p:embeddedFont>
      <p:font typeface="Pathway Gothic One" panose="020B0604020202020204" charset="0"/>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43297E-0E6D-444E-BFEB-8F8865022F28}">
  <a:tblStyle styleId="{1743297E-0E6D-444E-BFEB-8F8865022F2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ad4b95b57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ad4b95b57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ad37c50081_0_12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ad37c50081_0_12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a3504bca7c_2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a3504bca7c_2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694072" y="314727"/>
            <a:ext cx="3092755" cy="5608905"/>
          </a:xfrm>
          <a:custGeom>
            <a:avLst/>
            <a:gdLst/>
            <a:ahLst/>
            <a:cxnLst/>
            <a:rect l="l" t="t" r="r" b="b"/>
            <a:pathLst>
              <a:path w="39638" h="71886" extrusionOk="0">
                <a:moveTo>
                  <a:pt x="20108" y="1"/>
                </a:moveTo>
                <a:cubicBezTo>
                  <a:pt x="19567" y="1"/>
                  <a:pt x="19063" y="330"/>
                  <a:pt x="18576" y="636"/>
                </a:cubicBezTo>
                <a:cubicBezTo>
                  <a:pt x="17641" y="1218"/>
                  <a:pt x="16741" y="1889"/>
                  <a:pt x="15880" y="2634"/>
                </a:cubicBezTo>
                <a:cubicBezTo>
                  <a:pt x="9989" y="7715"/>
                  <a:pt x="5803" y="16164"/>
                  <a:pt x="3506" y="23079"/>
                </a:cubicBezTo>
                <a:cubicBezTo>
                  <a:pt x="644" y="31692"/>
                  <a:pt x="0" y="41175"/>
                  <a:pt x="2437" y="49970"/>
                </a:cubicBezTo>
                <a:cubicBezTo>
                  <a:pt x="5014" y="59284"/>
                  <a:pt x="13817" y="71886"/>
                  <a:pt x="24189" y="71886"/>
                </a:cubicBezTo>
                <a:cubicBezTo>
                  <a:pt x="26833" y="71886"/>
                  <a:pt x="29579" y="71067"/>
                  <a:pt x="32349" y="69166"/>
                </a:cubicBezTo>
                <a:cubicBezTo>
                  <a:pt x="38499" y="64947"/>
                  <a:pt x="39638" y="58437"/>
                  <a:pt x="36611" y="51872"/>
                </a:cubicBezTo>
                <a:cubicBezTo>
                  <a:pt x="33660" y="45475"/>
                  <a:pt x="26957" y="40820"/>
                  <a:pt x="28258" y="33061"/>
                </a:cubicBezTo>
                <a:cubicBezTo>
                  <a:pt x="28644" y="30752"/>
                  <a:pt x="29494" y="28481"/>
                  <a:pt x="29659" y="26143"/>
                </a:cubicBezTo>
                <a:cubicBezTo>
                  <a:pt x="29898" y="22768"/>
                  <a:pt x="28424" y="21462"/>
                  <a:pt x="26392" y="21462"/>
                </a:cubicBezTo>
                <a:cubicBezTo>
                  <a:pt x="25045" y="21462"/>
                  <a:pt x="23453" y="22035"/>
                  <a:pt x="21951" y="22960"/>
                </a:cubicBezTo>
                <a:cubicBezTo>
                  <a:pt x="20790" y="23678"/>
                  <a:pt x="19556" y="24280"/>
                  <a:pt x="18276" y="24755"/>
                </a:cubicBezTo>
                <a:cubicBezTo>
                  <a:pt x="17787" y="24936"/>
                  <a:pt x="17348" y="25022"/>
                  <a:pt x="16963" y="25022"/>
                </a:cubicBezTo>
                <a:cubicBezTo>
                  <a:pt x="15602" y="25022"/>
                  <a:pt x="14923" y="23943"/>
                  <a:pt x="15150" y="22156"/>
                </a:cubicBezTo>
                <a:cubicBezTo>
                  <a:pt x="15741" y="17494"/>
                  <a:pt x="18291" y="13357"/>
                  <a:pt x="20253" y="9088"/>
                </a:cubicBezTo>
                <a:cubicBezTo>
                  <a:pt x="21204" y="7019"/>
                  <a:pt x="23421" y="2074"/>
                  <a:pt x="20957" y="295"/>
                </a:cubicBezTo>
                <a:cubicBezTo>
                  <a:pt x="20662" y="84"/>
                  <a:pt x="20381" y="1"/>
                  <a:pt x="20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2386329">
            <a:off x="-118109" y="2581459"/>
            <a:ext cx="728890" cy="1290265"/>
          </a:xfrm>
          <a:custGeom>
            <a:avLst/>
            <a:gdLst/>
            <a:ahLst/>
            <a:cxnLst/>
            <a:rect l="l" t="t" r="r" b="b"/>
            <a:pathLst>
              <a:path w="25063" h="44366" extrusionOk="0">
                <a:moveTo>
                  <a:pt x="7380" y="2738"/>
                </a:moveTo>
                <a:lnTo>
                  <a:pt x="7380" y="2738"/>
                </a:lnTo>
                <a:cubicBezTo>
                  <a:pt x="8131" y="3958"/>
                  <a:pt x="8874" y="5182"/>
                  <a:pt x="9556" y="6436"/>
                </a:cubicBezTo>
                <a:cubicBezTo>
                  <a:pt x="10266" y="7737"/>
                  <a:pt x="10706" y="8999"/>
                  <a:pt x="10679" y="10496"/>
                </a:cubicBezTo>
                <a:cubicBezTo>
                  <a:pt x="10656" y="11725"/>
                  <a:pt x="10368" y="12934"/>
                  <a:pt x="10381" y="14168"/>
                </a:cubicBezTo>
                <a:cubicBezTo>
                  <a:pt x="10405" y="16122"/>
                  <a:pt x="11155" y="18001"/>
                  <a:pt x="11642" y="19874"/>
                </a:cubicBezTo>
                <a:cubicBezTo>
                  <a:pt x="11916" y="20920"/>
                  <a:pt x="12205" y="21966"/>
                  <a:pt x="12444" y="23016"/>
                </a:cubicBezTo>
                <a:cubicBezTo>
                  <a:pt x="12551" y="23487"/>
                  <a:pt x="12632" y="23964"/>
                  <a:pt x="12714" y="24438"/>
                </a:cubicBezTo>
                <a:cubicBezTo>
                  <a:pt x="10780" y="21416"/>
                  <a:pt x="9275" y="17992"/>
                  <a:pt x="8569" y="14458"/>
                </a:cubicBezTo>
                <a:cubicBezTo>
                  <a:pt x="8132" y="12631"/>
                  <a:pt x="7825" y="10759"/>
                  <a:pt x="7720" y="8884"/>
                </a:cubicBezTo>
                <a:cubicBezTo>
                  <a:pt x="7604" y="6814"/>
                  <a:pt x="7736" y="4760"/>
                  <a:pt x="7380" y="2738"/>
                </a:cubicBezTo>
                <a:close/>
                <a:moveTo>
                  <a:pt x="6339" y="1052"/>
                </a:moveTo>
                <a:cubicBezTo>
                  <a:pt x="6362" y="1283"/>
                  <a:pt x="6511" y="1460"/>
                  <a:pt x="6579" y="1676"/>
                </a:cubicBezTo>
                <a:cubicBezTo>
                  <a:pt x="7350" y="4097"/>
                  <a:pt x="7059" y="6537"/>
                  <a:pt x="7203" y="9025"/>
                </a:cubicBezTo>
                <a:cubicBezTo>
                  <a:pt x="7319" y="11083"/>
                  <a:pt x="7677" y="13129"/>
                  <a:pt x="8180" y="15125"/>
                </a:cubicBezTo>
                <a:cubicBezTo>
                  <a:pt x="9011" y="18413"/>
                  <a:pt x="10261" y="21679"/>
                  <a:pt x="12156" y="24510"/>
                </a:cubicBezTo>
                <a:cubicBezTo>
                  <a:pt x="9595" y="22111"/>
                  <a:pt x="7790" y="18727"/>
                  <a:pt x="6763" y="15471"/>
                </a:cubicBezTo>
                <a:cubicBezTo>
                  <a:pt x="5566" y="11676"/>
                  <a:pt x="5840" y="7614"/>
                  <a:pt x="6141" y="3705"/>
                </a:cubicBezTo>
                <a:cubicBezTo>
                  <a:pt x="6208" y="2821"/>
                  <a:pt x="6277" y="1936"/>
                  <a:pt x="6339" y="1052"/>
                </a:cubicBezTo>
                <a:close/>
                <a:moveTo>
                  <a:pt x="20782" y="11365"/>
                </a:moveTo>
                <a:cubicBezTo>
                  <a:pt x="21088" y="11787"/>
                  <a:pt x="21211" y="12322"/>
                  <a:pt x="21345" y="12815"/>
                </a:cubicBezTo>
                <a:cubicBezTo>
                  <a:pt x="21490" y="13347"/>
                  <a:pt x="21690" y="13860"/>
                  <a:pt x="21898" y="14373"/>
                </a:cubicBezTo>
                <a:cubicBezTo>
                  <a:pt x="22232" y="15199"/>
                  <a:pt x="22572" y="16024"/>
                  <a:pt x="22895" y="16855"/>
                </a:cubicBezTo>
                <a:cubicBezTo>
                  <a:pt x="22971" y="17053"/>
                  <a:pt x="23047" y="17254"/>
                  <a:pt x="23120" y="17452"/>
                </a:cubicBezTo>
                <a:cubicBezTo>
                  <a:pt x="23929" y="19630"/>
                  <a:pt x="24549" y="21936"/>
                  <a:pt x="24371" y="24253"/>
                </a:cubicBezTo>
                <a:cubicBezTo>
                  <a:pt x="24132" y="27369"/>
                  <a:pt x="22479" y="30221"/>
                  <a:pt x="22048" y="33317"/>
                </a:cubicBezTo>
                <a:cubicBezTo>
                  <a:pt x="21237" y="30580"/>
                  <a:pt x="20878" y="27706"/>
                  <a:pt x="20993" y="24854"/>
                </a:cubicBezTo>
                <a:cubicBezTo>
                  <a:pt x="21088" y="22515"/>
                  <a:pt x="21497" y="20198"/>
                  <a:pt x="21621" y="17861"/>
                </a:cubicBezTo>
                <a:cubicBezTo>
                  <a:pt x="21677" y="16844"/>
                  <a:pt x="21695" y="15819"/>
                  <a:pt x="21571" y="14803"/>
                </a:cubicBezTo>
                <a:cubicBezTo>
                  <a:pt x="21507" y="14291"/>
                  <a:pt x="21409" y="13780"/>
                  <a:pt x="21256" y="13284"/>
                </a:cubicBezTo>
                <a:cubicBezTo>
                  <a:pt x="21111" y="12798"/>
                  <a:pt x="21024" y="12455"/>
                  <a:pt x="20911" y="11962"/>
                </a:cubicBezTo>
                <a:cubicBezTo>
                  <a:pt x="20875" y="11798"/>
                  <a:pt x="20698" y="11510"/>
                  <a:pt x="20782" y="11365"/>
                </a:cubicBezTo>
                <a:close/>
                <a:moveTo>
                  <a:pt x="20415" y="12011"/>
                </a:moveTo>
                <a:lnTo>
                  <a:pt x="20415" y="12011"/>
                </a:lnTo>
                <a:cubicBezTo>
                  <a:pt x="22081" y="16729"/>
                  <a:pt x="20270" y="21861"/>
                  <a:pt x="20438" y="26750"/>
                </a:cubicBezTo>
                <a:cubicBezTo>
                  <a:pt x="20532" y="29403"/>
                  <a:pt x="21062" y="31948"/>
                  <a:pt x="21808" y="34486"/>
                </a:cubicBezTo>
                <a:cubicBezTo>
                  <a:pt x="21841" y="34600"/>
                  <a:pt x="21875" y="34715"/>
                  <a:pt x="21909" y="34830"/>
                </a:cubicBezTo>
                <a:cubicBezTo>
                  <a:pt x="19548" y="31946"/>
                  <a:pt x="18463" y="27970"/>
                  <a:pt x="17843" y="24371"/>
                </a:cubicBezTo>
                <a:cubicBezTo>
                  <a:pt x="17406" y="21820"/>
                  <a:pt x="18452" y="19513"/>
                  <a:pt x="19144" y="17117"/>
                </a:cubicBezTo>
                <a:cubicBezTo>
                  <a:pt x="19633" y="15431"/>
                  <a:pt x="20050" y="13728"/>
                  <a:pt x="20415" y="12011"/>
                </a:cubicBezTo>
                <a:close/>
                <a:moveTo>
                  <a:pt x="3621" y="26754"/>
                </a:moveTo>
                <a:cubicBezTo>
                  <a:pt x="4423" y="27606"/>
                  <a:pt x="5241" y="28444"/>
                  <a:pt x="6065" y="29272"/>
                </a:cubicBezTo>
                <a:cubicBezTo>
                  <a:pt x="8134" y="31346"/>
                  <a:pt x="10179" y="33555"/>
                  <a:pt x="12389" y="35481"/>
                </a:cubicBezTo>
                <a:cubicBezTo>
                  <a:pt x="13488" y="36438"/>
                  <a:pt x="14657" y="36695"/>
                  <a:pt x="15892" y="37387"/>
                </a:cubicBezTo>
                <a:cubicBezTo>
                  <a:pt x="15950" y="37417"/>
                  <a:pt x="16000" y="37456"/>
                  <a:pt x="16056" y="37489"/>
                </a:cubicBezTo>
                <a:cubicBezTo>
                  <a:pt x="14914" y="37204"/>
                  <a:pt x="13742" y="37078"/>
                  <a:pt x="12552" y="36868"/>
                </a:cubicBezTo>
                <a:cubicBezTo>
                  <a:pt x="9849" y="36397"/>
                  <a:pt x="7996" y="35183"/>
                  <a:pt x="6607" y="32822"/>
                </a:cubicBezTo>
                <a:cubicBezTo>
                  <a:pt x="5611" y="31130"/>
                  <a:pt x="4959" y="29264"/>
                  <a:pt x="4048" y="27529"/>
                </a:cubicBezTo>
                <a:cubicBezTo>
                  <a:pt x="3912" y="27268"/>
                  <a:pt x="3768" y="27009"/>
                  <a:pt x="3621" y="26754"/>
                </a:cubicBezTo>
                <a:close/>
                <a:moveTo>
                  <a:pt x="1544" y="23679"/>
                </a:moveTo>
                <a:cubicBezTo>
                  <a:pt x="4634" y="25852"/>
                  <a:pt x="7704" y="28047"/>
                  <a:pt x="10656" y="30401"/>
                </a:cubicBezTo>
                <a:cubicBezTo>
                  <a:pt x="13439" y="32622"/>
                  <a:pt x="16166" y="34672"/>
                  <a:pt x="17489" y="37953"/>
                </a:cubicBezTo>
                <a:cubicBezTo>
                  <a:pt x="17450" y="37937"/>
                  <a:pt x="17414" y="37919"/>
                  <a:pt x="17375" y="37904"/>
                </a:cubicBezTo>
                <a:cubicBezTo>
                  <a:pt x="17339" y="37873"/>
                  <a:pt x="17303" y="37845"/>
                  <a:pt x="17268" y="37818"/>
                </a:cubicBezTo>
                <a:cubicBezTo>
                  <a:pt x="16247" y="37006"/>
                  <a:pt x="15064" y="36783"/>
                  <a:pt x="13961" y="36116"/>
                </a:cubicBezTo>
                <a:cubicBezTo>
                  <a:pt x="12945" y="35502"/>
                  <a:pt x="12135" y="34591"/>
                  <a:pt x="11296" y="33764"/>
                </a:cubicBezTo>
                <a:cubicBezTo>
                  <a:pt x="8055" y="30568"/>
                  <a:pt x="4702" y="27448"/>
                  <a:pt x="1763" y="23965"/>
                </a:cubicBezTo>
                <a:cubicBezTo>
                  <a:pt x="1691" y="23870"/>
                  <a:pt x="1618" y="23774"/>
                  <a:pt x="1544" y="23679"/>
                </a:cubicBezTo>
                <a:close/>
                <a:moveTo>
                  <a:pt x="6201" y="1"/>
                </a:moveTo>
                <a:cubicBezTo>
                  <a:pt x="6056" y="1"/>
                  <a:pt x="5880" y="91"/>
                  <a:pt x="5872" y="211"/>
                </a:cubicBezTo>
                <a:cubicBezTo>
                  <a:pt x="5589" y="5408"/>
                  <a:pt x="4676" y="11036"/>
                  <a:pt x="6403" y="16074"/>
                </a:cubicBezTo>
                <a:cubicBezTo>
                  <a:pt x="7689" y="19832"/>
                  <a:pt x="9937" y="23684"/>
                  <a:pt x="13235" y="26004"/>
                </a:cubicBezTo>
                <a:cubicBezTo>
                  <a:pt x="14509" y="29550"/>
                  <a:pt x="16586" y="32730"/>
                  <a:pt x="18722" y="35806"/>
                </a:cubicBezTo>
                <a:cubicBezTo>
                  <a:pt x="19798" y="37361"/>
                  <a:pt x="20903" y="38899"/>
                  <a:pt x="21955" y="40470"/>
                </a:cubicBezTo>
                <a:cubicBezTo>
                  <a:pt x="22088" y="40670"/>
                  <a:pt x="22659" y="41270"/>
                  <a:pt x="22407" y="41516"/>
                </a:cubicBezTo>
                <a:cubicBezTo>
                  <a:pt x="22366" y="41555"/>
                  <a:pt x="22306" y="41571"/>
                  <a:pt x="22235" y="41571"/>
                </a:cubicBezTo>
                <a:cubicBezTo>
                  <a:pt x="21945" y="41571"/>
                  <a:pt x="21463" y="41306"/>
                  <a:pt x="21291" y="41226"/>
                </a:cubicBezTo>
                <a:cubicBezTo>
                  <a:pt x="20500" y="40865"/>
                  <a:pt x="19789" y="40338"/>
                  <a:pt x="19214" y="39685"/>
                </a:cubicBezTo>
                <a:cubicBezTo>
                  <a:pt x="19168" y="39634"/>
                  <a:pt x="19124" y="39582"/>
                  <a:pt x="19078" y="39526"/>
                </a:cubicBezTo>
                <a:cubicBezTo>
                  <a:pt x="18187" y="38438"/>
                  <a:pt x="17696" y="37083"/>
                  <a:pt x="16962" y="35885"/>
                </a:cubicBezTo>
                <a:cubicBezTo>
                  <a:pt x="15779" y="33957"/>
                  <a:pt x="14002" y="32483"/>
                  <a:pt x="12235" y="31074"/>
                </a:cubicBezTo>
                <a:cubicBezTo>
                  <a:pt x="8523" y="28120"/>
                  <a:pt x="4706" y="25299"/>
                  <a:pt x="791" y="22622"/>
                </a:cubicBezTo>
                <a:cubicBezTo>
                  <a:pt x="642" y="22518"/>
                  <a:pt x="440" y="22424"/>
                  <a:pt x="268" y="22424"/>
                </a:cubicBezTo>
                <a:cubicBezTo>
                  <a:pt x="160" y="22424"/>
                  <a:pt x="64" y="22460"/>
                  <a:pt x="1" y="22555"/>
                </a:cubicBezTo>
                <a:cubicBezTo>
                  <a:pt x="1410" y="24266"/>
                  <a:pt x="2744" y="26058"/>
                  <a:pt x="3745" y="28038"/>
                </a:cubicBezTo>
                <a:cubicBezTo>
                  <a:pt x="4441" y="29415"/>
                  <a:pt x="4971" y="30869"/>
                  <a:pt x="5684" y="32236"/>
                </a:cubicBezTo>
                <a:cubicBezTo>
                  <a:pt x="6399" y="33602"/>
                  <a:pt x="7329" y="34903"/>
                  <a:pt x="8628" y="35733"/>
                </a:cubicBezTo>
                <a:cubicBezTo>
                  <a:pt x="10387" y="36859"/>
                  <a:pt x="12577" y="36985"/>
                  <a:pt x="14622" y="37404"/>
                </a:cubicBezTo>
                <a:cubicBezTo>
                  <a:pt x="15337" y="37548"/>
                  <a:pt x="16054" y="37736"/>
                  <a:pt x="16702" y="38075"/>
                </a:cubicBezTo>
                <a:cubicBezTo>
                  <a:pt x="17391" y="38435"/>
                  <a:pt x="17980" y="38952"/>
                  <a:pt x="18527" y="39498"/>
                </a:cubicBezTo>
                <a:cubicBezTo>
                  <a:pt x="19077" y="40050"/>
                  <a:pt x="19638" y="40534"/>
                  <a:pt x="20278" y="40989"/>
                </a:cubicBezTo>
                <a:cubicBezTo>
                  <a:pt x="20661" y="41261"/>
                  <a:pt x="21067" y="41511"/>
                  <a:pt x="21513" y="41666"/>
                </a:cubicBezTo>
                <a:cubicBezTo>
                  <a:pt x="21742" y="41745"/>
                  <a:pt x="21981" y="41791"/>
                  <a:pt x="22225" y="41802"/>
                </a:cubicBezTo>
                <a:cubicBezTo>
                  <a:pt x="22250" y="41804"/>
                  <a:pt x="22274" y="41804"/>
                  <a:pt x="22297" y="41804"/>
                </a:cubicBezTo>
                <a:cubicBezTo>
                  <a:pt x="22417" y="41804"/>
                  <a:pt x="22517" y="41788"/>
                  <a:pt x="22609" y="41788"/>
                </a:cubicBezTo>
                <a:cubicBezTo>
                  <a:pt x="22733" y="41788"/>
                  <a:pt x="22842" y="41819"/>
                  <a:pt x="22963" y="41964"/>
                </a:cubicBezTo>
                <a:cubicBezTo>
                  <a:pt x="23132" y="42166"/>
                  <a:pt x="23230" y="42432"/>
                  <a:pt x="23366" y="42657"/>
                </a:cubicBezTo>
                <a:cubicBezTo>
                  <a:pt x="23623" y="43075"/>
                  <a:pt x="23906" y="43503"/>
                  <a:pt x="24105" y="43951"/>
                </a:cubicBezTo>
                <a:cubicBezTo>
                  <a:pt x="24181" y="44098"/>
                  <a:pt x="24263" y="44255"/>
                  <a:pt x="24410" y="44334"/>
                </a:cubicBezTo>
                <a:cubicBezTo>
                  <a:pt x="24452" y="44355"/>
                  <a:pt x="24500" y="44366"/>
                  <a:pt x="24548" y="44366"/>
                </a:cubicBezTo>
                <a:cubicBezTo>
                  <a:pt x="24670" y="44366"/>
                  <a:pt x="24791" y="44300"/>
                  <a:pt x="24806" y="44183"/>
                </a:cubicBezTo>
                <a:cubicBezTo>
                  <a:pt x="24819" y="44098"/>
                  <a:pt x="24773" y="44018"/>
                  <a:pt x="24729" y="43944"/>
                </a:cubicBezTo>
                <a:cubicBezTo>
                  <a:pt x="24297" y="43210"/>
                  <a:pt x="23863" y="42478"/>
                  <a:pt x="23413" y="41753"/>
                </a:cubicBezTo>
                <a:cubicBezTo>
                  <a:pt x="23379" y="41699"/>
                  <a:pt x="23343" y="41644"/>
                  <a:pt x="23328" y="41580"/>
                </a:cubicBezTo>
                <a:cubicBezTo>
                  <a:pt x="23327" y="41581"/>
                  <a:pt x="23326" y="41582"/>
                  <a:pt x="23325" y="41582"/>
                </a:cubicBezTo>
                <a:cubicBezTo>
                  <a:pt x="23322" y="41582"/>
                  <a:pt x="23322" y="41578"/>
                  <a:pt x="23322" y="41573"/>
                </a:cubicBezTo>
                <a:cubicBezTo>
                  <a:pt x="23281" y="41396"/>
                  <a:pt x="23385" y="41123"/>
                  <a:pt x="23405" y="40948"/>
                </a:cubicBezTo>
                <a:cubicBezTo>
                  <a:pt x="23439" y="40662"/>
                  <a:pt x="23461" y="40375"/>
                  <a:pt x="23464" y="40087"/>
                </a:cubicBezTo>
                <a:cubicBezTo>
                  <a:pt x="23472" y="39531"/>
                  <a:pt x="23426" y="38975"/>
                  <a:pt x="23345" y="38423"/>
                </a:cubicBezTo>
                <a:cubicBezTo>
                  <a:pt x="23263" y="37868"/>
                  <a:pt x="23143" y="37319"/>
                  <a:pt x="23009" y="36775"/>
                </a:cubicBezTo>
                <a:cubicBezTo>
                  <a:pt x="22881" y="36268"/>
                  <a:pt x="22649" y="35733"/>
                  <a:pt x="22580" y="35217"/>
                </a:cubicBezTo>
                <a:cubicBezTo>
                  <a:pt x="22053" y="31182"/>
                  <a:pt x="24835" y="27672"/>
                  <a:pt x="24950" y="23672"/>
                </a:cubicBezTo>
                <a:cubicBezTo>
                  <a:pt x="25063" y="19745"/>
                  <a:pt x="23333" y="16006"/>
                  <a:pt x="21844" y="12466"/>
                </a:cubicBezTo>
                <a:cubicBezTo>
                  <a:pt x="21492" y="11627"/>
                  <a:pt x="21144" y="10789"/>
                  <a:pt x="20821" y="9938"/>
                </a:cubicBezTo>
                <a:cubicBezTo>
                  <a:pt x="20802" y="9886"/>
                  <a:pt x="20740" y="9865"/>
                  <a:pt x="20666" y="9865"/>
                </a:cubicBezTo>
                <a:cubicBezTo>
                  <a:pt x="20519" y="9865"/>
                  <a:pt x="20322" y="9949"/>
                  <a:pt x="20306" y="10044"/>
                </a:cubicBezTo>
                <a:cubicBezTo>
                  <a:pt x="19818" y="12663"/>
                  <a:pt x="19206" y="15274"/>
                  <a:pt x="18440" y="17825"/>
                </a:cubicBezTo>
                <a:cubicBezTo>
                  <a:pt x="17774" y="20053"/>
                  <a:pt x="16918" y="22142"/>
                  <a:pt x="17326" y="24504"/>
                </a:cubicBezTo>
                <a:cubicBezTo>
                  <a:pt x="18011" y="28487"/>
                  <a:pt x="19247" y="32894"/>
                  <a:pt x="22158" y="35838"/>
                </a:cubicBezTo>
                <a:cubicBezTo>
                  <a:pt x="22171" y="35854"/>
                  <a:pt x="22191" y="35864"/>
                  <a:pt x="22217" y="35870"/>
                </a:cubicBezTo>
                <a:cubicBezTo>
                  <a:pt x="22692" y="37530"/>
                  <a:pt x="23093" y="39256"/>
                  <a:pt x="22899" y="40956"/>
                </a:cubicBezTo>
                <a:cubicBezTo>
                  <a:pt x="19690" y="36049"/>
                  <a:pt x="15740" y="31368"/>
                  <a:pt x="13760" y="25888"/>
                </a:cubicBezTo>
                <a:cubicBezTo>
                  <a:pt x="13767" y="25865"/>
                  <a:pt x="13763" y="25844"/>
                  <a:pt x="13752" y="25821"/>
                </a:cubicBezTo>
                <a:cubicBezTo>
                  <a:pt x="13171" y="23807"/>
                  <a:pt x="12693" y="21763"/>
                  <a:pt x="12164" y="19734"/>
                </a:cubicBezTo>
                <a:cubicBezTo>
                  <a:pt x="11484" y="17122"/>
                  <a:pt x="10757" y="14865"/>
                  <a:pt x="11055" y="12116"/>
                </a:cubicBezTo>
                <a:cubicBezTo>
                  <a:pt x="11278" y="10030"/>
                  <a:pt x="11179" y="8375"/>
                  <a:pt x="10181" y="6480"/>
                </a:cubicBezTo>
                <a:cubicBezTo>
                  <a:pt x="9021" y="4281"/>
                  <a:pt x="7651" y="2207"/>
                  <a:pt x="6372" y="78"/>
                </a:cubicBezTo>
                <a:cubicBezTo>
                  <a:pt x="6340" y="24"/>
                  <a:pt x="6274" y="1"/>
                  <a:pt x="62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8260363" y="-3"/>
            <a:ext cx="1052450" cy="488545"/>
          </a:xfrm>
          <a:custGeom>
            <a:avLst/>
            <a:gdLst/>
            <a:ahLst/>
            <a:cxnLst/>
            <a:rect l="l" t="t" r="r" b="b"/>
            <a:pathLst>
              <a:path w="23113" h="10729" extrusionOk="0">
                <a:moveTo>
                  <a:pt x="19503" y="1622"/>
                </a:moveTo>
                <a:cubicBezTo>
                  <a:pt x="19719" y="1668"/>
                  <a:pt x="19932" y="1748"/>
                  <a:pt x="20086" y="1903"/>
                </a:cubicBezTo>
                <a:cubicBezTo>
                  <a:pt x="20368" y="2188"/>
                  <a:pt x="20275" y="2772"/>
                  <a:pt x="19910" y="2772"/>
                </a:cubicBezTo>
                <a:cubicBezTo>
                  <a:pt x="19844" y="2772"/>
                  <a:pt x="19769" y="2752"/>
                  <a:pt x="19685" y="2708"/>
                </a:cubicBezTo>
                <a:cubicBezTo>
                  <a:pt x="19233" y="2471"/>
                  <a:pt x="19292" y="2023"/>
                  <a:pt x="19503" y="1622"/>
                </a:cubicBezTo>
                <a:close/>
                <a:moveTo>
                  <a:pt x="12206" y="5782"/>
                </a:moveTo>
                <a:cubicBezTo>
                  <a:pt x="12273" y="5795"/>
                  <a:pt x="12340" y="5811"/>
                  <a:pt x="12411" y="5831"/>
                </a:cubicBezTo>
                <a:cubicBezTo>
                  <a:pt x="13360" y="6102"/>
                  <a:pt x="14743" y="7207"/>
                  <a:pt x="14111" y="8329"/>
                </a:cubicBezTo>
                <a:cubicBezTo>
                  <a:pt x="13938" y="8637"/>
                  <a:pt x="13674" y="8773"/>
                  <a:pt x="13399" y="8773"/>
                </a:cubicBezTo>
                <a:cubicBezTo>
                  <a:pt x="13135" y="8773"/>
                  <a:pt x="12861" y="8647"/>
                  <a:pt x="12648" y="8426"/>
                </a:cubicBezTo>
                <a:cubicBezTo>
                  <a:pt x="12273" y="8035"/>
                  <a:pt x="12116" y="7480"/>
                  <a:pt x="12079" y="6953"/>
                </a:cubicBezTo>
                <a:cubicBezTo>
                  <a:pt x="12052" y="6556"/>
                  <a:pt x="12102" y="6161"/>
                  <a:pt x="12206" y="5782"/>
                </a:cubicBezTo>
                <a:close/>
                <a:moveTo>
                  <a:pt x="21723" y="1"/>
                </a:moveTo>
                <a:cubicBezTo>
                  <a:pt x="20776" y="1"/>
                  <a:pt x="19803" y="429"/>
                  <a:pt x="19308" y="1226"/>
                </a:cubicBezTo>
                <a:cubicBezTo>
                  <a:pt x="19113" y="1200"/>
                  <a:pt x="18912" y="1191"/>
                  <a:pt x="18718" y="1191"/>
                </a:cubicBezTo>
                <a:cubicBezTo>
                  <a:pt x="18470" y="1191"/>
                  <a:pt x="18233" y="1205"/>
                  <a:pt x="18030" y="1219"/>
                </a:cubicBezTo>
                <a:cubicBezTo>
                  <a:pt x="17050" y="1286"/>
                  <a:pt x="16089" y="1546"/>
                  <a:pt x="15204" y="1977"/>
                </a:cubicBezTo>
                <a:cubicBezTo>
                  <a:pt x="13782" y="2667"/>
                  <a:pt x="12489" y="3878"/>
                  <a:pt x="11980" y="5402"/>
                </a:cubicBezTo>
                <a:cubicBezTo>
                  <a:pt x="11844" y="5385"/>
                  <a:pt x="11711" y="5376"/>
                  <a:pt x="11581" y="5376"/>
                </a:cubicBezTo>
                <a:cubicBezTo>
                  <a:pt x="10091" y="5376"/>
                  <a:pt x="8996" y="6464"/>
                  <a:pt x="8086" y="7660"/>
                </a:cubicBezTo>
                <a:cubicBezTo>
                  <a:pt x="7444" y="8506"/>
                  <a:pt x="6803" y="9321"/>
                  <a:pt x="5860" y="9850"/>
                </a:cubicBezTo>
                <a:cubicBezTo>
                  <a:pt x="5235" y="10199"/>
                  <a:pt x="4511" y="10419"/>
                  <a:pt x="3790" y="10419"/>
                </a:cubicBezTo>
                <a:cubicBezTo>
                  <a:pt x="3431" y="10419"/>
                  <a:pt x="3073" y="10364"/>
                  <a:pt x="2728" y="10244"/>
                </a:cubicBezTo>
                <a:cubicBezTo>
                  <a:pt x="1671" y="9874"/>
                  <a:pt x="755" y="8858"/>
                  <a:pt x="704" y="7706"/>
                </a:cubicBezTo>
                <a:cubicBezTo>
                  <a:pt x="645" y="6359"/>
                  <a:pt x="1758" y="5235"/>
                  <a:pt x="3088" y="5207"/>
                </a:cubicBezTo>
                <a:cubicBezTo>
                  <a:pt x="3098" y="5207"/>
                  <a:pt x="3109" y="5207"/>
                  <a:pt x="3119" y="5207"/>
                </a:cubicBezTo>
                <a:cubicBezTo>
                  <a:pt x="4282" y="5207"/>
                  <a:pt x="5766" y="6369"/>
                  <a:pt x="5142" y="7650"/>
                </a:cubicBezTo>
                <a:cubicBezTo>
                  <a:pt x="4927" y="8089"/>
                  <a:pt x="4445" y="8452"/>
                  <a:pt x="3946" y="8452"/>
                </a:cubicBezTo>
                <a:cubicBezTo>
                  <a:pt x="3855" y="8452"/>
                  <a:pt x="3764" y="8440"/>
                  <a:pt x="3674" y="8415"/>
                </a:cubicBezTo>
                <a:cubicBezTo>
                  <a:pt x="3296" y="8308"/>
                  <a:pt x="2957" y="7930"/>
                  <a:pt x="2974" y="7521"/>
                </a:cubicBezTo>
                <a:cubicBezTo>
                  <a:pt x="2988" y="7140"/>
                  <a:pt x="3318" y="6858"/>
                  <a:pt x="3677" y="6858"/>
                </a:cubicBezTo>
                <a:cubicBezTo>
                  <a:pt x="3736" y="6858"/>
                  <a:pt x="3795" y="6865"/>
                  <a:pt x="3854" y="6881"/>
                </a:cubicBezTo>
                <a:cubicBezTo>
                  <a:pt x="3870" y="6886"/>
                  <a:pt x="3886" y="6888"/>
                  <a:pt x="3901" y="6888"/>
                </a:cubicBezTo>
                <a:cubicBezTo>
                  <a:pt x="4070" y="6888"/>
                  <a:pt x="4127" y="6618"/>
                  <a:pt x="3942" y="6564"/>
                </a:cubicBezTo>
                <a:cubicBezTo>
                  <a:pt x="3848" y="6536"/>
                  <a:pt x="3752" y="6523"/>
                  <a:pt x="3659" y="6523"/>
                </a:cubicBezTo>
                <a:cubicBezTo>
                  <a:pt x="3170" y="6523"/>
                  <a:pt x="2721" y="6881"/>
                  <a:pt x="2643" y="7390"/>
                </a:cubicBezTo>
                <a:cubicBezTo>
                  <a:pt x="2540" y="8055"/>
                  <a:pt x="3091" y="8680"/>
                  <a:pt x="3726" y="8781"/>
                </a:cubicBezTo>
                <a:cubicBezTo>
                  <a:pt x="3797" y="8793"/>
                  <a:pt x="3868" y="8798"/>
                  <a:pt x="3939" y="8798"/>
                </a:cubicBezTo>
                <a:cubicBezTo>
                  <a:pt x="4520" y="8798"/>
                  <a:pt x="5079" y="8423"/>
                  <a:pt x="5371" y="7929"/>
                </a:cubicBezTo>
                <a:cubicBezTo>
                  <a:pt x="5747" y="7290"/>
                  <a:pt x="5621" y="6503"/>
                  <a:pt x="5202" y="5917"/>
                </a:cubicBezTo>
                <a:cubicBezTo>
                  <a:pt x="4707" y="5227"/>
                  <a:pt x="3924" y="4893"/>
                  <a:pt x="3132" y="4893"/>
                </a:cubicBezTo>
                <a:cubicBezTo>
                  <a:pt x="2384" y="4893"/>
                  <a:pt x="1629" y="5191"/>
                  <a:pt x="1103" y="5767"/>
                </a:cubicBezTo>
                <a:cubicBezTo>
                  <a:pt x="0" y="6971"/>
                  <a:pt x="257" y="8745"/>
                  <a:pt x="1411" y="9812"/>
                </a:cubicBezTo>
                <a:cubicBezTo>
                  <a:pt x="2096" y="10446"/>
                  <a:pt x="2946" y="10728"/>
                  <a:pt x="3813" y="10728"/>
                </a:cubicBezTo>
                <a:cubicBezTo>
                  <a:pt x="4546" y="10728"/>
                  <a:pt x="5292" y="10526"/>
                  <a:pt x="5960" y="10164"/>
                </a:cubicBezTo>
                <a:cubicBezTo>
                  <a:pt x="7596" y="9279"/>
                  <a:pt x="8259" y="7511"/>
                  <a:pt x="9670" y="6390"/>
                </a:cubicBezTo>
                <a:cubicBezTo>
                  <a:pt x="10224" y="5949"/>
                  <a:pt x="10890" y="5713"/>
                  <a:pt x="11574" y="5713"/>
                </a:cubicBezTo>
                <a:cubicBezTo>
                  <a:pt x="11678" y="5713"/>
                  <a:pt x="11783" y="5718"/>
                  <a:pt x="11887" y="5729"/>
                </a:cubicBezTo>
                <a:cubicBezTo>
                  <a:pt x="11851" y="5868"/>
                  <a:pt x="11823" y="6007"/>
                  <a:pt x="11800" y="6151"/>
                </a:cubicBezTo>
                <a:cubicBezTo>
                  <a:pt x="11679" y="6953"/>
                  <a:pt x="11782" y="7866"/>
                  <a:pt x="12304" y="8519"/>
                </a:cubicBezTo>
                <a:cubicBezTo>
                  <a:pt x="12582" y="8868"/>
                  <a:pt x="12989" y="9113"/>
                  <a:pt x="13406" y="9113"/>
                </a:cubicBezTo>
                <a:cubicBezTo>
                  <a:pt x="13617" y="9113"/>
                  <a:pt x="13830" y="9050"/>
                  <a:pt x="14031" y="8905"/>
                </a:cubicBezTo>
                <a:cubicBezTo>
                  <a:pt x="14677" y="8439"/>
                  <a:pt x="14690" y="7559"/>
                  <a:pt x="14339" y="6909"/>
                </a:cubicBezTo>
                <a:cubicBezTo>
                  <a:pt x="13941" y="6173"/>
                  <a:pt x="13165" y="5665"/>
                  <a:pt x="12362" y="5474"/>
                </a:cubicBezTo>
                <a:lnTo>
                  <a:pt x="12306" y="5461"/>
                </a:lnTo>
                <a:cubicBezTo>
                  <a:pt x="12453" y="5058"/>
                  <a:pt x="12658" y="4674"/>
                  <a:pt x="12902" y="4322"/>
                </a:cubicBezTo>
                <a:cubicBezTo>
                  <a:pt x="14123" y="2561"/>
                  <a:pt x="16360" y="1538"/>
                  <a:pt x="18499" y="1538"/>
                </a:cubicBezTo>
                <a:cubicBezTo>
                  <a:pt x="18696" y="1538"/>
                  <a:pt x="18892" y="1547"/>
                  <a:pt x="19086" y="1564"/>
                </a:cubicBezTo>
                <a:cubicBezTo>
                  <a:pt x="19102" y="1566"/>
                  <a:pt x="19119" y="1569"/>
                  <a:pt x="19132" y="1569"/>
                </a:cubicBezTo>
                <a:cubicBezTo>
                  <a:pt x="19119" y="1605"/>
                  <a:pt x="19104" y="1640"/>
                  <a:pt x="19091" y="1679"/>
                </a:cubicBezTo>
                <a:cubicBezTo>
                  <a:pt x="18885" y="2294"/>
                  <a:pt x="19168" y="3113"/>
                  <a:pt x="19922" y="3113"/>
                </a:cubicBezTo>
                <a:cubicBezTo>
                  <a:pt x="20621" y="3113"/>
                  <a:pt x="20771" y="2270"/>
                  <a:pt x="20429" y="1790"/>
                </a:cubicBezTo>
                <a:cubicBezTo>
                  <a:pt x="20256" y="1546"/>
                  <a:pt x="19996" y="1399"/>
                  <a:pt x="19699" y="1311"/>
                </a:cubicBezTo>
                <a:cubicBezTo>
                  <a:pt x="19806" y="1170"/>
                  <a:pt x="19917" y="1047"/>
                  <a:pt x="20019" y="959"/>
                </a:cubicBezTo>
                <a:cubicBezTo>
                  <a:pt x="20533" y="506"/>
                  <a:pt x="21190" y="287"/>
                  <a:pt x="21854" y="287"/>
                </a:cubicBezTo>
                <a:cubicBezTo>
                  <a:pt x="22225" y="287"/>
                  <a:pt x="22599" y="355"/>
                  <a:pt x="22951" y="489"/>
                </a:cubicBezTo>
                <a:cubicBezTo>
                  <a:pt x="22961" y="493"/>
                  <a:pt x="22970" y="494"/>
                  <a:pt x="22980" y="494"/>
                </a:cubicBezTo>
                <a:cubicBezTo>
                  <a:pt x="23067" y="494"/>
                  <a:pt x="23112" y="357"/>
                  <a:pt x="23026" y="311"/>
                </a:cubicBezTo>
                <a:cubicBezTo>
                  <a:pt x="22637" y="102"/>
                  <a:pt x="22183" y="1"/>
                  <a:pt x="217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94079" y="-530363"/>
            <a:ext cx="6375938" cy="3027956"/>
          </a:xfrm>
          <a:custGeom>
            <a:avLst/>
            <a:gdLst/>
            <a:ahLst/>
            <a:cxnLst/>
            <a:rect l="l" t="t" r="r" b="b"/>
            <a:pathLst>
              <a:path w="62709" h="29780" extrusionOk="0">
                <a:moveTo>
                  <a:pt x="16598" y="0"/>
                </a:moveTo>
                <a:cubicBezTo>
                  <a:pt x="14140" y="0"/>
                  <a:pt x="11481" y="678"/>
                  <a:pt x="9741" y="1749"/>
                </a:cubicBezTo>
                <a:cubicBezTo>
                  <a:pt x="7613" y="3059"/>
                  <a:pt x="6154" y="4358"/>
                  <a:pt x="5200" y="6739"/>
                </a:cubicBezTo>
                <a:cubicBezTo>
                  <a:pt x="4796" y="7749"/>
                  <a:pt x="4491" y="8799"/>
                  <a:pt x="4149" y="9833"/>
                </a:cubicBezTo>
                <a:cubicBezTo>
                  <a:pt x="3936" y="10478"/>
                  <a:pt x="3711" y="11116"/>
                  <a:pt x="3444" y="11738"/>
                </a:cubicBezTo>
                <a:cubicBezTo>
                  <a:pt x="2806" y="13201"/>
                  <a:pt x="1924" y="14548"/>
                  <a:pt x="1287" y="16013"/>
                </a:cubicBezTo>
                <a:cubicBezTo>
                  <a:pt x="1" y="18971"/>
                  <a:pt x="318" y="23137"/>
                  <a:pt x="4206" y="23823"/>
                </a:cubicBezTo>
                <a:cubicBezTo>
                  <a:pt x="4657" y="23903"/>
                  <a:pt x="5136" y="23934"/>
                  <a:pt x="5629" y="23934"/>
                </a:cubicBezTo>
                <a:cubicBezTo>
                  <a:pt x="7212" y="23934"/>
                  <a:pt x="8951" y="23607"/>
                  <a:pt x="10415" y="23465"/>
                </a:cubicBezTo>
                <a:cubicBezTo>
                  <a:pt x="12591" y="23255"/>
                  <a:pt x="14768" y="23003"/>
                  <a:pt x="16956" y="22951"/>
                </a:cubicBezTo>
                <a:cubicBezTo>
                  <a:pt x="19811" y="22951"/>
                  <a:pt x="22642" y="23077"/>
                  <a:pt x="25203" y="24383"/>
                </a:cubicBezTo>
                <a:cubicBezTo>
                  <a:pt x="27971" y="25797"/>
                  <a:pt x="30741" y="27211"/>
                  <a:pt x="33508" y="28624"/>
                </a:cubicBezTo>
                <a:cubicBezTo>
                  <a:pt x="34621" y="29191"/>
                  <a:pt x="35783" y="29772"/>
                  <a:pt x="37032" y="29780"/>
                </a:cubicBezTo>
                <a:cubicBezTo>
                  <a:pt x="37042" y="29780"/>
                  <a:pt x="37052" y="29780"/>
                  <a:pt x="37062" y="29780"/>
                </a:cubicBezTo>
                <a:cubicBezTo>
                  <a:pt x="39431" y="29780"/>
                  <a:pt x="39460" y="27869"/>
                  <a:pt x="40666" y="26423"/>
                </a:cubicBezTo>
                <a:cubicBezTo>
                  <a:pt x="43271" y="23299"/>
                  <a:pt x="48241" y="23101"/>
                  <a:pt x="51992" y="22864"/>
                </a:cubicBezTo>
                <a:cubicBezTo>
                  <a:pt x="54734" y="22691"/>
                  <a:pt x="57971" y="23043"/>
                  <a:pt x="60552" y="21959"/>
                </a:cubicBezTo>
                <a:cubicBezTo>
                  <a:pt x="61195" y="21689"/>
                  <a:pt x="61823" y="21270"/>
                  <a:pt x="62107" y="20632"/>
                </a:cubicBezTo>
                <a:cubicBezTo>
                  <a:pt x="62709" y="19276"/>
                  <a:pt x="61828" y="17016"/>
                  <a:pt x="61048" y="15886"/>
                </a:cubicBezTo>
                <a:cubicBezTo>
                  <a:pt x="60328" y="14846"/>
                  <a:pt x="59202" y="14137"/>
                  <a:pt x="58011" y="13717"/>
                </a:cubicBezTo>
                <a:cubicBezTo>
                  <a:pt x="56316" y="13120"/>
                  <a:pt x="54531" y="13008"/>
                  <a:pt x="52750" y="13008"/>
                </a:cubicBezTo>
                <a:cubicBezTo>
                  <a:pt x="52138" y="13008"/>
                  <a:pt x="51526" y="13021"/>
                  <a:pt x="50918" y="13033"/>
                </a:cubicBezTo>
                <a:cubicBezTo>
                  <a:pt x="50416" y="13042"/>
                  <a:pt x="49878" y="13091"/>
                  <a:pt x="49346" y="13091"/>
                </a:cubicBezTo>
                <a:cubicBezTo>
                  <a:pt x="48594" y="13091"/>
                  <a:pt x="47854" y="12993"/>
                  <a:pt x="47243" y="12550"/>
                </a:cubicBezTo>
                <a:cubicBezTo>
                  <a:pt x="46258" y="11838"/>
                  <a:pt x="45602" y="10756"/>
                  <a:pt x="44449" y="10336"/>
                </a:cubicBezTo>
                <a:cubicBezTo>
                  <a:pt x="43493" y="9984"/>
                  <a:pt x="42477" y="9819"/>
                  <a:pt x="41459" y="9819"/>
                </a:cubicBezTo>
                <a:cubicBezTo>
                  <a:pt x="40590" y="9819"/>
                  <a:pt x="39719" y="9940"/>
                  <a:pt x="38884" y="10169"/>
                </a:cubicBezTo>
                <a:cubicBezTo>
                  <a:pt x="36981" y="10691"/>
                  <a:pt x="35154" y="12295"/>
                  <a:pt x="33178" y="12295"/>
                </a:cubicBezTo>
                <a:cubicBezTo>
                  <a:pt x="32719" y="12295"/>
                  <a:pt x="32252" y="12208"/>
                  <a:pt x="31774" y="12002"/>
                </a:cubicBezTo>
                <a:cubicBezTo>
                  <a:pt x="29920" y="11203"/>
                  <a:pt x="28835" y="9187"/>
                  <a:pt x="27725" y="7616"/>
                </a:cubicBezTo>
                <a:cubicBezTo>
                  <a:pt x="26378" y="5708"/>
                  <a:pt x="24788" y="3972"/>
                  <a:pt x="23002" y="2463"/>
                </a:cubicBezTo>
                <a:cubicBezTo>
                  <a:pt x="22161" y="1754"/>
                  <a:pt x="21269" y="1092"/>
                  <a:pt x="20261" y="653"/>
                </a:cubicBezTo>
                <a:cubicBezTo>
                  <a:pt x="19222" y="202"/>
                  <a:pt x="17940" y="0"/>
                  <a:pt x="165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6677540" y="2372588"/>
            <a:ext cx="4218082" cy="1691314"/>
          </a:xfrm>
          <a:custGeom>
            <a:avLst/>
            <a:gdLst/>
            <a:ahLst/>
            <a:cxnLst/>
            <a:rect l="l" t="t" r="r" b="b"/>
            <a:pathLst>
              <a:path w="24268" h="19465" extrusionOk="0">
                <a:moveTo>
                  <a:pt x="22470" y="0"/>
                </a:moveTo>
                <a:cubicBezTo>
                  <a:pt x="22208" y="0"/>
                  <a:pt x="21943" y="37"/>
                  <a:pt x="21683" y="75"/>
                </a:cubicBezTo>
                <a:cubicBezTo>
                  <a:pt x="15483" y="968"/>
                  <a:pt x="9163" y="1230"/>
                  <a:pt x="3198" y="3313"/>
                </a:cubicBezTo>
                <a:cubicBezTo>
                  <a:pt x="1817" y="3796"/>
                  <a:pt x="680" y="4505"/>
                  <a:pt x="467" y="6058"/>
                </a:cubicBezTo>
                <a:cubicBezTo>
                  <a:pt x="0" y="9455"/>
                  <a:pt x="87" y="13251"/>
                  <a:pt x="982" y="16572"/>
                </a:cubicBezTo>
                <a:cubicBezTo>
                  <a:pt x="1188" y="17334"/>
                  <a:pt x="1465" y="18108"/>
                  <a:pt x="2018" y="18673"/>
                </a:cubicBezTo>
                <a:cubicBezTo>
                  <a:pt x="2681" y="19353"/>
                  <a:pt x="3483" y="19464"/>
                  <a:pt x="4340" y="19464"/>
                </a:cubicBezTo>
                <a:cubicBezTo>
                  <a:pt x="4527" y="19464"/>
                  <a:pt x="4716" y="19459"/>
                  <a:pt x="4906" y="19453"/>
                </a:cubicBezTo>
                <a:cubicBezTo>
                  <a:pt x="6391" y="19408"/>
                  <a:pt x="7877" y="19386"/>
                  <a:pt x="9359" y="19314"/>
                </a:cubicBezTo>
                <a:cubicBezTo>
                  <a:pt x="12324" y="19170"/>
                  <a:pt x="15290" y="18905"/>
                  <a:pt x="18219" y="18417"/>
                </a:cubicBezTo>
                <a:cubicBezTo>
                  <a:pt x="20783" y="17989"/>
                  <a:pt x="22168" y="15873"/>
                  <a:pt x="22802" y="13513"/>
                </a:cubicBezTo>
                <a:cubicBezTo>
                  <a:pt x="23426" y="11189"/>
                  <a:pt x="23635" y="8779"/>
                  <a:pt x="23809" y="6387"/>
                </a:cubicBezTo>
                <a:cubicBezTo>
                  <a:pt x="23891" y="5241"/>
                  <a:pt x="23923" y="4084"/>
                  <a:pt x="24066" y="2945"/>
                </a:cubicBezTo>
                <a:cubicBezTo>
                  <a:pt x="24172" y="2107"/>
                  <a:pt x="24267" y="1060"/>
                  <a:pt x="23578" y="384"/>
                </a:cubicBezTo>
                <a:cubicBezTo>
                  <a:pt x="23436" y="245"/>
                  <a:pt x="23252" y="135"/>
                  <a:pt x="23018" y="70"/>
                </a:cubicBezTo>
                <a:cubicBezTo>
                  <a:pt x="22840" y="19"/>
                  <a:pt x="22656" y="0"/>
                  <a:pt x="224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180826" y="4552911"/>
            <a:ext cx="2977817" cy="1086362"/>
          </a:xfrm>
          <a:custGeom>
            <a:avLst/>
            <a:gdLst/>
            <a:ahLst/>
            <a:cxnLst/>
            <a:rect l="l" t="t" r="r" b="b"/>
            <a:pathLst>
              <a:path w="29098" h="10616" extrusionOk="0">
                <a:moveTo>
                  <a:pt x="25760" y="0"/>
                </a:moveTo>
                <a:cubicBezTo>
                  <a:pt x="25173" y="0"/>
                  <a:pt x="24571" y="112"/>
                  <a:pt x="23993" y="225"/>
                </a:cubicBezTo>
                <a:cubicBezTo>
                  <a:pt x="19920" y="1032"/>
                  <a:pt x="15815" y="1598"/>
                  <a:pt x="11753" y="2493"/>
                </a:cubicBezTo>
                <a:cubicBezTo>
                  <a:pt x="9724" y="2942"/>
                  <a:pt x="7696" y="3402"/>
                  <a:pt x="5662" y="3834"/>
                </a:cubicBezTo>
                <a:cubicBezTo>
                  <a:pt x="4662" y="4046"/>
                  <a:pt x="3132" y="4069"/>
                  <a:pt x="2245" y="4758"/>
                </a:cubicBezTo>
                <a:cubicBezTo>
                  <a:pt x="0" y="6506"/>
                  <a:pt x="2715" y="9887"/>
                  <a:pt x="4664" y="10404"/>
                </a:cubicBezTo>
                <a:cubicBezTo>
                  <a:pt x="5236" y="10556"/>
                  <a:pt x="5817" y="10615"/>
                  <a:pt x="6403" y="10615"/>
                </a:cubicBezTo>
                <a:cubicBezTo>
                  <a:pt x="7689" y="10615"/>
                  <a:pt x="8998" y="10327"/>
                  <a:pt x="10275" y="10091"/>
                </a:cubicBezTo>
                <a:cubicBezTo>
                  <a:pt x="13133" y="9562"/>
                  <a:pt x="16040" y="9296"/>
                  <a:pt x="18946" y="9296"/>
                </a:cubicBezTo>
                <a:cubicBezTo>
                  <a:pt x="19940" y="9296"/>
                  <a:pt x="20934" y="9327"/>
                  <a:pt x="21927" y="9389"/>
                </a:cubicBezTo>
                <a:cubicBezTo>
                  <a:pt x="22432" y="9421"/>
                  <a:pt x="22916" y="9444"/>
                  <a:pt x="23375" y="9444"/>
                </a:cubicBezTo>
                <a:cubicBezTo>
                  <a:pt x="25741" y="9444"/>
                  <a:pt x="27420" y="8849"/>
                  <a:pt x="27783" y="5910"/>
                </a:cubicBezTo>
                <a:cubicBezTo>
                  <a:pt x="27983" y="4285"/>
                  <a:pt x="29097" y="1127"/>
                  <a:pt x="27055" y="242"/>
                </a:cubicBezTo>
                <a:cubicBezTo>
                  <a:pt x="26644" y="65"/>
                  <a:pt x="26206" y="0"/>
                  <a:pt x="257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423993" y="539993"/>
            <a:ext cx="940441" cy="1121916"/>
          </a:xfrm>
          <a:custGeom>
            <a:avLst/>
            <a:gdLst/>
            <a:ahLst/>
            <a:cxnLst/>
            <a:rect l="l" t="t" r="r" b="b"/>
            <a:pathLst>
              <a:path w="32337" h="38577" extrusionOk="0">
                <a:moveTo>
                  <a:pt x="15948" y="0"/>
                </a:moveTo>
                <a:cubicBezTo>
                  <a:pt x="15908" y="0"/>
                  <a:pt x="15867" y="10"/>
                  <a:pt x="15826" y="33"/>
                </a:cubicBezTo>
                <a:cubicBezTo>
                  <a:pt x="15643" y="140"/>
                  <a:pt x="15524" y="501"/>
                  <a:pt x="15466" y="693"/>
                </a:cubicBezTo>
                <a:cubicBezTo>
                  <a:pt x="15156" y="1729"/>
                  <a:pt x="15578" y="2876"/>
                  <a:pt x="15825" y="3879"/>
                </a:cubicBezTo>
                <a:cubicBezTo>
                  <a:pt x="16368" y="6086"/>
                  <a:pt x="16128" y="8476"/>
                  <a:pt x="15165" y="10536"/>
                </a:cubicBezTo>
                <a:cubicBezTo>
                  <a:pt x="15115" y="10646"/>
                  <a:pt x="15013" y="10700"/>
                  <a:pt x="14910" y="10700"/>
                </a:cubicBezTo>
                <a:cubicBezTo>
                  <a:pt x="14806" y="10700"/>
                  <a:pt x="14701" y="10644"/>
                  <a:pt x="14648" y="10533"/>
                </a:cubicBezTo>
                <a:cubicBezTo>
                  <a:pt x="13213" y="7504"/>
                  <a:pt x="10960" y="4867"/>
                  <a:pt x="8194" y="2972"/>
                </a:cubicBezTo>
                <a:cubicBezTo>
                  <a:pt x="8142" y="2937"/>
                  <a:pt x="8087" y="2921"/>
                  <a:pt x="8033" y="2921"/>
                </a:cubicBezTo>
                <a:cubicBezTo>
                  <a:pt x="7861" y="2921"/>
                  <a:pt x="7707" y="3081"/>
                  <a:pt x="7756" y="3275"/>
                </a:cubicBezTo>
                <a:cubicBezTo>
                  <a:pt x="8661" y="6931"/>
                  <a:pt x="11143" y="10176"/>
                  <a:pt x="14444" y="11992"/>
                </a:cubicBezTo>
                <a:cubicBezTo>
                  <a:pt x="14565" y="12058"/>
                  <a:pt x="14622" y="12200"/>
                  <a:pt x="14576" y="12329"/>
                </a:cubicBezTo>
                <a:lnTo>
                  <a:pt x="10786" y="23357"/>
                </a:lnTo>
                <a:cubicBezTo>
                  <a:pt x="10742" y="23486"/>
                  <a:pt x="10632" y="23548"/>
                  <a:pt x="10522" y="23548"/>
                </a:cubicBezTo>
                <a:cubicBezTo>
                  <a:pt x="10398" y="23548"/>
                  <a:pt x="10274" y="23469"/>
                  <a:pt x="10243" y="23320"/>
                </a:cubicBezTo>
                <a:cubicBezTo>
                  <a:pt x="9417" y="19242"/>
                  <a:pt x="8345" y="15214"/>
                  <a:pt x="7031" y="11264"/>
                </a:cubicBezTo>
                <a:cubicBezTo>
                  <a:pt x="6989" y="11137"/>
                  <a:pt x="6875" y="11070"/>
                  <a:pt x="6760" y="11070"/>
                </a:cubicBezTo>
                <a:cubicBezTo>
                  <a:pt x="6662" y="11070"/>
                  <a:pt x="6564" y="11118"/>
                  <a:pt x="6509" y="11218"/>
                </a:cubicBezTo>
                <a:cubicBezTo>
                  <a:pt x="4781" y="14429"/>
                  <a:pt x="3120" y="17885"/>
                  <a:pt x="3566" y="21477"/>
                </a:cubicBezTo>
                <a:cubicBezTo>
                  <a:pt x="3881" y="24015"/>
                  <a:pt x="5224" y="26303"/>
                  <a:pt x="6640" y="28433"/>
                </a:cubicBezTo>
                <a:cubicBezTo>
                  <a:pt x="7193" y="29266"/>
                  <a:pt x="7790" y="30206"/>
                  <a:pt x="7610" y="31189"/>
                </a:cubicBezTo>
                <a:cubicBezTo>
                  <a:pt x="7477" y="31922"/>
                  <a:pt x="6937" y="32503"/>
                  <a:pt x="6407" y="33024"/>
                </a:cubicBezTo>
                <a:cubicBezTo>
                  <a:pt x="4517" y="34887"/>
                  <a:pt x="2454" y="36575"/>
                  <a:pt x="249" y="38056"/>
                </a:cubicBezTo>
                <a:cubicBezTo>
                  <a:pt x="1" y="38224"/>
                  <a:pt x="153" y="38577"/>
                  <a:pt x="403" y="38577"/>
                </a:cubicBezTo>
                <a:cubicBezTo>
                  <a:pt x="442" y="38577"/>
                  <a:pt x="484" y="38568"/>
                  <a:pt x="527" y="38548"/>
                </a:cubicBezTo>
                <a:cubicBezTo>
                  <a:pt x="4427" y="36755"/>
                  <a:pt x="7363" y="33015"/>
                  <a:pt x="9361" y="29117"/>
                </a:cubicBezTo>
                <a:cubicBezTo>
                  <a:pt x="10148" y="27582"/>
                  <a:pt x="10902" y="25913"/>
                  <a:pt x="12347" y="24972"/>
                </a:cubicBezTo>
                <a:cubicBezTo>
                  <a:pt x="13655" y="24121"/>
                  <a:pt x="15291" y="24022"/>
                  <a:pt x="16841" y="23874"/>
                </a:cubicBezTo>
                <a:cubicBezTo>
                  <a:pt x="22094" y="23375"/>
                  <a:pt x="27265" y="22046"/>
                  <a:pt x="32107" y="19952"/>
                </a:cubicBezTo>
                <a:cubicBezTo>
                  <a:pt x="32336" y="19854"/>
                  <a:pt x="32331" y="19523"/>
                  <a:pt x="32102" y="19425"/>
                </a:cubicBezTo>
                <a:cubicBezTo>
                  <a:pt x="30424" y="18700"/>
                  <a:pt x="28601" y="18383"/>
                  <a:pt x="26762" y="18383"/>
                </a:cubicBezTo>
                <a:cubicBezTo>
                  <a:pt x="25652" y="18383"/>
                  <a:pt x="24536" y="18499"/>
                  <a:pt x="23441" y="18710"/>
                </a:cubicBezTo>
                <a:cubicBezTo>
                  <a:pt x="22830" y="18826"/>
                  <a:pt x="22227" y="18973"/>
                  <a:pt x="21634" y="19147"/>
                </a:cubicBezTo>
                <a:cubicBezTo>
                  <a:pt x="18265" y="20132"/>
                  <a:pt x="15188" y="21896"/>
                  <a:pt x="12202" y="23752"/>
                </a:cubicBezTo>
                <a:cubicBezTo>
                  <a:pt x="12153" y="23782"/>
                  <a:pt x="12101" y="23796"/>
                  <a:pt x="12052" y="23796"/>
                </a:cubicBezTo>
                <a:cubicBezTo>
                  <a:pt x="11872" y="23796"/>
                  <a:pt x="11718" y="23617"/>
                  <a:pt x="11784" y="23421"/>
                </a:cubicBezTo>
                <a:lnTo>
                  <a:pt x="14282" y="16129"/>
                </a:lnTo>
                <a:cubicBezTo>
                  <a:pt x="14322" y="16015"/>
                  <a:pt x="14428" y="15941"/>
                  <a:pt x="14549" y="15941"/>
                </a:cubicBezTo>
                <a:cubicBezTo>
                  <a:pt x="14551" y="15941"/>
                  <a:pt x="14554" y="15941"/>
                  <a:pt x="14557" y="15941"/>
                </a:cubicBezTo>
                <a:cubicBezTo>
                  <a:pt x="14748" y="15946"/>
                  <a:pt x="14939" y="15948"/>
                  <a:pt x="15130" y="15948"/>
                </a:cubicBezTo>
                <a:cubicBezTo>
                  <a:pt x="20505" y="15948"/>
                  <a:pt x="25863" y="14000"/>
                  <a:pt x="29978" y="10539"/>
                </a:cubicBezTo>
                <a:cubicBezTo>
                  <a:pt x="30129" y="10413"/>
                  <a:pt x="30106" y="10164"/>
                  <a:pt x="29931" y="10073"/>
                </a:cubicBezTo>
                <a:cubicBezTo>
                  <a:pt x="28725" y="9443"/>
                  <a:pt x="27375" y="9163"/>
                  <a:pt x="26006" y="9163"/>
                </a:cubicBezTo>
                <a:cubicBezTo>
                  <a:pt x="24599" y="9163"/>
                  <a:pt x="23172" y="9459"/>
                  <a:pt x="21865" y="9976"/>
                </a:cubicBezTo>
                <a:cubicBezTo>
                  <a:pt x="19607" y="10868"/>
                  <a:pt x="17641" y="12347"/>
                  <a:pt x="15820" y="13969"/>
                </a:cubicBezTo>
                <a:cubicBezTo>
                  <a:pt x="15762" y="14021"/>
                  <a:pt x="15696" y="14044"/>
                  <a:pt x="15632" y="14044"/>
                </a:cubicBezTo>
                <a:cubicBezTo>
                  <a:pt x="15458" y="14044"/>
                  <a:pt x="15299" y="13877"/>
                  <a:pt x="15360" y="13678"/>
                </a:cubicBezTo>
                <a:cubicBezTo>
                  <a:pt x="15817" y="12182"/>
                  <a:pt x="15728" y="10433"/>
                  <a:pt x="16620" y="9132"/>
                </a:cubicBezTo>
                <a:cubicBezTo>
                  <a:pt x="17340" y="8083"/>
                  <a:pt x="18564" y="7522"/>
                  <a:pt x="19705" y="6964"/>
                </a:cubicBezTo>
                <a:cubicBezTo>
                  <a:pt x="22750" y="5473"/>
                  <a:pt x="25634" y="3650"/>
                  <a:pt x="28285" y="1536"/>
                </a:cubicBezTo>
                <a:cubicBezTo>
                  <a:pt x="28493" y="1368"/>
                  <a:pt x="28370" y="1027"/>
                  <a:pt x="28111" y="1027"/>
                </a:cubicBezTo>
                <a:cubicBezTo>
                  <a:pt x="28104" y="1027"/>
                  <a:pt x="28097" y="1028"/>
                  <a:pt x="28090" y="1028"/>
                </a:cubicBezTo>
                <a:cubicBezTo>
                  <a:pt x="26134" y="1161"/>
                  <a:pt x="24231" y="1863"/>
                  <a:pt x="22518" y="2830"/>
                </a:cubicBezTo>
                <a:cubicBezTo>
                  <a:pt x="20736" y="3836"/>
                  <a:pt x="19132" y="5121"/>
                  <a:pt x="17558" y="6430"/>
                </a:cubicBezTo>
                <a:cubicBezTo>
                  <a:pt x="17503" y="6476"/>
                  <a:pt x="17440" y="6496"/>
                  <a:pt x="17379" y="6496"/>
                </a:cubicBezTo>
                <a:cubicBezTo>
                  <a:pt x="17232" y="6496"/>
                  <a:pt x="17094" y="6379"/>
                  <a:pt x="17095" y="6209"/>
                </a:cubicBezTo>
                <a:cubicBezTo>
                  <a:pt x="17105" y="4674"/>
                  <a:pt x="17015" y="3141"/>
                  <a:pt x="16830" y="1617"/>
                </a:cubicBezTo>
                <a:cubicBezTo>
                  <a:pt x="16772" y="1154"/>
                  <a:pt x="16677" y="636"/>
                  <a:pt x="16365" y="271"/>
                </a:cubicBezTo>
                <a:cubicBezTo>
                  <a:pt x="16266" y="155"/>
                  <a:pt x="16108" y="0"/>
                  <a:pt x="159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08250" y="362757"/>
            <a:ext cx="8434200" cy="4594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01550" y="271625"/>
            <a:ext cx="8434200" cy="4584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090819" y="3814215"/>
            <a:ext cx="5104800" cy="411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987313" y="3708862"/>
            <a:ext cx="5104800" cy="411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subTitle" idx="1"/>
          </p:nvPr>
        </p:nvSpPr>
        <p:spPr>
          <a:xfrm>
            <a:off x="2580300" y="3744775"/>
            <a:ext cx="3983400" cy="424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1" name="Google Shape;21;p2"/>
          <p:cNvSpPr txBox="1">
            <a:spLocks noGrp="1"/>
          </p:cNvSpPr>
          <p:nvPr>
            <p:ph type="ctrTitle"/>
          </p:nvPr>
        </p:nvSpPr>
        <p:spPr>
          <a:xfrm>
            <a:off x="1731750" y="1101475"/>
            <a:ext cx="5680500" cy="22806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5200"/>
              <a:buNone/>
              <a:defRPr sz="8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
        <p:cNvGrpSpPr/>
        <p:nvPr/>
      </p:nvGrpSpPr>
      <p:grpSpPr>
        <a:xfrm>
          <a:off x="0" y="0"/>
          <a:ext cx="0" cy="0"/>
          <a:chOff x="0" y="0"/>
          <a:chExt cx="0" cy="0"/>
        </a:xfrm>
      </p:grpSpPr>
      <p:sp>
        <p:nvSpPr>
          <p:cNvPr id="34" name="Google Shape;34;p4"/>
          <p:cNvSpPr/>
          <p:nvPr/>
        </p:nvSpPr>
        <p:spPr>
          <a:xfrm rot="388163">
            <a:off x="6981102" y="-146650"/>
            <a:ext cx="2403702" cy="979144"/>
          </a:xfrm>
          <a:custGeom>
            <a:avLst/>
            <a:gdLst/>
            <a:ahLst/>
            <a:cxnLst/>
            <a:rect l="l" t="t" r="r" b="b"/>
            <a:pathLst>
              <a:path w="24268" h="19465" extrusionOk="0">
                <a:moveTo>
                  <a:pt x="22470" y="0"/>
                </a:moveTo>
                <a:cubicBezTo>
                  <a:pt x="22208" y="0"/>
                  <a:pt x="21943" y="37"/>
                  <a:pt x="21683" y="75"/>
                </a:cubicBezTo>
                <a:cubicBezTo>
                  <a:pt x="15483" y="968"/>
                  <a:pt x="9163" y="1230"/>
                  <a:pt x="3198" y="3313"/>
                </a:cubicBezTo>
                <a:cubicBezTo>
                  <a:pt x="1817" y="3796"/>
                  <a:pt x="680" y="4505"/>
                  <a:pt x="467" y="6058"/>
                </a:cubicBezTo>
                <a:cubicBezTo>
                  <a:pt x="0" y="9455"/>
                  <a:pt x="87" y="13251"/>
                  <a:pt x="982" y="16572"/>
                </a:cubicBezTo>
                <a:cubicBezTo>
                  <a:pt x="1188" y="17334"/>
                  <a:pt x="1465" y="18108"/>
                  <a:pt x="2018" y="18673"/>
                </a:cubicBezTo>
                <a:cubicBezTo>
                  <a:pt x="2681" y="19353"/>
                  <a:pt x="3483" y="19464"/>
                  <a:pt x="4340" y="19464"/>
                </a:cubicBezTo>
                <a:cubicBezTo>
                  <a:pt x="4527" y="19464"/>
                  <a:pt x="4716" y="19459"/>
                  <a:pt x="4906" y="19453"/>
                </a:cubicBezTo>
                <a:cubicBezTo>
                  <a:pt x="6391" y="19408"/>
                  <a:pt x="7877" y="19386"/>
                  <a:pt x="9359" y="19314"/>
                </a:cubicBezTo>
                <a:cubicBezTo>
                  <a:pt x="12324" y="19170"/>
                  <a:pt x="15290" y="18905"/>
                  <a:pt x="18219" y="18417"/>
                </a:cubicBezTo>
                <a:cubicBezTo>
                  <a:pt x="20783" y="17989"/>
                  <a:pt x="22168" y="15873"/>
                  <a:pt x="22802" y="13513"/>
                </a:cubicBezTo>
                <a:cubicBezTo>
                  <a:pt x="23426" y="11189"/>
                  <a:pt x="23635" y="8779"/>
                  <a:pt x="23809" y="6387"/>
                </a:cubicBezTo>
                <a:cubicBezTo>
                  <a:pt x="23891" y="5241"/>
                  <a:pt x="23923" y="4084"/>
                  <a:pt x="24066" y="2945"/>
                </a:cubicBezTo>
                <a:cubicBezTo>
                  <a:pt x="24172" y="2107"/>
                  <a:pt x="24267" y="1060"/>
                  <a:pt x="23578" y="384"/>
                </a:cubicBezTo>
                <a:cubicBezTo>
                  <a:pt x="23436" y="245"/>
                  <a:pt x="23252" y="135"/>
                  <a:pt x="23018" y="70"/>
                </a:cubicBezTo>
                <a:cubicBezTo>
                  <a:pt x="22840" y="19"/>
                  <a:pt x="22656" y="0"/>
                  <a:pt x="224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109100" y="4340229"/>
            <a:ext cx="610895" cy="659742"/>
          </a:xfrm>
          <a:custGeom>
            <a:avLst/>
            <a:gdLst/>
            <a:ahLst/>
            <a:cxnLst/>
            <a:rect l="l" t="t" r="r" b="b"/>
            <a:pathLst>
              <a:path w="8942" h="9657" extrusionOk="0">
                <a:moveTo>
                  <a:pt x="3337" y="215"/>
                </a:moveTo>
                <a:cubicBezTo>
                  <a:pt x="3806" y="215"/>
                  <a:pt x="4176" y="599"/>
                  <a:pt x="4335" y="1032"/>
                </a:cubicBezTo>
                <a:cubicBezTo>
                  <a:pt x="4502" y="1490"/>
                  <a:pt x="4426" y="1942"/>
                  <a:pt x="4228" y="2374"/>
                </a:cubicBezTo>
                <a:cubicBezTo>
                  <a:pt x="4192" y="2450"/>
                  <a:pt x="4254" y="2519"/>
                  <a:pt x="4319" y="2519"/>
                </a:cubicBezTo>
                <a:cubicBezTo>
                  <a:pt x="4327" y="2519"/>
                  <a:pt x="4334" y="2518"/>
                  <a:pt x="4341" y="2516"/>
                </a:cubicBezTo>
                <a:lnTo>
                  <a:pt x="4341" y="2516"/>
                </a:lnTo>
                <a:cubicBezTo>
                  <a:pt x="4336" y="2563"/>
                  <a:pt x="4382" y="2615"/>
                  <a:pt x="4434" y="2615"/>
                </a:cubicBezTo>
                <a:cubicBezTo>
                  <a:pt x="4447" y="2615"/>
                  <a:pt x="4461" y="2612"/>
                  <a:pt x="4474" y="2604"/>
                </a:cubicBezTo>
                <a:cubicBezTo>
                  <a:pt x="4726" y="2463"/>
                  <a:pt x="5087" y="2327"/>
                  <a:pt x="5398" y="2327"/>
                </a:cubicBezTo>
                <a:cubicBezTo>
                  <a:pt x="5742" y="2327"/>
                  <a:pt x="6025" y="2494"/>
                  <a:pt x="6030" y="3005"/>
                </a:cubicBezTo>
                <a:cubicBezTo>
                  <a:pt x="6035" y="3506"/>
                  <a:pt x="5736" y="4018"/>
                  <a:pt x="5490" y="4437"/>
                </a:cubicBezTo>
                <a:cubicBezTo>
                  <a:pt x="5179" y="4971"/>
                  <a:pt x="4746" y="5462"/>
                  <a:pt x="4850" y="6106"/>
                </a:cubicBezTo>
                <a:cubicBezTo>
                  <a:pt x="4844" y="6123"/>
                  <a:pt x="4837" y="6137"/>
                  <a:pt x="4832" y="6152"/>
                </a:cubicBezTo>
                <a:cubicBezTo>
                  <a:pt x="4815" y="6207"/>
                  <a:pt x="4863" y="6248"/>
                  <a:pt x="4910" y="6248"/>
                </a:cubicBezTo>
                <a:cubicBezTo>
                  <a:pt x="4934" y="6248"/>
                  <a:pt x="4958" y="6237"/>
                  <a:pt x="4973" y="6211"/>
                </a:cubicBezTo>
                <a:cubicBezTo>
                  <a:pt x="5037" y="6052"/>
                  <a:pt x="5138" y="5973"/>
                  <a:pt x="5276" y="5973"/>
                </a:cubicBezTo>
                <a:cubicBezTo>
                  <a:pt x="5415" y="5973"/>
                  <a:pt x="5592" y="6053"/>
                  <a:pt x="5808" y="6213"/>
                </a:cubicBezTo>
                <a:cubicBezTo>
                  <a:pt x="5826" y="6299"/>
                  <a:pt x="5842" y="6386"/>
                  <a:pt x="5857" y="6474"/>
                </a:cubicBezTo>
                <a:cubicBezTo>
                  <a:pt x="5896" y="6700"/>
                  <a:pt x="5922" y="6926"/>
                  <a:pt x="5938" y="7154"/>
                </a:cubicBezTo>
                <a:cubicBezTo>
                  <a:pt x="5963" y="7496"/>
                  <a:pt x="5947" y="7841"/>
                  <a:pt x="5988" y="8183"/>
                </a:cubicBezTo>
                <a:cubicBezTo>
                  <a:pt x="6047" y="8682"/>
                  <a:pt x="6240" y="9140"/>
                  <a:pt x="6695" y="9369"/>
                </a:cubicBezTo>
                <a:cubicBezTo>
                  <a:pt x="6526" y="9322"/>
                  <a:pt x="6361" y="9261"/>
                  <a:pt x="6205" y="9184"/>
                </a:cubicBezTo>
                <a:cubicBezTo>
                  <a:pt x="5340" y="8767"/>
                  <a:pt x="4670" y="8014"/>
                  <a:pt x="4219" y="7180"/>
                </a:cubicBezTo>
                <a:cubicBezTo>
                  <a:pt x="3186" y="5273"/>
                  <a:pt x="3337" y="3064"/>
                  <a:pt x="3392" y="970"/>
                </a:cubicBezTo>
                <a:cubicBezTo>
                  <a:pt x="3393" y="931"/>
                  <a:pt x="3365" y="912"/>
                  <a:pt x="3336" y="912"/>
                </a:cubicBezTo>
                <a:cubicBezTo>
                  <a:pt x="3307" y="912"/>
                  <a:pt x="3276" y="932"/>
                  <a:pt x="3273" y="970"/>
                </a:cubicBezTo>
                <a:cubicBezTo>
                  <a:pt x="3032" y="3688"/>
                  <a:pt x="3006" y="7073"/>
                  <a:pt x="5392" y="8927"/>
                </a:cubicBezTo>
                <a:cubicBezTo>
                  <a:pt x="5544" y="9045"/>
                  <a:pt x="5716" y="9158"/>
                  <a:pt x="5899" y="9261"/>
                </a:cubicBezTo>
                <a:cubicBezTo>
                  <a:pt x="5815" y="9259"/>
                  <a:pt x="5731" y="9258"/>
                  <a:pt x="5647" y="9258"/>
                </a:cubicBezTo>
                <a:cubicBezTo>
                  <a:pt x="5139" y="9258"/>
                  <a:pt x="4630" y="9295"/>
                  <a:pt x="4121" y="9295"/>
                </a:cubicBezTo>
                <a:cubicBezTo>
                  <a:pt x="3894" y="9295"/>
                  <a:pt x="3667" y="9288"/>
                  <a:pt x="3440" y="9266"/>
                </a:cubicBezTo>
                <a:cubicBezTo>
                  <a:pt x="2936" y="9220"/>
                  <a:pt x="2389" y="9107"/>
                  <a:pt x="1967" y="8813"/>
                </a:cubicBezTo>
                <a:cubicBezTo>
                  <a:pt x="1628" y="8577"/>
                  <a:pt x="1307" y="8111"/>
                  <a:pt x="1676" y="7741"/>
                </a:cubicBezTo>
                <a:cubicBezTo>
                  <a:pt x="1814" y="7602"/>
                  <a:pt x="1994" y="7538"/>
                  <a:pt x="2178" y="7538"/>
                </a:cubicBezTo>
                <a:cubicBezTo>
                  <a:pt x="2299" y="7538"/>
                  <a:pt x="2421" y="7566"/>
                  <a:pt x="2535" y="7617"/>
                </a:cubicBezTo>
                <a:cubicBezTo>
                  <a:pt x="2542" y="7620"/>
                  <a:pt x="2549" y="7621"/>
                  <a:pt x="2556" y="7621"/>
                </a:cubicBezTo>
                <a:cubicBezTo>
                  <a:pt x="2597" y="7621"/>
                  <a:pt x="2627" y="7572"/>
                  <a:pt x="2600" y="7540"/>
                </a:cubicBezTo>
                <a:cubicBezTo>
                  <a:pt x="2659" y="7522"/>
                  <a:pt x="2656" y="7422"/>
                  <a:pt x="2592" y="7399"/>
                </a:cubicBezTo>
                <a:cubicBezTo>
                  <a:pt x="1779" y="7103"/>
                  <a:pt x="897" y="6938"/>
                  <a:pt x="430" y="6111"/>
                </a:cubicBezTo>
                <a:cubicBezTo>
                  <a:pt x="188" y="5682"/>
                  <a:pt x="142" y="5121"/>
                  <a:pt x="417" y="4696"/>
                </a:cubicBezTo>
                <a:cubicBezTo>
                  <a:pt x="613" y="4394"/>
                  <a:pt x="923" y="4242"/>
                  <a:pt x="1242" y="4242"/>
                </a:cubicBezTo>
                <a:cubicBezTo>
                  <a:pt x="1427" y="4242"/>
                  <a:pt x="1614" y="4293"/>
                  <a:pt x="1784" y="4396"/>
                </a:cubicBezTo>
                <a:cubicBezTo>
                  <a:pt x="1792" y="4403"/>
                  <a:pt x="1802" y="4409"/>
                  <a:pt x="1810" y="4414"/>
                </a:cubicBezTo>
                <a:cubicBezTo>
                  <a:pt x="1833" y="4429"/>
                  <a:pt x="1856" y="4444"/>
                  <a:pt x="1877" y="4460"/>
                </a:cubicBezTo>
                <a:cubicBezTo>
                  <a:pt x="1882" y="4463"/>
                  <a:pt x="1888" y="4467"/>
                  <a:pt x="1895" y="4468"/>
                </a:cubicBezTo>
                <a:cubicBezTo>
                  <a:pt x="1915" y="4480"/>
                  <a:pt x="1937" y="4494"/>
                  <a:pt x="1959" y="4506"/>
                </a:cubicBezTo>
                <a:cubicBezTo>
                  <a:pt x="1972" y="4514"/>
                  <a:pt x="1986" y="4517"/>
                  <a:pt x="2000" y="4517"/>
                </a:cubicBezTo>
                <a:cubicBezTo>
                  <a:pt x="2067" y="4517"/>
                  <a:pt x="2120" y="4431"/>
                  <a:pt x="2060" y="4373"/>
                </a:cubicBezTo>
                <a:cubicBezTo>
                  <a:pt x="1645" y="3982"/>
                  <a:pt x="1147" y="3684"/>
                  <a:pt x="890" y="3151"/>
                </a:cubicBezTo>
                <a:cubicBezTo>
                  <a:pt x="743" y="2843"/>
                  <a:pt x="669" y="2442"/>
                  <a:pt x="808" y="2123"/>
                </a:cubicBezTo>
                <a:cubicBezTo>
                  <a:pt x="913" y="1880"/>
                  <a:pt x="1061" y="1788"/>
                  <a:pt x="1219" y="1788"/>
                </a:cubicBezTo>
                <a:cubicBezTo>
                  <a:pt x="1517" y="1788"/>
                  <a:pt x="1848" y="2118"/>
                  <a:pt x="1987" y="2370"/>
                </a:cubicBezTo>
                <a:cubicBezTo>
                  <a:pt x="1996" y="2392"/>
                  <a:pt x="2018" y="2398"/>
                  <a:pt x="2037" y="2398"/>
                </a:cubicBezTo>
                <a:cubicBezTo>
                  <a:pt x="2051" y="2425"/>
                  <a:pt x="2076" y="2436"/>
                  <a:pt x="2102" y="2436"/>
                </a:cubicBezTo>
                <a:cubicBezTo>
                  <a:pt x="2149" y="2436"/>
                  <a:pt x="2200" y="2396"/>
                  <a:pt x="2189" y="2334"/>
                </a:cubicBezTo>
                <a:cubicBezTo>
                  <a:pt x="2054" y="1529"/>
                  <a:pt x="2198" y="410"/>
                  <a:pt x="3176" y="230"/>
                </a:cubicBezTo>
                <a:cubicBezTo>
                  <a:pt x="3231" y="220"/>
                  <a:pt x="3284" y="215"/>
                  <a:pt x="3337" y="215"/>
                </a:cubicBezTo>
                <a:close/>
                <a:moveTo>
                  <a:pt x="3334" y="0"/>
                </a:moveTo>
                <a:cubicBezTo>
                  <a:pt x="2208" y="0"/>
                  <a:pt x="1872" y="1201"/>
                  <a:pt x="1988" y="2136"/>
                </a:cubicBezTo>
                <a:cubicBezTo>
                  <a:pt x="1793" y="1825"/>
                  <a:pt x="1463" y="1598"/>
                  <a:pt x="1164" y="1598"/>
                </a:cubicBezTo>
                <a:cubicBezTo>
                  <a:pt x="922" y="1598"/>
                  <a:pt x="700" y="1747"/>
                  <a:pt x="587" y="2122"/>
                </a:cubicBezTo>
                <a:cubicBezTo>
                  <a:pt x="365" y="2866"/>
                  <a:pt x="797" y="3568"/>
                  <a:pt x="1358" y="4069"/>
                </a:cubicBezTo>
                <a:cubicBezTo>
                  <a:pt x="1313" y="4062"/>
                  <a:pt x="1267" y="4058"/>
                  <a:pt x="1222" y="4058"/>
                </a:cubicBezTo>
                <a:cubicBezTo>
                  <a:pt x="587" y="4058"/>
                  <a:pt x="0" y="4732"/>
                  <a:pt x="24" y="5444"/>
                </a:cubicBezTo>
                <a:cubicBezTo>
                  <a:pt x="60" y="6455"/>
                  <a:pt x="980" y="7137"/>
                  <a:pt x="1913" y="7415"/>
                </a:cubicBezTo>
                <a:cubicBezTo>
                  <a:pt x="1366" y="7559"/>
                  <a:pt x="1093" y="8296"/>
                  <a:pt x="1666" y="8829"/>
                </a:cubicBezTo>
                <a:cubicBezTo>
                  <a:pt x="2281" y="9399"/>
                  <a:pt x="3119" y="9523"/>
                  <a:pt x="3988" y="9523"/>
                </a:cubicBezTo>
                <a:cubicBezTo>
                  <a:pt x="4653" y="9523"/>
                  <a:pt x="5335" y="9451"/>
                  <a:pt x="5949" y="9451"/>
                </a:cubicBezTo>
                <a:cubicBezTo>
                  <a:pt x="6074" y="9451"/>
                  <a:pt x="6197" y="9454"/>
                  <a:pt x="6317" y="9461"/>
                </a:cubicBezTo>
                <a:cubicBezTo>
                  <a:pt x="6618" y="9581"/>
                  <a:pt x="6935" y="9657"/>
                  <a:pt x="7243" y="9657"/>
                </a:cubicBezTo>
                <a:cubicBezTo>
                  <a:pt x="7653" y="9657"/>
                  <a:pt x="8047" y="9521"/>
                  <a:pt x="8362" y="9176"/>
                </a:cubicBezTo>
                <a:cubicBezTo>
                  <a:pt x="8941" y="8545"/>
                  <a:pt x="8621" y="7434"/>
                  <a:pt x="7754" y="7434"/>
                </a:cubicBezTo>
                <a:cubicBezTo>
                  <a:pt x="7695" y="7434"/>
                  <a:pt x="7634" y="7439"/>
                  <a:pt x="7570" y="7450"/>
                </a:cubicBezTo>
                <a:cubicBezTo>
                  <a:pt x="7499" y="7462"/>
                  <a:pt x="7513" y="7581"/>
                  <a:pt x="7583" y="7581"/>
                </a:cubicBezTo>
                <a:cubicBezTo>
                  <a:pt x="7585" y="7581"/>
                  <a:pt x="7587" y="7581"/>
                  <a:pt x="7590" y="7581"/>
                </a:cubicBezTo>
                <a:cubicBezTo>
                  <a:pt x="7624" y="7577"/>
                  <a:pt x="7657" y="7576"/>
                  <a:pt x="7690" y="7576"/>
                </a:cubicBezTo>
                <a:cubicBezTo>
                  <a:pt x="8572" y="7576"/>
                  <a:pt x="8673" y="8748"/>
                  <a:pt x="8013" y="9199"/>
                </a:cubicBezTo>
                <a:cubicBezTo>
                  <a:pt x="7767" y="9367"/>
                  <a:pt x="7490" y="9435"/>
                  <a:pt x="7208" y="9435"/>
                </a:cubicBezTo>
                <a:cubicBezTo>
                  <a:pt x="7080" y="9435"/>
                  <a:pt x="6950" y="9421"/>
                  <a:pt x="6822" y="9396"/>
                </a:cubicBezTo>
                <a:cubicBezTo>
                  <a:pt x="6855" y="9376"/>
                  <a:pt x="6870" y="9327"/>
                  <a:pt x="6824" y="9302"/>
                </a:cubicBezTo>
                <a:cubicBezTo>
                  <a:pt x="5701" y="8716"/>
                  <a:pt x="6354" y="7000"/>
                  <a:pt x="5960" y="6010"/>
                </a:cubicBezTo>
                <a:cubicBezTo>
                  <a:pt x="5858" y="5756"/>
                  <a:pt x="5668" y="5648"/>
                  <a:pt x="5472" y="5648"/>
                </a:cubicBezTo>
                <a:cubicBezTo>
                  <a:pt x="5284" y="5648"/>
                  <a:pt x="5090" y="5746"/>
                  <a:pt x="4958" y="5912"/>
                </a:cubicBezTo>
                <a:cubicBezTo>
                  <a:pt x="5011" y="5262"/>
                  <a:pt x="5603" y="4674"/>
                  <a:pt x="5880" y="4118"/>
                </a:cubicBezTo>
                <a:cubicBezTo>
                  <a:pt x="6071" y="3733"/>
                  <a:pt x="6284" y="3274"/>
                  <a:pt x="6215" y="2832"/>
                </a:cubicBezTo>
                <a:cubicBezTo>
                  <a:pt x="6133" y="2313"/>
                  <a:pt x="5766" y="2114"/>
                  <a:pt x="5354" y="2114"/>
                </a:cubicBezTo>
                <a:cubicBezTo>
                  <a:pt x="5032" y="2114"/>
                  <a:pt x="4683" y="2236"/>
                  <a:pt x="4423" y="2423"/>
                </a:cubicBezTo>
                <a:cubicBezTo>
                  <a:pt x="4901" y="1572"/>
                  <a:pt x="4520" y="34"/>
                  <a:pt x="3379" y="1"/>
                </a:cubicBezTo>
                <a:cubicBezTo>
                  <a:pt x="3364" y="0"/>
                  <a:pt x="3349" y="0"/>
                  <a:pt x="33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6135400" y="-418343"/>
            <a:ext cx="1851506" cy="727382"/>
          </a:xfrm>
          <a:custGeom>
            <a:avLst/>
            <a:gdLst/>
            <a:ahLst/>
            <a:cxnLst/>
            <a:rect l="l" t="t" r="r" b="b"/>
            <a:pathLst>
              <a:path w="29098" h="10616" extrusionOk="0">
                <a:moveTo>
                  <a:pt x="25760" y="0"/>
                </a:moveTo>
                <a:cubicBezTo>
                  <a:pt x="25173" y="0"/>
                  <a:pt x="24571" y="112"/>
                  <a:pt x="23993" y="225"/>
                </a:cubicBezTo>
                <a:cubicBezTo>
                  <a:pt x="19920" y="1032"/>
                  <a:pt x="15815" y="1598"/>
                  <a:pt x="11753" y="2493"/>
                </a:cubicBezTo>
                <a:cubicBezTo>
                  <a:pt x="9724" y="2942"/>
                  <a:pt x="7696" y="3402"/>
                  <a:pt x="5662" y="3834"/>
                </a:cubicBezTo>
                <a:cubicBezTo>
                  <a:pt x="4662" y="4046"/>
                  <a:pt x="3132" y="4069"/>
                  <a:pt x="2245" y="4758"/>
                </a:cubicBezTo>
                <a:cubicBezTo>
                  <a:pt x="0" y="6506"/>
                  <a:pt x="2715" y="9887"/>
                  <a:pt x="4664" y="10404"/>
                </a:cubicBezTo>
                <a:cubicBezTo>
                  <a:pt x="5236" y="10556"/>
                  <a:pt x="5817" y="10615"/>
                  <a:pt x="6403" y="10615"/>
                </a:cubicBezTo>
                <a:cubicBezTo>
                  <a:pt x="7689" y="10615"/>
                  <a:pt x="8998" y="10327"/>
                  <a:pt x="10275" y="10091"/>
                </a:cubicBezTo>
                <a:cubicBezTo>
                  <a:pt x="13133" y="9562"/>
                  <a:pt x="16040" y="9296"/>
                  <a:pt x="18946" y="9296"/>
                </a:cubicBezTo>
                <a:cubicBezTo>
                  <a:pt x="19940" y="9296"/>
                  <a:pt x="20934" y="9327"/>
                  <a:pt x="21927" y="9389"/>
                </a:cubicBezTo>
                <a:cubicBezTo>
                  <a:pt x="22432" y="9421"/>
                  <a:pt x="22916" y="9444"/>
                  <a:pt x="23375" y="9444"/>
                </a:cubicBezTo>
                <a:cubicBezTo>
                  <a:pt x="25741" y="9444"/>
                  <a:pt x="27420" y="8849"/>
                  <a:pt x="27783" y="5910"/>
                </a:cubicBezTo>
                <a:cubicBezTo>
                  <a:pt x="27983" y="4285"/>
                  <a:pt x="29097" y="1127"/>
                  <a:pt x="27055" y="242"/>
                </a:cubicBezTo>
                <a:cubicBezTo>
                  <a:pt x="26644" y="65"/>
                  <a:pt x="26206" y="0"/>
                  <a:pt x="257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8460374" y="-280351"/>
            <a:ext cx="410908" cy="727381"/>
          </a:xfrm>
          <a:custGeom>
            <a:avLst/>
            <a:gdLst/>
            <a:ahLst/>
            <a:cxnLst/>
            <a:rect l="l" t="t" r="r" b="b"/>
            <a:pathLst>
              <a:path w="25063" h="44366" extrusionOk="0">
                <a:moveTo>
                  <a:pt x="7380" y="2738"/>
                </a:moveTo>
                <a:lnTo>
                  <a:pt x="7380" y="2738"/>
                </a:lnTo>
                <a:cubicBezTo>
                  <a:pt x="8131" y="3958"/>
                  <a:pt x="8874" y="5182"/>
                  <a:pt x="9556" y="6436"/>
                </a:cubicBezTo>
                <a:cubicBezTo>
                  <a:pt x="10266" y="7737"/>
                  <a:pt x="10706" y="8999"/>
                  <a:pt x="10679" y="10496"/>
                </a:cubicBezTo>
                <a:cubicBezTo>
                  <a:pt x="10656" y="11725"/>
                  <a:pt x="10368" y="12934"/>
                  <a:pt x="10381" y="14168"/>
                </a:cubicBezTo>
                <a:cubicBezTo>
                  <a:pt x="10405" y="16122"/>
                  <a:pt x="11155" y="18001"/>
                  <a:pt x="11642" y="19874"/>
                </a:cubicBezTo>
                <a:cubicBezTo>
                  <a:pt x="11916" y="20920"/>
                  <a:pt x="12205" y="21966"/>
                  <a:pt x="12444" y="23016"/>
                </a:cubicBezTo>
                <a:cubicBezTo>
                  <a:pt x="12551" y="23487"/>
                  <a:pt x="12632" y="23964"/>
                  <a:pt x="12714" y="24438"/>
                </a:cubicBezTo>
                <a:cubicBezTo>
                  <a:pt x="10780" y="21416"/>
                  <a:pt x="9275" y="17992"/>
                  <a:pt x="8569" y="14458"/>
                </a:cubicBezTo>
                <a:cubicBezTo>
                  <a:pt x="8132" y="12631"/>
                  <a:pt x="7825" y="10759"/>
                  <a:pt x="7720" y="8884"/>
                </a:cubicBezTo>
                <a:cubicBezTo>
                  <a:pt x="7604" y="6814"/>
                  <a:pt x="7736" y="4760"/>
                  <a:pt x="7380" y="2738"/>
                </a:cubicBezTo>
                <a:close/>
                <a:moveTo>
                  <a:pt x="6339" y="1052"/>
                </a:moveTo>
                <a:cubicBezTo>
                  <a:pt x="6362" y="1283"/>
                  <a:pt x="6511" y="1460"/>
                  <a:pt x="6579" y="1676"/>
                </a:cubicBezTo>
                <a:cubicBezTo>
                  <a:pt x="7350" y="4097"/>
                  <a:pt x="7059" y="6537"/>
                  <a:pt x="7203" y="9025"/>
                </a:cubicBezTo>
                <a:cubicBezTo>
                  <a:pt x="7319" y="11083"/>
                  <a:pt x="7677" y="13129"/>
                  <a:pt x="8180" y="15125"/>
                </a:cubicBezTo>
                <a:cubicBezTo>
                  <a:pt x="9011" y="18413"/>
                  <a:pt x="10261" y="21679"/>
                  <a:pt x="12156" y="24510"/>
                </a:cubicBezTo>
                <a:cubicBezTo>
                  <a:pt x="9595" y="22111"/>
                  <a:pt x="7790" y="18727"/>
                  <a:pt x="6763" y="15471"/>
                </a:cubicBezTo>
                <a:cubicBezTo>
                  <a:pt x="5566" y="11676"/>
                  <a:pt x="5840" y="7614"/>
                  <a:pt x="6141" y="3705"/>
                </a:cubicBezTo>
                <a:cubicBezTo>
                  <a:pt x="6208" y="2821"/>
                  <a:pt x="6277" y="1936"/>
                  <a:pt x="6339" y="1052"/>
                </a:cubicBezTo>
                <a:close/>
                <a:moveTo>
                  <a:pt x="20782" y="11365"/>
                </a:moveTo>
                <a:cubicBezTo>
                  <a:pt x="21088" y="11787"/>
                  <a:pt x="21211" y="12322"/>
                  <a:pt x="21345" y="12815"/>
                </a:cubicBezTo>
                <a:cubicBezTo>
                  <a:pt x="21490" y="13347"/>
                  <a:pt x="21690" y="13860"/>
                  <a:pt x="21898" y="14373"/>
                </a:cubicBezTo>
                <a:cubicBezTo>
                  <a:pt x="22232" y="15199"/>
                  <a:pt x="22572" y="16024"/>
                  <a:pt x="22895" y="16855"/>
                </a:cubicBezTo>
                <a:cubicBezTo>
                  <a:pt x="22971" y="17053"/>
                  <a:pt x="23047" y="17254"/>
                  <a:pt x="23120" y="17452"/>
                </a:cubicBezTo>
                <a:cubicBezTo>
                  <a:pt x="23929" y="19630"/>
                  <a:pt x="24549" y="21936"/>
                  <a:pt x="24371" y="24253"/>
                </a:cubicBezTo>
                <a:cubicBezTo>
                  <a:pt x="24132" y="27369"/>
                  <a:pt x="22479" y="30221"/>
                  <a:pt x="22048" y="33317"/>
                </a:cubicBezTo>
                <a:cubicBezTo>
                  <a:pt x="21237" y="30580"/>
                  <a:pt x="20878" y="27706"/>
                  <a:pt x="20993" y="24854"/>
                </a:cubicBezTo>
                <a:cubicBezTo>
                  <a:pt x="21088" y="22515"/>
                  <a:pt x="21497" y="20198"/>
                  <a:pt x="21621" y="17861"/>
                </a:cubicBezTo>
                <a:cubicBezTo>
                  <a:pt x="21677" y="16844"/>
                  <a:pt x="21695" y="15819"/>
                  <a:pt x="21571" y="14803"/>
                </a:cubicBezTo>
                <a:cubicBezTo>
                  <a:pt x="21507" y="14291"/>
                  <a:pt x="21409" y="13780"/>
                  <a:pt x="21256" y="13284"/>
                </a:cubicBezTo>
                <a:cubicBezTo>
                  <a:pt x="21111" y="12798"/>
                  <a:pt x="21024" y="12455"/>
                  <a:pt x="20911" y="11962"/>
                </a:cubicBezTo>
                <a:cubicBezTo>
                  <a:pt x="20875" y="11798"/>
                  <a:pt x="20698" y="11510"/>
                  <a:pt x="20782" y="11365"/>
                </a:cubicBezTo>
                <a:close/>
                <a:moveTo>
                  <a:pt x="20415" y="12011"/>
                </a:moveTo>
                <a:lnTo>
                  <a:pt x="20415" y="12011"/>
                </a:lnTo>
                <a:cubicBezTo>
                  <a:pt x="22081" y="16729"/>
                  <a:pt x="20270" y="21861"/>
                  <a:pt x="20438" y="26750"/>
                </a:cubicBezTo>
                <a:cubicBezTo>
                  <a:pt x="20532" y="29403"/>
                  <a:pt x="21062" y="31948"/>
                  <a:pt x="21808" y="34486"/>
                </a:cubicBezTo>
                <a:cubicBezTo>
                  <a:pt x="21841" y="34600"/>
                  <a:pt x="21875" y="34715"/>
                  <a:pt x="21909" y="34830"/>
                </a:cubicBezTo>
                <a:cubicBezTo>
                  <a:pt x="19548" y="31946"/>
                  <a:pt x="18463" y="27970"/>
                  <a:pt x="17843" y="24371"/>
                </a:cubicBezTo>
                <a:cubicBezTo>
                  <a:pt x="17406" y="21820"/>
                  <a:pt x="18452" y="19513"/>
                  <a:pt x="19144" y="17117"/>
                </a:cubicBezTo>
                <a:cubicBezTo>
                  <a:pt x="19633" y="15431"/>
                  <a:pt x="20050" y="13728"/>
                  <a:pt x="20415" y="12011"/>
                </a:cubicBezTo>
                <a:close/>
                <a:moveTo>
                  <a:pt x="3621" y="26754"/>
                </a:moveTo>
                <a:cubicBezTo>
                  <a:pt x="4423" y="27606"/>
                  <a:pt x="5241" y="28444"/>
                  <a:pt x="6065" y="29272"/>
                </a:cubicBezTo>
                <a:cubicBezTo>
                  <a:pt x="8134" y="31346"/>
                  <a:pt x="10179" y="33555"/>
                  <a:pt x="12389" y="35481"/>
                </a:cubicBezTo>
                <a:cubicBezTo>
                  <a:pt x="13488" y="36438"/>
                  <a:pt x="14657" y="36695"/>
                  <a:pt x="15892" y="37387"/>
                </a:cubicBezTo>
                <a:cubicBezTo>
                  <a:pt x="15950" y="37417"/>
                  <a:pt x="16000" y="37456"/>
                  <a:pt x="16056" y="37489"/>
                </a:cubicBezTo>
                <a:cubicBezTo>
                  <a:pt x="14914" y="37204"/>
                  <a:pt x="13742" y="37078"/>
                  <a:pt x="12552" y="36868"/>
                </a:cubicBezTo>
                <a:cubicBezTo>
                  <a:pt x="9849" y="36397"/>
                  <a:pt x="7996" y="35183"/>
                  <a:pt x="6607" y="32822"/>
                </a:cubicBezTo>
                <a:cubicBezTo>
                  <a:pt x="5611" y="31130"/>
                  <a:pt x="4959" y="29264"/>
                  <a:pt x="4048" y="27529"/>
                </a:cubicBezTo>
                <a:cubicBezTo>
                  <a:pt x="3912" y="27268"/>
                  <a:pt x="3768" y="27009"/>
                  <a:pt x="3621" y="26754"/>
                </a:cubicBezTo>
                <a:close/>
                <a:moveTo>
                  <a:pt x="1544" y="23679"/>
                </a:moveTo>
                <a:cubicBezTo>
                  <a:pt x="4634" y="25852"/>
                  <a:pt x="7704" y="28047"/>
                  <a:pt x="10656" y="30401"/>
                </a:cubicBezTo>
                <a:cubicBezTo>
                  <a:pt x="13439" y="32622"/>
                  <a:pt x="16166" y="34672"/>
                  <a:pt x="17489" y="37953"/>
                </a:cubicBezTo>
                <a:cubicBezTo>
                  <a:pt x="17450" y="37937"/>
                  <a:pt x="17414" y="37919"/>
                  <a:pt x="17375" y="37904"/>
                </a:cubicBezTo>
                <a:cubicBezTo>
                  <a:pt x="17339" y="37873"/>
                  <a:pt x="17303" y="37845"/>
                  <a:pt x="17268" y="37818"/>
                </a:cubicBezTo>
                <a:cubicBezTo>
                  <a:pt x="16247" y="37006"/>
                  <a:pt x="15064" y="36783"/>
                  <a:pt x="13961" y="36116"/>
                </a:cubicBezTo>
                <a:cubicBezTo>
                  <a:pt x="12945" y="35502"/>
                  <a:pt x="12135" y="34591"/>
                  <a:pt x="11296" y="33764"/>
                </a:cubicBezTo>
                <a:cubicBezTo>
                  <a:pt x="8055" y="30568"/>
                  <a:pt x="4702" y="27448"/>
                  <a:pt x="1763" y="23965"/>
                </a:cubicBezTo>
                <a:cubicBezTo>
                  <a:pt x="1691" y="23870"/>
                  <a:pt x="1618" y="23774"/>
                  <a:pt x="1544" y="23679"/>
                </a:cubicBezTo>
                <a:close/>
                <a:moveTo>
                  <a:pt x="6201" y="1"/>
                </a:moveTo>
                <a:cubicBezTo>
                  <a:pt x="6056" y="1"/>
                  <a:pt x="5880" y="91"/>
                  <a:pt x="5872" y="211"/>
                </a:cubicBezTo>
                <a:cubicBezTo>
                  <a:pt x="5589" y="5408"/>
                  <a:pt x="4676" y="11036"/>
                  <a:pt x="6403" y="16074"/>
                </a:cubicBezTo>
                <a:cubicBezTo>
                  <a:pt x="7689" y="19832"/>
                  <a:pt x="9937" y="23684"/>
                  <a:pt x="13235" y="26004"/>
                </a:cubicBezTo>
                <a:cubicBezTo>
                  <a:pt x="14509" y="29550"/>
                  <a:pt x="16586" y="32730"/>
                  <a:pt x="18722" y="35806"/>
                </a:cubicBezTo>
                <a:cubicBezTo>
                  <a:pt x="19798" y="37361"/>
                  <a:pt x="20903" y="38899"/>
                  <a:pt x="21955" y="40470"/>
                </a:cubicBezTo>
                <a:cubicBezTo>
                  <a:pt x="22088" y="40670"/>
                  <a:pt x="22659" y="41270"/>
                  <a:pt x="22407" y="41516"/>
                </a:cubicBezTo>
                <a:cubicBezTo>
                  <a:pt x="22366" y="41555"/>
                  <a:pt x="22306" y="41571"/>
                  <a:pt x="22235" y="41571"/>
                </a:cubicBezTo>
                <a:cubicBezTo>
                  <a:pt x="21945" y="41571"/>
                  <a:pt x="21463" y="41306"/>
                  <a:pt x="21291" y="41226"/>
                </a:cubicBezTo>
                <a:cubicBezTo>
                  <a:pt x="20500" y="40865"/>
                  <a:pt x="19789" y="40338"/>
                  <a:pt x="19214" y="39685"/>
                </a:cubicBezTo>
                <a:cubicBezTo>
                  <a:pt x="19168" y="39634"/>
                  <a:pt x="19124" y="39582"/>
                  <a:pt x="19078" y="39526"/>
                </a:cubicBezTo>
                <a:cubicBezTo>
                  <a:pt x="18187" y="38438"/>
                  <a:pt x="17696" y="37083"/>
                  <a:pt x="16962" y="35885"/>
                </a:cubicBezTo>
                <a:cubicBezTo>
                  <a:pt x="15779" y="33957"/>
                  <a:pt x="14002" y="32483"/>
                  <a:pt x="12235" y="31074"/>
                </a:cubicBezTo>
                <a:cubicBezTo>
                  <a:pt x="8523" y="28120"/>
                  <a:pt x="4706" y="25299"/>
                  <a:pt x="791" y="22622"/>
                </a:cubicBezTo>
                <a:cubicBezTo>
                  <a:pt x="642" y="22518"/>
                  <a:pt x="440" y="22424"/>
                  <a:pt x="268" y="22424"/>
                </a:cubicBezTo>
                <a:cubicBezTo>
                  <a:pt x="160" y="22424"/>
                  <a:pt x="64" y="22460"/>
                  <a:pt x="1" y="22555"/>
                </a:cubicBezTo>
                <a:cubicBezTo>
                  <a:pt x="1410" y="24266"/>
                  <a:pt x="2744" y="26058"/>
                  <a:pt x="3745" y="28038"/>
                </a:cubicBezTo>
                <a:cubicBezTo>
                  <a:pt x="4441" y="29415"/>
                  <a:pt x="4971" y="30869"/>
                  <a:pt x="5684" y="32236"/>
                </a:cubicBezTo>
                <a:cubicBezTo>
                  <a:pt x="6399" y="33602"/>
                  <a:pt x="7329" y="34903"/>
                  <a:pt x="8628" y="35733"/>
                </a:cubicBezTo>
                <a:cubicBezTo>
                  <a:pt x="10387" y="36859"/>
                  <a:pt x="12577" y="36985"/>
                  <a:pt x="14622" y="37404"/>
                </a:cubicBezTo>
                <a:cubicBezTo>
                  <a:pt x="15337" y="37548"/>
                  <a:pt x="16054" y="37736"/>
                  <a:pt x="16702" y="38075"/>
                </a:cubicBezTo>
                <a:cubicBezTo>
                  <a:pt x="17391" y="38435"/>
                  <a:pt x="17980" y="38952"/>
                  <a:pt x="18527" y="39498"/>
                </a:cubicBezTo>
                <a:cubicBezTo>
                  <a:pt x="19077" y="40050"/>
                  <a:pt x="19638" y="40534"/>
                  <a:pt x="20278" y="40989"/>
                </a:cubicBezTo>
                <a:cubicBezTo>
                  <a:pt x="20661" y="41261"/>
                  <a:pt x="21067" y="41511"/>
                  <a:pt x="21513" y="41666"/>
                </a:cubicBezTo>
                <a:cubicBezTo>
                  <a:pt x="21742" y="41745"/>
                  <a:pt x="21981" y="41791"/>
                  <a:pt x="22225" y="41802"/>
                </a:cubicBezTo>
                <a:cubicBezTo>
                  <a:pt x="22250" y="41804"/>
                  <a:pt x="22274" y="41804"/>
                  <a:pt x="22297" y="41804"/>
                </a:cubicBezTo>
                <a:cubicBezTo>
                  <a:pt x="22417" y="41804"/>
                  <a:pt x="22517" y="41788"/>
                  <a:pt x="22609" y="41788"/>
                </a:cubicBezTo>
                <a:cubicBezTo>
                  <a:pt x="22733" y="41788"/>
                  <a:pt x="22842" y="41819"/>
                  <a:pt x="22963" y="41964"/>
                </a:cubicBezTo>
                <a:cubicBezTo>
                  <a:pt x="23132" y="42166"/>
                  <a:pt x="23230" y="42432"/>
                  <a:pt x="23366" y="42657"/>
                </a:cubicBezTo>
                <a:cubicBezTo>
                  <a:pt x="23623" y="43075"/>
                  <a:pt x="23906" y="43503"/>
                  <a:pt x="24105" y="43951"/>
                </a:cubicBezTo>
                <a:cubicBezTo>
                  <a:pt x="24181" y="44098"/>
                  <a:pt x="24263" y="44255"/>
                  <a:pt x="24410" y="44334"/>
                </a:cubicBezTo>
                <a:cubicBezTo>
                  <a:pt x="24452" y="44355"/>
                  <a:pt x="24500" y="44366"/>
                  <a:pt x="24548" y="44366"/>
                </a:cubicBezTo>
                <a:cubicBezTo>
                  <a:pt x="24670" y="44366"/>
                  <a:pt x="24791" y="44300"/>
                  <a:pt x="24806" y="44183"/>
                </a:cubicBezTo>
                <a:cubicBezTo>
                  <a:pt x="24819" y="44098"/>
                  <a:pt x="24773" y="44018"/>
                  <a:pt x="24729" y="43944"/>
                </a:cubicBezTo>
                <a:cubicBezTo>
                  <a:pt x="24297" y="43210"/>
                  <a:pt x="23863" y="42478"/>
                  <a:pt x="23413" y="41753"/>
                </a:cubicBezTo>
                <a:cubicBezTo>
                  <a:pt x="23379" y="41699"/>
                  <a:pt x="23343" y="41644"/>
                  <a:pt x="23328" y="41580"/>
                </a:cubicBezTo>
                <a:cubicBezTo>
                  <a:pt x="23327" y="41581"/>
                  <a:pt x="23326" y="41582"/>
                  <a:pt x="23325" y="41582"/>
                </a:cubicBezTo>
                <a:cubicBezTo>
                  <a:pt x="23322" y="41582"/>
                  <a:pt x="23322" y="41578"/>
                  <a:pt x="23322" y="41573"/>
                </a:cubicBezTo>
                <a:cubicBezTo>
                  <a:pt x="23281" y="41396"/>
                  <a:pt x="23385" y="41123"/>
                  <a:pt x="23405" y="40948"/>
                </a:cubicBezTo>
                <a:cubicBezTo>
                  <a:pt x="23439" y="40662"/>
                  <a:pt x="23461" y="40375"/>
                  <a:pt x="23464" y="40087"/>
                </a:cubicBezTo>
                <a:cubicBezTo>
                  <a:pt x="23472" y="39531"/>
                  <a:pt x="23426" y="38975"/>
                  <a:pt x="23345" y="38423"/>
                </a:cubicBezTo>
                <a:cubicBezTo>
                  <a:pt x="23263" y="37868"/>
                  <a:pt x="23143" y="37319"/>
                  <a:pt x="23009" y="36775"/>
                </a:cubicBezTo>
                <a:cubicBezTo>
                  <a:pt x="22881" y="36268"/>
                  <a:pt x="22649" y="35733"/>
                  <a:pt x="22580" y="35217"/>
                </a:cubicBezTo>
                <a:cubicBezTo>
                  <a:pt x="22053" y="31182"/>
                  <a:pt x="24835" y="27672"/>
                  <a:pt x="24950" y="23672"/>
                </a:cubicBezTo>
                <a:cubicBezTo>
                  <a:pt x="25063" y="19745"/>
                  <a:pt x="23333" y="16006"/>
                  <a:pt x="21844" y="12466"/>
                </a:cubicBezTo>
                <a:cubicBezTo>
                  <a:pt x="21492" y="11627"/>
                  <a:pt x="21144" y="10789"/>
                  <a:pt x="20821" y="9938"/>
                </a:cubicBezTo>
                <a:cubicBezTo>
                  <a:pt x="20802" y="9886"/>
                  <a:pt x="20740" y="9865"/>
                  <a:pt x="20666" y="9865"/>
                </a:cubicBezTo>
                <a:cubicBezTo>
                  <a:pt x="20519" y="9865"/>
                  <a:pt x="20322" y="9949"/>
                  <a:pt x="20306" y="10044"/>
                </a:cubicBezTo>
                <a:cubicBezTo>
                  <a:pt x="19818" y="12663"/>
                  <a:pt x="19206" y="15274"/>
                  <a:pt x="18440" y="17825"/>
                </a:cubicBezTo>
                <a:cubicBezTo>
                  <a:pt x="17774" y="20053"/>
                  <a:pt x="16918" y="22142"/>
                  <a:pt x="17326" y="24504"/>
                </a:cubicBezTo>
                <a:cubicBezTo>
                  <a:pt x="18011" y="28487"/>
                  <a:pt x="19247" y="32894"/>
                  <a:pt x="22158" y="35838"/>
                </a:cubicBezTo>
                <a:cubicBezTo>
                  <a:pt x="22171" y="35854"/>
                  <a:pt x="22191" y="35864"/>
                  <a:pt x="22217" y="35870"/>
                </a:cubicBezTo>
                <a:cubicBezTo>
                  <a:pt x="22692" y="37530"/>
                  <a:pt x="23093" y="39256"/>
                  <a:pt x="22899" y="40956"/>
                </a:cubicBezTo>
                <a:cubicBezTo>
                  <a:pt x="19690" y="36049"/>
                  <a:pt x="15740" y="31368"/>
                  <a:pt x="13760" y="25888"/>
                </a:cubicBezTo>
                <a:cubicBezTo>
                  <a:pt x="13767" y="25865"/>
                  <a:pt x="13763" y="25844"/>
                  <a:pt x="13752" y="25821"/>
                </a:cubicBezTo>
                <a:cubicBezTo>
                  <a:pt x="13171" y="23807"/>
                  <a:pt x="12693" y="21763"/>
                  <a:pt x="12164" y="19734"/>
                </a:cubicBezTo>
                <a:cubicBezTo>
                  <a:pt x="11484" y="17122"/>
                  <a:pt x="10757" y="14865"/>
                  <a:pt x="11055" y="12116"/>
                </a:cubicBezTo>
                <a:cubicBezTo>
                  <a:pt x="11278" y="10030"/>
                  <a:pt x="11179" y="8375"/>
                  <a:pt x="10181" y="6480"/>
                </a:cubicBezTo>
                <a:cubicBezTo>
                  <a:pt x="9021" y="4281"/>
                  <a:pt x="7651" y="2207"/>
                  <a:pt x="6372" y="78"/>
                </a:cubicBezTo>
                <a:cubicBezTo>
                  <a:pt x="6340" y="24"/>
                  <a:pt x="6274" y="1"/>
                  <a:pt x="62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408256" y="1236270"/>
            <a:ext cx="8434200" cy="3720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408256" y="362778"/>
            <a:ext cx="8434200" cy="680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301550" y="271623"/>
            <a:ext cx="8434200" cy="680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301550" y="1147100"/>
            <a:ext cx="8434200" cy="3709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txBox="1">
            <a:spLocks noGrp="1"/>
          </p:cNvSpPr>
          <p:nvPr>
            <p:ph type="title"/>
          </p:nvPr>
        </p:nvSpPr>
        <p:spPr>
          <a:xfrm>
            <a:off x="720000" y="387600"/>
            <a:ext cx="7987500" cy="564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4"/>
          <p:cNvSpPr txBox="1">
            <a:spLocks noGrp="1"/>
          </p:cNvSpPr>
          <p:nvPr>
            <p:ph type="body" idx="1"/>
          </p:nvPr>
        </p:nvSpPr>
        <p:spPr>
          <a:xfrm>
            <a:off x="720000" y="1391325"/>
            <a:ext cx="7704000" cy="3212100"/>
          </a:xfrm>
          <a:prstGeom prst="rect">
            <a:avLst/>
          </a:prstGeom>
          <a:ln>
            <a:noFill/>
          </a:ln>
        </p:spPr>
        <p:txBody>
          <a:bodyPr spcFirstLastPara="1" wrap="square" lIns="91425" tIns="91425" rIns="91425" bIns="91425" anchor="t" anchorCtr="0">
            <a:noAutofit/>
          </a:bodyPr>
          <a:lstStyle>
            <a:lvl1pPr marL="457200" lvl="0" indent="-295275" rtl="0">
              <a:spcBef>
                <a:spcPts val="0"/>
              </a:spcBef>
              <a:spcAft>
                <a:spcPts val="0"/>
              </a:spcAft>
              <a:buSzPts val="1050"/>
              <a:buChar char="●"/>
              <a:defRPr sz="1000"/>
            </a:lvl1pPr>
            <a:lvl2pPr marL="914400" lvl="1" indent="-317500" rtl="0">
              <a:lnSpc>
                <a:spcPct val="115000"/>
              </a:lnSpc>
              <a:spcBef>
                <a:spcPts val="160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5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1">
  <p:cSld name="BLANK_1_1_1_2_1_1">
    <p:spTree>
      <p:nvGrpSpPr>
        <p:cNvPr id="1" name="Shape 263"/>
        <p:cNvGrpSpPr/>
        <p:nvPr/>
      </p:nvGrpSpPr>
      <p:grpSpPr>
        <a:xfrm>
          <a:off x="0" y="0"/>
          <a:ext cx="0" cy="0"/>
          <a:chOff x="0" y="0"/>
          <a:chExt cx="0" cy="0"/>
        </a:xfrm>
      </p:grpSpPr>
      <p:sp>
        <p:nvSpPr>
          <p:cNvPr id="264" name="Google Shape;264;p21"/>
          <p:cNvSpPr/>
          <p:nvPr/>
        </p:nvSpPr>
        <p:spPr>
          <a:xfrm>
            <a:off x="633340" y="-177924"/>
            <a:ext cx="3904236" cy="850669"/>
          </a:xfrm>
          <a:custGeom>
            <a:avLst/>
            <a:gdLst/>
            <a:ahLst/>
            <a:cxnLst/>
            <a:rect l="l" t="t" r="r" b="b"/>
            <a:pathLst>
              <a:path w="24268" h="19465" extrusionOk="0">
                <a:moveTo>
                  <a:pt x="22470" y="0"/>
                </a:moveTo>
                <a:cubicBezTo>
                  <a:pt x="22208" y="0"/>
                  <a:pt x="21943" y="37"/>
                  <a:pt x="21683" y="75"/>
                </a:cubicBezTo>
                <a:cubicBezTo>
                  <a:pt x="15483" y="968"/>
                  <a:pt x="9163" y="1230"/>
                  <a:pt x="3198" y="3313"/>
                </a:cubicBezTo>
                <a:cubicBezTo>
                  <a:pt x="1817" y="3796"/>
                  <a:pt x="680" y="4505"/>
                  <a:pt x="467" y="6058"/>
                </a:cubicBezTo>
                <a:cubicBezTo>
                  <a:pt x="0" y="9455"/>
                  <a:pt x="87" y="13251"/>
                  <a:pt x="982" y="16572"/>
                </a:cubicBezTo>
                <a:cubicBezTo>
                  <a:pt x="1188" y="17334"/>
                  <a:pt x="1465" y="18108"/>
                  <a:pt x="2018" y="18673"/>
                </a:cubicBezTo>
                <a:cubicBezTo>
                  <a:pt x="2681" y="19353"/>
                  <a:pt x="3483" y="19464"/>
                  <a:pt x="4340" y="19464"/>
                </a:cubicBezTo>
                <a:cubicBezTo>
                  <a:pt x="4527" y="19464"/>
                  <a:pt x="4716" y="19459"/>
                  <a:pt x="4906" y="19453"/>
                </a:cubicBezTo>
                <a:cubicBezTo>
                  <a:pt x="6391" y="19408"/>
                  <a:pt x="7877" y="19386"/>
                  <a:pt x="9359" y="19314"/>
                </a:cubicBezTo>
                <a:cubicBezTo>
                  <a:pt x="12324" y="19170"/>
                  <a:pt x="15290" y="18905"/>
                  <a:pt x="18219" y="18417"/>
                </a:cubicBezTo>
                <a:cubicBezTo>
                  <a:pt x="20783" y="17989"/>
                  <a:pt x="22168" y="15873"/>
                  <a:pt x="22802" y="13513"/>
                </a:cubicBezTo>
                <a:cubicBezTo>
                  <a:pt x="23426" y="11189"/>
                  <a:pt x="23635" y="8779"/>
                  <a:pt x="23809" y="6387"/>
                </a:cubicBezTo>
                <a:cubicBezTo>
                  <a:pt x="23891" y="5241"/>
                  <a:pt x="23923" y="4084"/>
                  <a:pt x="24066" y="2945"/>
                </a:cubicBezTo>
                <a:cubicBezTo>
                  <a:pt x="24172" y="2107"/>
                  <a:pt x="24267" y="1060"/>
                  <a:pt x="23578" y="384"/>
                </a:cubicBezTo>
                <a:cubicBezTo>
                  <a:pt x="23436" y="245"/>
                  <a:pt x="23252" y="135"/>
                  <a:pt x="23018" y="70"/>
                </a:cubicBezTo>
                <a:cubicBezTo>
                  <a:pt x="22840" y="19"/>
                  <a:pt x="22656" y="0"/>
                  <a:pt x="224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1"/>
          <p:cNvSpPr/>
          <p:nvPr/>
        </p:nvSpPr>
        <p:spPr>
          <a:xfrm>
            <a:off x="408256" y="362778"/>
            <a:ext cx="8434200" cy="680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1"/>
          <p:cNvSpPr/>
          <p:nvPr/>
        </p:nvSpPr>
        <p:spPr>
          <a:xfrm>
            <a:off x="8726974" y="4078996"/>
            <a:ext cx="302532" cy="604950"/>
          </a:xfrm>
          <a:custGeom>
            <a:avLst/>
            <a:gdLst/>
            <a:ahLst/>
            <a:cxnLst/>
            <a:rect l="l" t="t" r="r" b="b"/>
            <a:pathLst>
              <a:path w="7941" h="15879" extrusionOk="0">
                <a:moveTo>
                  <a:pt x="3612" y="7474"/>
                </a:moveTo>
                <a:cubicBezTo>
                  <a:pt x="3734" y="7474"/>
                  <a:pt x="3862" y="7513"/>
                  <a:pt x="3996" y="7603"/>
                </a:cubicBezTo>
                <a:cubicBezTo>
                  <a:pt x="4650" y="8052"/>
                  <a:pt x="4262" y="8968"/>
                  <a:pt x="3562" y="9088"/>
                </a:cubicBezTo>
                <a:cubicBezTo>
                  <a:pt x="3469" y="9103"/>
                  <a:pt x="3382" y="9111"/>
                  <a:pt x="3298" y="9111"/>
                </a:cubicBezTo>
                <a:cubicBezTo>
                  <a:pt x="2968" y="9111"/>
                  <a:pt x="2708" y="8994"/>
                  <a:pt x="2508" y="8803"/>
                </a:cubicBezTo>
                <a:cubicBezTo>
                  <a:pt x="2523" y="8754"/>
                  <a:pt x="2533" y="8705"/>
                  <a:pt x="2547" y="8656"/>
                </a:cubicBezTo>
                <a:cubicBezTo>
                  <a:pt x="2679" y="8210"/>
                  <a:pt x="3083" y="7474"/>
                  <a:pt x="3612" y="7474"/>
                </a:cubicBezTo>
                <a:close/>
                <a:moveTo>
                  <a:pt x="5691" y="11077"/>
                </a:moveTo>
                <a:cubicBezTo>
                  <a:pt x="6192" y="11077"/>
                  <a:pt x="6693" y="11387"/>
                  <a:pt x="7052" y="11806"/>
                </a:cubicBezTo>
                <a:cubicBezTo>
                  <a:pt x="6943" y="12071"/>
                  <a:pt x="6792" y="12321"/>
                  <a:pt x="6586" y="12536"/>
                </a:cubicBezTo>
                <a:cubicBezTo>
                  <a:pt x="6295" y="12839"/>
                  <a:pt x="5867" y="13066"/>
                  <a:pt x="5436" y="13066"/>
                </a:cubicBezTo>
                <a:cubicBezTo>
                  <a:pt x="5353" y="13066"/>
                  <a:pt x="5269" y="13058"/>
                  <a:pt x="5187" y="13040"/>
                </a:cubicBezTo>
                <a:cubicBezTo>
                  <a:pt x="4421" y="12871"/>
                  <a:pt x="4324" y="11920"/>
                  <a:pt x="4846" y="11429"/>
                </a:cubicBezTo>
                <a:cubicBezTo>
                  <a:pt x="5110" y="11181"/>
                  <a:pt x="5400" y="11077"/>
                  <a:pt x="5691" y="11077"/>
                </a:cubicBezTo>
                <a:close/>
                <a:moveTo>
                  <a:pt x="1462" y="1"/>
                </a:moveTo>
                <a:cubicBezTo>
                  <a:pt x="1285" y="1"/>
                  <a:pt x="1107" y="34"/>
                  <a:pt x="937" y="105"/>
                </a:cubicBezTo>
                <a:cubicBezTo>
                  <a:pt x="387" y="336"/>
                  <a:pt x="1" y="1074"/>
                  <a:pt x="379" y="1616"/>
                </a:cubicBezTo>
                <a:cubicBezTo>
                  <a:pt x="531" y="1832"/>
                  <a:pt x="767" y="1939"/>
                  <a:pt x="1001" y="1939"/>
                </a:cubicBezTo>
                <a:cubicBezTo>
                  <a:pt x="1243" y="1939"/>
                  <a:pt x="1483" y="1824"/>
                  <a:pt x="1624" y="1596"/>
                </a:cubicBezTo>
                <a:cubicBezTo>
                  <a:pt x="1657" y="1544"/>
                  <a:pt x="1607" y="1483"/>
                  <a:pt x="1556" y="1483"/>
                </a:cubicBezTo>
                <a:cubicBezTo>
                  <a:pt x="1539" y="1483"/>
                  <a:pt x="1522" y="1490"/>
                  <a:pt x="1508" y="1506"/>
                </a:cubicBezTo>
                <a:cubicBezTo>
                  <a:pt x="1389" y="1651"/>
                  <a:pt x="1233" y="1715"/>
                  <a:pt x="1080" y="1715"/>
                </a:cubicBezTo>
                <a:cubicBezTo>
                  <a:pt x="796" y="1715"/>
                  <a:pt x="520" y="1496"/>
                  <a:pt x="495" y="1156"/>
                </a:cubicBezTo>
                <a:cubicBezTo>
                  <a:pt x="462" y="703"/>
                  <a:pt x="883" y="361"/>
                  <a:pt x="1286" y="295"/>
                </a:cubicBezTo>
                <a:cubicBezTo>
                  <a:pt x="1355" y="284"/>
                  <a:pt x="1423" y="278"/>
                  <a:pt x="1490" y="278"/>
                </a:cubicBezTo>
                <a:cubicBezTo>
                  <a:pt x="2120" y="278"/>
                  <a:pt x="2634" y="767"/>
                  <a:pt x="2830" y="1360"/>
                </a:cubicBezTo>
                <a:cubicBezTo>
                  <a:pt x="3223" y="2549"/>
                  <a:pt x="2564" y="3781"/>
                  <a:pt x="2184" y="4880"/>
                </a:cubicBezTo>
                <a:cubicBezTo>
                  <a:pt x="1817" y="5944"/>
                  <a:pt x="1268" y="7977"/>
                  <a:pt x="2177" y="8914"/>
                </a:cubicBezTo>
                <a:cubicBezTo>
                  <a:pt x="1947" y="9813"/>
                  <a:pt x="1860" y="10803"/>
                  <a:pt x="1857" y="11704"/>
                </a:cubicBezTo>
                <a:cubicBezTo>
                  <a:pt x="1850" y="13401"/>
                  <a:pt x="2441" y="15304"/>
                  <a:pt x="4270" y="15784"/>
                </a:cubicBezTo>
                <a:cubicBezTo>
                  <a:pt x="4515" y="15848"/>
                  <a:pt x="4763" y="15879"/>
                  <a:pt x="5010" y="15879"/>
                </a:cubicBezTo>
                <a:cubicBezTo>
                  <a:pt x="6371" y="15879"/>
                  <a:pt x="7673" y="14944"/>
                  <a:pt x="7866" y="13513"/>
                </a:cubicBezTo>
                <a:cubicBezTo>
                  <a:pt x="7941" y="12905"/>
                  <a:pt x="7753" y="12257"/>
                  <a:pt x="7396" y="11748"/>
                </a:cubicBezTo>
                <a:cubicBezTo>
                  <a:pt x="7669" y="10750"/>
                  <a:pt x="7439" y="9510"/>
                  <a:pt x="6962" y="8687"/>
                </a:cubicBezTo>
                <a:cubicBezTo>
                  <a:pt x="6349" y="7625"/>
                  <a:pt x="5254" y="6923"/>
                  <a:pt x="4684" y="5848"/>
                </a:cubicBezTo>
                <a:cubicBezTo>
                  <a:pt x="4470" y="5440"/>
                  <a:pt x="4331" y="4934"/>
                  <a:pt x="4460" y="4478"/>
                </a:cubicBezTo>
                <a:cubicBezTo>
                  <a:pt x="4576" y="4063"/>
                  <a:pt x="4976" y="3614"/>
                  <a:pt x="5440" y="3614"/>
                </a:cubicBezTo>
                <a:cubicBezTo>
                  <a:pt x="5447" y="3614"/>
                  <a:pt x="5453" y="3614"/>
                  <a:pt x="5460" y="3614"/>
                </a:cubicBezTo>
                <a:cubicBezTo>
                  <a:pt x="5948" y="3625"/>
                  <a:pt x="6604" y="4399"/>
                  <a:pt x="6017" y="4777"/>
                </a:cubicBezTo>
                <a:cubicBezTo>
                  <a:pt x="5936" y="4829"/>
                  <a:pt x="5837" y="4854"/>
                  <a:pt x="5735" y="4854"/>
                </a:cubicBezTo>
                <a:cubicBezTo>
                  <a:pt x="5483" y="4854"/>
                  <a:pt x="5216" y="4704"/>
                  <a:pt x="5192" y="4447"/>
                </a:cubicBezTo>
                <a:cubicBezTo>
                  <a:pt x="5183" y="4353"/>
                  <a:pt x="5103" y="4305"/>
                  <a:pt x="5029" y="4305"/>
                </a:cubicBezTo>
                <a:cubicBezTo>
                  <a:pt x="4955" y="4305"/>
                  <a:pt x="4886" y="4352"/>
                  <a:pt x="4894" y="4447"/>
                </a:cubicBezTo>
                <a:cubicBezTo>
                  <a:pt x="4935" y="4913"/>
                  <a:pt x="5309" y="5134"/>
                  <a:pt x="5688" y="5134"/>
                </a:cubicBezTo>
                <a:cubicBezTo>
                  <a:pt x="6136" y="5134"/>
                  <a:pt x="6592" y="4825"/>
                  <a:pt x="6516" y="4247"/>
                </a:cubicBezTo>
                <a:cubicBezTo>
                  <a:pt x="6447" y="3722"/>
                  <a:pt x="5949" y="3327"/>
                  <a:pt x="5436" y="3327"/>
                </a:cubicBezTo>
                <a:cubicBezTo>
                  <a:pt x="5384" y="3327"/>
                  <a:pt x="5333" y="3331"/>
                  <a:pt x="5282" y="3339"/>
                </a:cubicBezTo>
                <a:cubicBezTo>
                  <a:pt x="4673" y="3435"/>
                  <a:pt x="4226" y="4011"/>
                  <a:pt x="4136" y="4597"/>
                </a:cubicBezTo>
                <a:cubicBezTo>
                  <a:pt x="3996" y="5514"/>
                  <a:pt x="4575" y="6332"/>
                  <a:pt x="5161" y="6970"/>
                </a:cubicBezTo>
                <a:cubicBezTo>
                  <a:pt x="5895" y="7767"/>
                  <a:pt x="6653" y="8507"/>
                  <a:pt x="7039" y="9547"/>
                </a:cubicBezTo>
                <a:cubicBezTo>
                  <a:pt x="7260" y="10146"/>
                  <a:pt x="7321" y="10839"/>
                  <a:pt x="7164" y="11464"/>
                </a:cubicBezTo>
                <a:cubicBezTo>
                  <a:pt x="6790" y="11067"/>
                  <a:pt x="6297" y="10804"/>
                  <a:pt x="5754" y="10804"/>
                </a:cubicBezTo>
                <a:cubicBezTo>
                  <a:pt x="5534" y="10804"/>
                  <a:pt x="5306" y="10847"/>
                  <a:pt x="5074" y="10942"/>
                </a:cubicBezTo>
                <a:cubicBezTo>
                  <a:pt x="4437" y="11202"/>
                  <a:pt x="4033" y="11964"/>
                  <a:pt x="4284" y="12629"/>
                </a:cubicBezTo>
                <a:cubicBezTo>
                  <a:pt x="4473" y="13129"/>
                  <a:pt x="4951" y="13353"/>
                  <a:pt x="5444" y="13353"/>
                </a:cubicBezTo>
                <a:cubicBezTo>
                  <a:pt x="5573" y="13353"/>
                  <a:pt x="5703" y="13338"/>
                  <a:pt x="5830" y="13308"/>
                </a:cubicBezTo>
                <a:cubicBezTo>
                  <a:pt x="6563" y="13138"/>
                  <a:pt x="7021" y="12681"/>
                  <a:pt x="7273" y="12100"/>
                </a:cubicBezTo>
                <a:cubicBezTo>
                  <a:pt x="7403" y="12306"/>
                  <a:pt x="7497" y="12526"/>
                  <a:pt x="7545" y="12740"/>
                </a:cubicBezTo>
                <a:cubicBezTo>
                  <a:pt x="7785" y="13856"/>
                  <a:pt x="7061" y="14990"/>
                  <a:pt x="6026" y="15401"/>
                </a:cubicBezTo>
                <a:cubicBezTo>
                  <a:pt x="5712" y="15526"/>
                  <a:pt x="5377" y="15587"/>
                  <a:pt x="5043" y="15587"/>
                </a:cubicBezTo>
                <a:cubicBezTo>
                  <a:pt x="4338" y="15587"/>
                  <a:pt x="3635" y="15317"/>
                  <a:pt x="3133" y="14809"/>
                </a:cubicBezTo>
                <a:cubicBezTo>
                  <a:pt x="2398" y="14064"/>
                  <a:pt x="2176" y="12969"/>
                  <a:pt x="2146" y="11961"/>
                </a:cubicBezTo>
                <a:cubicBezTo>
                  <a:pt x="2120" y="11030"/>
                  <a:pt x="2210" y="10042"/>
                  <a:pt x="2429" y="9122"/>
                </a:cubicBezTo>
                <a:cubicBezTo>
                  <a:pt x="2618" y="9241"/>
                  <a:pt x="2847" y="9330"/>
                  <a:pt x="3127" y="9376"/>
                </a:cubicBezTo>
                <a:cubicBezTo>
                  <a:pt x="3205" y="9388"/>
                  <a:pt x="3284" y="9394"/>
                  <a:pt x="3362" y="9394"/>
                </a:cubicBezTo>
                <a:cubicBezTo>
                  <a:pt x="3934" y="9394"/>
                  <a:pt x="4491" y="9069"/>
                  <a:pt x="4599" y="8469"/>
                </a:cubicBezTo>
                <a:cubicBezTo>
                  <a:pt x="4699" y="7914"/>
                  <a:pt x="4387" y="7292"/>
                  <a:pt x="3793" y="7212"/>
                </a:cubicBezTo>
                <a:cubicBezTo>
                  <a:pt x="3742" y="7206"/>
                  <a:pt x="3693" y="7202"/>
                  <a:pt x="3645" y="7202"/>
                </a:cubicBezTo>
                <a:cubicBezTo>
                  <a:pt x="2980" y="7202"/>
                  <a:pt x="2518" y="7824"/>
                  <a:pt x="2323" y="8405"/>
                </a:cubicBezTo>
                <a:cubicBezTo>
                  <a:pt x="2310" y="8445"/>
                  <a:pt x="2300" y="8484"/>
                  <a:pt x="2287" y="8521"/>
                </a:cubicBezTo>
                <a:cubicBezTo>
                  <a:pt x="1927" y="7932"/>
                  <a:pt x="1891" y="7027"/>
                  <a:pt x="2020" y="6415"/>
                </a:cubicBezTo>
                <a:cubicBezTo>
                  <a:pt x="2245" y="5352"/>
                  <a:pt x="2729" y="4370"/>
                  <a:pt x="3030" y="3331"/>
                </a:cubicBezTo>
                <a:cubicBezTo>
                  <a:pt x="3275" y="2480"/>
                  <a:pt x="3351" y="1493"/>
                  <a:pt x="2819" y="730"/>
                </a:cubicBezTo>
                <a:cubicBezTo>
                  <a:pt x="2517" y="296"/>
                  <a:pt x="1992" y="1"/>
                  <a:pt x="14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1"/>
          <p:cNvSpPr/>
          <p:nvPr/>
        </p:nvSpPr>
        <p:spPr>
          <a:xfrm>
            <a:off x="108796" y="3564149"/>
            <a:ext cx="419626" cy="668195"/>
          </a:xfrm>
          <a:custGeom>
            <a:avLst/>
            <a:gdLst/>
            <a:ahLst/>
            <a:cxnLst/>
            <a:rect l="l" t="t" r="r" b="b"/>
            <a:pathLst>
              <a:path w="5303" h="8444" extrusionOk="0">
                <a:moveTo>
                  <a:pt x="4072" y="0"/>
                </a:moveTo>
                <a:cubicBezTo>
                  <a:pt x="4060" y="0"/>
                  <a:pt x="4048" y="5"/>
                  <a:pt x="4038" y="16"/>
                </a:cubicBezTo>
                <a:cubicBezTo>
                  <a:pt x="3894" y="176"/>
                  <a:pt x="3755" y="346"/>
                  <a:pt x="3624" y="520"/>
                </a:cubicBezTo>
                <a:lnTo>
                  <a:pt x="3563" y="482"/>
                </a:lnTo>
                <a:cubicBezTo>
                  <a:pt x="3557" y="472"/>
                  <a:pt x="3549" y="462"/>
                  <a:pt x="3536" y="456"/>
                </a:cubicBezTo>
                <a:cubicBezTo>
                  <a:pt x="3508" y="441"/>
                  <a:pt x="3477" y="430"/>
                  <a:pt x="3446" y="415"/>
                </a:cubicBezTo>
                <a:cubicBezTo>
                  <a:pt x="3405" y="392"/>
                  <a:pt x="3364" y="367"/>
                  <a:pt x="3326" y="346"/>
                </a:cubicBezTo>
                <a:cubicBezTo>
                  <a:pt x="3316" y="340"/>
                  <a:pt x="3305" y="338"/>
                  <a:pt x="3296" y="338"/>
                </a:cubicBezTo>
                <a:cubicBezTo>
                  <a:pt x="3285" y="338"/>
                  <a:pt x="3274" y="341"/>
                  <a:pt x="3266" y="346"/>
                </a:cubicBezTo>
                <a:cubicBezTo>
                  <a:pt x="3065" y="281"/>
                  <a:pt x="2854" y="248"/>
                  <a:pt x="2644" y="248"/>
                </a:cubicBezTo>
                <a:cubicBezTo>
                  <a:pt x="2122" y="248"/>
                  <a:pt x="1602" y="448"/>
                  <a:pt x="1233" y="837"/>
                </a:cubicBezTo>
                <a:cubicBezTo>
                  <a:pt x="1040" y="1038"/>
                  <a:pt x="827" y="1395"/>
                  <a:pt x="1037" y="1662"/>
                </a:cubicBezTo>
                <a:cubicBezTo>
                  <a:pt x="1097" y="1739"/>
                  <a:pt x="1176" y="1781"/>
                  <a:pt x="1258" y="1798"/>
                </a:cubicBezTo>
                <a:cubicBezTo>
                  <a:pt x="728" y="2190"/>
                  <a:pt x="219" y="2750"/>
                  <a:pt x="57" y="3329"/>
                </a:cubicBezTo>
                <a:cubicBezTo>
                  <a:pt x="1" y="3529"/>
                  <a:pt x="63" y="3706"/>
                  <a:pt x="251" y="3809"/>
                </a:cubicBezTo>
                <a:cubicBezTo>
                  <a:pt x="326" y="3849"/>
                  <a:pt x="401" y="3866"/>
                  <a:pt x="476" y="3866"/>
                </a:cubicBezTo>
                <a:cubicBezTo>
                  <a:pt x="670" y="3866"/>
                  <a:pt x="858" y="3750"/>
                  <a:pt x="1012" y="3630"/>
                </a:cubicBezTo>
                <a:cubicBezTo>
                  <a:pt x="1075" y="3581"/>
                  <a:pt x="1015" y="3506"/>
                  <a:pt x="952" y="3506"/>
                </a:cubicBezTo>
                <a:cubicBezTo>
                  <a:pt x="941" y="3506"/>
                  <a:pt x="931" y="3508"/>
                  <a:pt x="921" y="3513"/>
                </a:cubicBezTo>
                <a:cubicBezTo>
                  <a:pt x="832" y="3550"/>
                  <a:pt x="685" y="3645"/>
                  <a:pt x="591" y="3645"/>
                </a:cubicBezTo>
                <a:cubicBezTo>
                  <a:pt x="590" y="3645"/>
                  <a:pt x="588" y="3645"/>
                  <a:pt x="587" y="3645"/>
                </a:cubicBezTo>
                <a:cubicBezTo>
                  <a:pt x="79" y="3621"/>
                  <a:pt x="299" y="3303"/>
                  <a:pt x="385" y="3144"/>
                </a:cubicBezTo>
                <a:cubicBezTo>
                  <a:pt x="508" y="2925"/>
                  <a:pt x="647" y="2719"/>
                  <a:pt x="806" y="2524"/>
                </a:cubicBezTo>
                <a:cubicBezTo>
                  <a:pt x="1032" y="2244"/>
                  <a:pt x="1294" y="1996"/>
                  <a:pt x="1570" y="1765"/>
                </a:cubicBezTo>
                <a:cubicBezTo>
                  <a:pt x="1668" y="1731"/>
                  <a:pt x="1763" y="1680"/>
                  <a:pt x="1839" y="1626"/>
                </a:cubicBezTo>
                <a:cubicBezTo>
                  <a:pt x="1904" y="1581"/>
                  <a:pt x="1878" y="1462"/>
                  <a:pt x="1805" y="1462"/>
                </a:cubicBezTo>
                <a:cubicBezTo>
                  <a:pt x="1795" y="1462"/>
                  <a:pt x="1784" y="1464"/>
                  <a:pt x="1773" y="1469"/>
                </a:cubicBezTo>
                <a:cubicBezTo>
                  <a:pt x="1718" y="1491"/>
                  <a:pt x="1609" y="1559"/>
                  <a:pt x="1547" y="1559"/>
                </a:cubicBezTo>
                <a:cubicBezTo>
                  <a:pt x="1544" y="1559"/>
                  <a:pt x="1542" y="1559"/>
                  <a:pt x="1539" y="1559"/>
                </a:cubicBezTo>
                <a:cubicBezTo>
                  <a:pt x="932" y="1503"/>
                  <a:pt x="1322" y="1087"/>
                  <a:pt x="1448" y="963"/>
                </a:cubicBezTo>
                <a:cubicBezTo>
                  <a:pt x="1634" y="777"/>
                  <a:pt x="1871" y="636"/>
                  <a:pt x="2118" y="551"/>
                </a:cubicBezTo>
                <a:cubicBezTo>
                  <a:pt x="2320" y="481"/>
                  <a:pt x="2524" y="448"/>
                  <a:pt x="2729" y="448"/>
                </a:cubicBezTo>
                <a:cubicBezTo>
                  <a:pt x="2973" y="448"/>
                  <a:pt x="3216" y="495"/>
                  <a:pt x="3452" y="580"/>
                </a:cubicBezTo>
                <a:cubicBezTo>
                  <a:pt x="3482" y="601"/>
                  <a:pt x="3509" y="619"/>
                  <a:pt x="3539" y="637"/>
                </a:cubicBezTo>
                <a:cubicBezTo>
                  <a:pt x="3395" y="837"/>
                  <a:pt x="3262" y="1045"/>
                  <a:pt x="3135" y="1258"/>
                </a:cubicBezTo>
                <a:cubicBezTo>
                  <a:pt x="2829" y="1263"/>
                  <a:pt x="2516" y="1312"/>
                  <a:pt x="2248" y="1451"/>
                </a:cubicBezTo>
                <a:cubicBezTo>
                  <a:pt x="2209" y="1471"/>
                  <a:pt x="2235" y="1520"/>
                  <a:pt x="2269" y="1520"/>
                </a:cubicBezTo>
                <a:cubicBezTo>
                  <a:pt x="2271" y="1520"/>
                  <a:pt x="2273" y="1520"/>
                  <a:pt x="2276" y="1520"/>
                </a:cubicBezTo>
                <a:cubicBezTo>
                  <a:pt x="2536" y="1480"/>
                  <a:pt x="2783" y="1438"/>
                  <a:pt x="3037" y="1421"/>
                </a:cubicBezTo>
                <a:lnTo>
                  <a:pt x="3037" y="1421"/>
                </a:lnTo>
                <a:cubicBezTo>
                  <a:pt x="2871" y="1716"/>
                  <a:pt x="2721" y="2020"/>
                  <a:pt x="2586" y="2336"/>
                </a:cubicBezTo>
                <a:cubicBezTo>
                  <a:pt x="2143" y="2362"/>
                  <a:pt x="1708" y="2532"/>
                  <a:pt x="1340" y="2776"/>
                </a:cubicBezTo>
                <a:cubicBezTo>
                  <a:pt x="1294" y="2805"/>
                  <a:pt x="1320" y="2869"/>
                  <a:pt x="1363" y="2869"/>
                </a:cubicBezTo>
                <a:cubicBezTo>
                  <a:pt x="1372" y="2869"/>
                  <a:pt x="1381" y="2867"/>
                  <a:pt x="1390" y="2861"/>
                </a:cubicBezTo>
                <a:cubicBezTo>
                  <a:pt x="1755" y="2645"/>
                  <a:pt x="2118" y="2544"/>
                  <a:pt x="2519" y="2495"/>
                </a:cubicBezTo>
                <a:lnTo>
                  <a:pt x="2519" y="2495"/>
                </a:lnTo>
                <a:cubicBezTo>
                  <a:pt x="2338" y="2945"/>
                  <a:pt x="2186" y="3410"/>
                  <a:pt x="2071" y="3882"/>
                </a:cubicBezTo>
                <a:cubicBezTo>
                  <a:pt x="1502" y="4153"/>
                  <a:pt x="1130" y="4825"/>
                  <a:pt x="996" y="5416"/>
                </a:cubicBezTo>
                <a:cubicBezTo>
                  <a:pt x="988" y="5450"/>
                  <a:pt x="1014" y="5472"/>
                  <a:pt x="1041" y="5472"/>
                </a:cubicBezTo>
                <a:cubicBezTo>
                  <a:pt x="1059" y="5472"/>
                  <a:pt x="1076" y="5463"/>
                  <a:pt x="1084" y="5440"/>
                </a:cubicBezTo>
                <a:cubicBezTo>
                  <a:pt x="1182" y="5125"/>
                  <a:pt x="1323" y="4830"/>
                  <a:pt x="1528" y="4568"/>
                </a:cubicBezTo>
                <a:cubicBezTo>
                  <a:pt x="1677" y="4375"/>
                  <a:pt x="1855" y="4225"/>
                  <a:pt x="2030" y="4063"/>
                </a:cubicBezTo>
                <a:lnTo>
                  <a:pt x="2030" y="4063"/>
                </a:lnTo>
                <a:cubicBezTo>
                  <a:pt x="1808" y="5077"/>
                  <a:pt x="1749" y="6115"/>
                  <a:pt x="1896" y="7077"/>
                </a:cubicBezTo>
                <a:cubicBezTo>
                  <a:pt x="1904" y="7130"/>
                  <a:pt x="1946" y="7154"/>
                  <a:pt x="1990" y="7154"/>
                </a:cubicBezTo>
                <a:cubicBezTo>
                  <a:pt x="2047" y="7154"/>
                  <a:pt x="2108" y="7115"/>
                  <a:pt x="2107" y="7049"/>
                </a:cubicBezTo>
                <a:cubicBezTo>
                  <a:pt x="2092" y="6041"/>
                  <a:pt x="2115" y="5072"/>
                  <a:pt x="2312" y="4102"/>
                </a:cubicBezTo>
                <a:cubicBezTo>
                  <a:pt x="2352" y="4162"/>
                  <a:pt x="2387" y="4228"/>
                  <a:pt x="2420" y="4295"/>
                </a:cubicBezTo>
                <a:cubicBezTo>
                  <a:pt x="2478" y="4423"/>
                  <a:pt x="2501" y="4557"/>
                  <a:pt x="2557" y="4683"/>
                </a:cubicBezTo>
                <a:cubicBezTo>
                  <a:pt x="2565" y="4702"/>
                  <a:pt x="2581" y="4710"/>
                  <a:pt x="2599" y="4710"/>
                </a:cubicBezTo>
                <a:cubicBezTo>
                  <a:pt x="2628" y="4710"/>
                  <a:pt x="2660" y="4687"/>
                  <a:pt x="2658" y="4653"/>
                </a:cubicBezTo>
                <a:cubicBezTo>
                  <a:pt x="2647" y="4414"/>
                  <a:pt x="2500" y="4167"/>
                  <a:pt x="2339" y="3974"/>
                </a:cubicBezTo>
                <a:cubicBezTo>
                  <a:pt x="2382" y="3778"/>
                  <a:pt x="2431" y="3581"/>
                  <a:pt x="2488" y="3385"/>
                </a:cubicBezTo>
                <a:cubicBezTo>
                  <a:pt x="2583" y="3068"/>
                  <a:pt x="2693" y="2762"/>
                  <a:pt x="2819" y="2460"/>
                </a:cubicBezTo>
                <a:cubicBezTo>
                  <a:pt x="3012" y="2883"/>
                  <a:pt x="3105" y="3295"/>
                  <a:pt x="3217" y="3750"/>
                </a:cubicBezTo>
                <a:cubicBezTo>
                  <a:pt x="3225" y="3783"/>
                  <a:pt x="3253" y="3798"/>
                  <a:pt x="3282" y="3798"/>
                </a:cubicBezTo>
                <a:cubicBezTo>
                  <a:pt x="3317" y="3798"/>
                  <a:pt x="3353" y="3774"/>
                  <a:pt x="3352" y="3730"/>
                </a:cubicBezTo>
                <a:cubicBezTo>
                  <a:pt x="3339" y="3251"/>
                  <a:pt x="3125" y="2753"/>
                  <a:pt x="2863" y="2352"/>
                </a:cubicBezTo>
                <a:cubicBezTo>
                  <a:pt x="3001" y="2033"/>
                  <a:pt x="3154" y="1722"/>
                  <a:pt x="3320" y="1418"/>
                </a:cubicBezTo>
                <a:cubicBezTo>
                  <a:pt x="3328" y="1418"/>
                  <a:pt x="3338" y="1418"/>
                  <a:pt x="3346" y="1420"/>
                </a:cubicBezTo>
                <a:cubicBezTo>
                  <a:pt x="3400" y="1799"/>
                  <a:pt x="3493" y="2204"/>
                  <a:pt x="3703" y="2528"/>
                </a:cubicBezTo>
                <a:cubicBezTo>
                  <a:pt x="3717" y="2550"/>
                  <a:pt x="3740" y="2559"/>
                  <a:pt x="3763" y="2559"/>
                </a:cubicBezTo>
                <a:cubicBezTo>
                  <a:pt x="3807" y="2559"/>
                  <a:pt x="3849" y="2525"/>
                  <a:pt x="3830" y="2475"/>
                </a:cubicBezTo>
                <a:cubicBezTo>
                  <a:pt x="3691" y="2094"/>
                  <a:pt x="3547" y="1750"/>
                  <a:pt x="3493" y="1346"/>
                </a:cubicBezTo>
                <a:cubicBezTo>
                  <a:pt x="3487" y="1300"/>
                  <a:pt x="3462" y="1271"/>
                  <a:pt x="3413" y="1266"/>
                </a:cubicBezTo>
                <a:lnTo>
                  <a:pt x="3405" y="1266"/>
                </a:lnTo>
                <a:cubicBezTo>
                  <a:pt x="3509" y="1079"/>
                  <a:pt x="3616" y="894"/>
                  <a:pt x="3730" y="709"/>
                </a:cubicBezTo>
                <a:cubicBezTo>
                  <a:pt x="4185" y="1069"/>
                  <a:pt x="4599" y="1521"/>
                  <a:pt x="4738" y="2100"/>
                </a:cubicBezTo>
                <a:cubicBezTo>
                  <a:pt x="4804" y="2369"/>
                  <a:pt x="4864" y="2904"/>
                  <a:pt x="4643" y="3131"/>
                </a:cubicBezTo>
                <a:cubicBezTo>
                  <a:pt x="4522" y="3256"/>
                  <a:pt x="4421" y="3305"/>
                  <a:pt x="4336" y="3305"/>
                </a:cubicBezTo>
                <a:cubicBezTo>
                  <a:pt x="4115" y="3305"/>
                  <a:pt x="4004" y="2975"/>
                  <a:pt x="3927" y="2798"/>
                </a:cubicBezTo>
                <a:cubicBezTo>
                  <a:pt x="3927" y="2794"/>
                  <a:pt x="3925" y="2793"/>
                  <a:pt x="3925" y="2788"/>
                </a:cubicBezTo>
                <a:cubicBezTo>
                  <a:pt x="3923" y="2776"/>
                  <a:pt x="3917" y="2768"/>
                  <a:pt x="3909" y="2760"/>
                </a:cubicBezTo>
                <a:cubicBezTo>
                  <a:pt x="3894" y="2733"/>
                  <a:pt x="3872" y="2722"/>
                  <a:pt x="3849" y="2722"/>
                </a:cubicBezTo>
                <a:cubicBezTo>
                  <a:pt x="3801" y="2722"/>
                  <a:pt x="3751" y="2773"/>
                  <a:pt x="3760" y="2829"/>
                </a:cubicBezTo>
                <a:cubicBezTo>
                  <a:pt x="3776" y="2945"/>
                  <a:pt x="3811" y="3051"/>
                  <a:pt x="3858" y="3144"/>
                </a:cubicBezTo>
                <a:cubicBezTo>
                  <a:pt x="3907" y="3468"/>
                  <a:pt x="3959" y="3792"/>
                  <a:pt x="4017" y="4115"/>
                </a:cubicBezTo>
                <a:cubicBezTo>
                  <a:pt x="4056" y="4334"/>
                  <a:pt x="4131" y="4573"/>
                  <a:pt x="4121" y="4797"/>
                </a:cubicBezTo>
                <a:cubicBezTo>
                  <a:pt x="4101" y="5196"/>
                  <a:pt x="3910" y="5417"/>
                  <a:pt x="3710" y="5417"/>
                </a:cubicBezTo>
                <a:cubicBezTo>
                  <a:pt x="3546" y="5417"/>
                  <a:pt x="3376" y="5269"/>
                  <a:pt x="3287" y="4949"/>
                </a:cubicBezTo>
                <a:cubicBezTo>
                  <a:pt x="3277" y="4915"/>
                  <a:pt x="3248" y="4899"/>
                  <a:pt x="3220" y="4899"/>
                </a:cubicBezTo>
                <a:cubicBezTo>
                  <a:pt x="3184" y="4899"/>
                  <a:pt x="3147" y="4924"/>
                  <a:pt x="3146" y="4969"/>
                </a:cubicBezTo>
                <a:cubicBezTo>
                  <a:pt x="3143" y="5018"/>
                  <a:pt x="3148" y="5064"/>
                  <a:pt x="3154" y="5110"/>
                </a:cubicBezTo>
                <a:cubicBezTo>
                  <a:pt x="3105" y="5113"/>
                  <a:pt x="3056" y="5144"/>
                  <a:pt x="3048" y="5206"/>
                </a:cubicBezTo>
                <a:cubicBezTo>
                  <a:pt x="2976" y="5828"/>
                  <a:pt x="3451" y="6265"/>
                  <a:pt x="3491" y="6862"/>
                </a:cubicBezTo>
                <a:cubicBezTo>
                  <a:pt x="3548" y="7691"/>
                  <a:pt x="2833" y="8216"/>
                  <a:pt x="2091" y="8216"/>
                </a:cubicBezTo>
                <a:cubicBezTo>
                  <a:pt x="1955" y="8216"/>
                  <a:pt x="1818" y="8199"/>
                  <a:pt x="1685" y="8162"/>
                </a:cubicBezTo>
                <a:cubicBezTo>
                  <a:pt x="850" y="7931"/>
                  <a:pt x="359" y="7105"/>
                  <a:pt x="277" y="6281"/>
                </a:cubicBezTo>
                <a:cubicBezTo>
                  <a:pt x="237" y="5872"/>
                  <a:pt x="292" y="5455"/>
                  <a:pt x="402" y="5061"/>
                </a:cubicBezTo>
                <a:cubicBezTo>
                  <a:pt x="495" y="4727"/>
                  <a:pt x="669" y="3958"/>
                  <a:pt x="994" y="3820"/>
                </a:cubicBezTo>
                <a:cubicBezTo>
                  <a:pt x="1016" y="3810"/>
                  <a:pt x="1004" y="3778"/>
                  <a:pt x="981" y="3778"/>
                </a:cubicBezTo>
                <a:cubicBezTo>
                  <a:pt x="655" y="3779"/>
                  <a:pt x="528" y="4161"/>
                  <a:pt x="408" y="4414"/>
                </a:cubicBezTo>
                <a:cubicBezTo>
                  <a:pt x="189" y="4882"/>
                  <a:pt x="50" y="5398"/>
                  <a:pt x="37" y="5918"/>
                </a:cubicBezTo>
                <a:cubicBezTo>
                  <a:pt x="14" y="6844"/>
                  <a:pt x="425" y="7816"/>
                  <a:pt x="1286" y="8245"/>
                </a:cubicBezTo>
                <a:cubicBezTo>
                  <a:pt x="1551" y="8377"/>
                  <a:pt x="1840" y="8444"/>
                  <a:pt x="2123" y="8444"/>
                </a:cubicBezTo>
                <a:cubicBezTo>
                  <a:pt x="2602" y="8444"/>
                  <a:pt x="3068" y="8251"/>
                  <a:pt x="3387" y="7849"/>
                </a:cubicBezTo>
                <a:cubicBezTo>
                  <a:pt x="3608" y="7568"/>
                  <a:pt x="3743" y="7211"/>
                  <a:pt x="3714" y="6851"/>
                </a:cubicBezTo>
                <a:cubicBezTo>
                  <a:pt x="3675" y="6327"/>
                  <a:pt x="3287" y="5910"/>
                  <a:pt x="3249" y="5395"/>
                </a:cubicBezTo>
                <a:lnTo>
                  <a:pt x="3249" y="5395"/>
                </a:lnTo>
                <a:cubicBezTo>
                  <a:pt x="3354" y="5567"/>
                  <a:pt x="3523" y="5680"/>
                  <a:pt x="3707" y="5680"/>
                </a:cubicBezTo>
                <a:cubicBezTo>
                  <a:pt x="3850" y="5680"/>
                  <a:pt x="4002" y="5611"/>
                  <a:pt x="4139" y="5449"/>
                </a:cubicBezTo>
                <a:cubicBezTo>
                  <a:pt x="4342" y="5210"/>
                  <a:pt x="4344" y="4900"/>
                  <a:pt x="4305" y="4604"/>
                </a:cubicBezTo>
                <a:cubicBezTo>
                  <a:pt x="4252" y="4205"/>
                  <a:pt x="4166" y="3807"/>
                  <a:pt x="4072" y="3410"/>
                </a:cubicBezTo>
                <a:lnTo>
                  <a:pt x="4072" y="3410"/>
                </a:lnTo>
                <a:cubicBezTo>
                  <a:pt x="4167" y="3481"/>
                  <a:pt x="4273" y="3520"/>
                  <a:pt x="4380" y="3520"/>
                </a:cubicBezTo>
                <a:cubicBezTo>
                  <a:pt x="4577" y="3520"/>
                  <a:pt x="4775" y="3386"/>
                  <a:pt x="4902" y="3072"/>
                </a:cubicBezTo>
                <a:cubicBezTo>
                  <a:pt x="5303" y="2081"/>
                  <a:pt x="4578" y="1127"/>
                  <a:pt x="3773" y="628"/>
                </a:cubicBezTo>
                <a:cubicBezTo>
                  <a:pt x="3886" y="446"/>
                  <a:pt x="4002" y="264"/>
                  <a:pt x="4123" y="84"/>
                </a:cubicBezTo>
                <a:cubicBezTo>
                  <a:pt x="4149" y="45"/>
                  <a:pt x="4110" y="0"/>
                  <a:pt x="4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1"/>
          <p:cNvSpPr/>
          <p:nvPr/>
        </p:nvSpPr>
        <p:spPr>
          <a:xfrm>
            <a:off x="408250" y="1236275"/>
            <a:ext cx="5285400" cy="3720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1"/>
          <p:cNvSpPr/>
          <p:nvPr/>
        </p:nvSpPr>
        <p:spPr>
          <a:xfrm>
            <a:off x="301550" y="1147102"/>
            <a:ext cx="5285400" cy="3709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1"/>
          <p:cNvSpPr/>
          <p:nvPr/>
        </p:nvSpPr>
        <p:spPr>
          <a:xfrm>
            <a:off x="5931550" y="1236277"/>
            <a:ext cx="2910900" cy="3720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1"/>
          <p:cNvSpPr/>
          <p:nvPr/>
        </p:nvSpPr>
        <p:spPr>
          <a:xfrm>
            <a:off x="5823174" y="1147100"/>
            <a:ext cx="2910900" cy="3709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1"/>
          <p:cNvSpPr txBox="1">
            <a:spLocks noGrp="1"/>
          </p:cNvSpPr>
          <p:nvPr>
            <p:ph type="title"/>
          </p:nvPr>
        </p:nvSpPr>
        <p:spPr>
          <a:xfrm>
            <a:off x="720000" y="3876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3" name="Google Shape;273;p21"/>
          <p:cNvSpPr txBox="1">
            <a:spLocks noGrp="1"/>
          </p:cNvSpPr>
          <p:nvPr>
            <p:ph type="title" idx="2"/>
          </p:nvPr>
        </p:nvSpPr>
        <p:spPr>
          <a:xfrm>
            <a:off x="5823174" y="1147137"/>
            <a:ext cx="2910900" cy="10590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274" name="Google Shape;274;p21"/>
          <p:cNvSpPr txBox="1">
            <a:spLocks noGrp="1"/>
          </p:cNvSpPr>
          <p:nvPr>
            <p:ph type="subTitle" idx="1"/>
          </p:nvPr>
        </p:nvSpPr>
        <p:spPr>
          <a:xfrm>
            <a:off x="6178750" y="2859825"/>
            <a:ext cx="2247300" cy="14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5" name="Google Shape;275;p21"/>
          <p:cNvSpPr/>
          <p:nvPr/>
        </p:nvSpPr>
        <p:spPr>
          <a:xfrm>
            <a:off x="301550" y="271623"/>
            <a:ext cx="8434200" cy="680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328"/>
        <p:cNvGrpSpPr/>
        <p:nvPr/>
      </p:nvGrpSpPr>
      <p:grpSpPr>
        <a:xfrm>
          <a:off x="0" y="0"/>
          <a:ext cx="0" cy="0"/>
          <a:chOff x="0" y="0"/>
          <a:chExt cx="0" cy="0"/>
        </a:xfrm>
      </p:grpSpPr>
      <p:sp>
        <p:nvSpPr>
          <p:cNvPr id="329" name="Google Shape;329;p24"/>
          <p:cNvSpPr/>
          <p:nvPr/>
        </p:nvSpPr>
        <p:spPr>
          <a:xfrm rot="3879730" flipH="1">
            <a:off x="6677715" y="2400716"/>
            <a:ext cx="2559607" cy="4642007"/>
          </a:xfrm>
          <a:custGeom>
            <a:avLst/>
            <a:gdLst/>
            <a:ahLst/>
            <a:cxnLst/>
            <a:rect l="l" t="t" r="r" b="b"/>
            <a:pathLst>
              <a:path w="39638" h="71886" extrusionOk="0">
                <a:moveTo>
                  <a:pt x="20108" y="1"/>
                </a:moveTo>
                <a:cubicBezTo>
                  <a:pt x="19567" y="1"/>
                  <a:pt x="19063" y="330"/>
                  <a:pt x="18576" y="636"/>
                </a:cubicBezTo>
                <a:cubicBezTo>
                  <a:pt x="17641" y="1218"/>
                  <a:pt x="16741" y="1889"/>
                  <a:pt x="15880" y="2634"/>
                </a:cubicBezTo>
                <a:cubicBezTo>
                  <a:pt x="9989" y="7715"/>
                  <a:pt x="5803" y="16164"/>
                  <a:pt x="3506" y="23079"/>
                </a:cubicBezTo>
                <a:cubicBezTo>
                  <a:pt x="644" y="31692"/>
                  <a:pt x="0" y="41175"/>
                  <a:pt x="2437" y="49970"/>
                </a:cubicBezTo>
                <a:cubicBezTo>
                  <a:pt x="5014" y="59284"/>
                  <a:pt x="13817" y="71886"/>
                  <a:pt x="24189" y="71886"/>
                </a:cubicBezTo>
                <a:cubicBezTo>
                  <a:pt x="26833" y="71886"/>
                  <a:pt x="29579" y="71067"/>
                  <a:pt x="32349" y="69166"/>
                </a:cubicBezTo>
                <a:cubicBezTo>
                  <a:pt x="38499" y="64947"/>
                  <a:pt x="39638" y="58437"/>
                  <a:pt x="36611" y="51872"/>
                </a:cubicBezTo>
                <a:cubicBezTo>
                  <a:pt x="33660" y="45475"/>
                  <a:pt x="26957" y="40820"/>
                  <a:pt x="28258" y="33061"/>
                </a:cubicBezTo>
                <a:cubicBezTo>
                  <a:pt x="28644" y="30752"/>
                  <a:pt x="29494" y="28481"/>
                  <a:pt x="29659" y="26143"/>
                </a:cubicBezTo>
                <a:cubicBezTo>
                  <a:pt x="29898" y="22768"/>
                  <a:pt x="28424" y="21462"/>
                  <a:pt x="26392" y="21462"/>
                </a:cubicBezTo>
                <a:cubicBezTo>
                  <a:pt x="25045" y="21462"/>
                  <a:pt x="23453" y="22035"/>
                  <a:pt x="21951" y="22960"/>
                </a:cubicBezTo>
                <a:cubicBezTo>
                  <a:pt x="20790" y="23678"/>
                  <a:pt x="19556" y="24280"/>
                  <a:pt x="18276" y="24755"/>
                </a:cubicBezTo>
                <a:cubicBezTo>
                  <a:pt x="17787" y="24936"/>
                  <a:pt x="17348" y="25022"/>
                  <a:pt x="16963" y="25022"/>
                </a:cubicBezTo>
                <a:cubicBezTo>
                  <a:pt x="15602" y="25022"/>
                  <a:pt x="14923" y="23943"/>
                  <a:pt x="15150" y="22156"/>
                </a:cubicBezTo>
                <a:cubicBezTo>
                  <a:pt x="15741" y="17494"/>
                  <a:pt x="18291" y="13357"/>
                  <a:pt x="20253" y="9088"/>
                </a:cubicBezTo>
                <a:cubicBezTo>
                  <a:pt x="21204" y="7019"/>
                  <a:pt x="23421" y="2074"/>
                  <a:pt x="20957" y="295"/>
                </a:cubicBezTo>
                <a:cubicBezTo>
                  <a:pt x="20662" y="84"/>
                  <a:pt x="20381" y="1"/>
                  <a:pt x="201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4"/>
          <p:cNvSpPr/>
          <p:nvPr/>
        </p:nvSpPr>
        <p:spPr>
          <a:xfrm flipH="1">
            <a:off x="1297424" y="-94474"/>
            <a:ext cx="2058715" cy="674365"/>
          </a:xfrm>
          <a:custGeom>
            <a:avLst/>
            <a:gdLst/>
            <a:ahLst/>
            <a:cxnLst/>
            <a:rect l="l" t="t" r="r" b="b"/>
            <a:pathLst>
              <a:path w="24268" h="19465" extrusionOk="0">
                <a:moveTo>
                  <a:pt x="22470" y="0"/>
                </a:moveTo>
                <a:cubicBezTo>
                  <a:pt x="22208" y="0"/>
                  <a:pt x="21943" y="37"/>
                  <a:pt x="21683" y="75"/>
                </a:cubicBezTo>
                <a:cubicBezTo>
                  <a:pt x="15483" y="968"/>
                  <a:pt x="9163" y="1230"/>
                  <a:pt x="3198" y="3313"/>
                </a:cubicBezTo>
                <a:cubicBezTo>
                  <a:pt x="1817" y="3796"/>
                  <a:pt x="680" y="4505"/>
                  <a:pt x="467" y="6058"/>
                </a:cubicBezTo>
                <a:cubicBezTo>
                  <a:pt x="0" y="9455"/>
                  <a:pt x="87" y="13251"/>
                  <a:pt x="982" y="16572"/>
                </a:cubicBezTo>
                <a:cubicBezTo>
                  <a:pt x="1188" y="17334"/>
                  <a:pt x="1465" y="18108"/>
                  <a:pt x="2018" y="18673"/>
                </a:cubicBezTo>
                <a:cubicBezTo>
                  <a:pt x="2681" y="19353"/>
                  <a:pt x="3483" y="19464"/>
                  <a:pt x="4340" y="19464"/>
                </a:cubicBezTo>
                <a:cubicBezTo>
                  <a:pt x="4527" y="19464"/>
                  <a:pt x="4716" y="19459"/>
                  <a:pt x="4906" y="19453"/>
                </a:cubicBezTo>
                <a:cubicBezTo>
                  <a:pt x="6391" y="19408"/>
                  <a:pt x="7877" y="19386"/>
                  <a:pt x="9359" y="19314"/>
                </a:cubicBezTo>
                <a:cubicBezTo>
                  <a:pt x="12324" y="19170"/>
                  <a:pt x="15290" y="18905"/>
                  <a:pt x="18219" y="18417"/>
                </a:cubicBezTo>
                <a:cubicBezTo>
                  <a:pt x="20783" y="17989"/>
                  <a:pt x="22168" y="15873"/>
                  <a:pt x="22802" y="13513"/>
                </a:cubicBezTo>
                <a:cubicBezTo>
                  <a:pt x="23426" y="11189"/>
                  <a:pt x="23635" y="8779"/>
                  <a:pt x="23809" y="6387"/>
                </a:cubicBezTo>
                <a:cubicBezTo>
                  <a:pt x="23891" y="5241"/>
                  <a:pt x="23923" y="4084"/>
                  <a:pt x="24066" y="2945"/>
                </a:cubicBezTo>
                <a:cubicBezTo>
                  <a:pt x="24172" y="2107"/>
                  <a:pt x="24267" y="1060"/>
                  <a:pt x="23578" y="384"/>
                </a:cubicBezTo>
                <a:cubicBezTo>
                  <a:pt x="23436" y="245"/>
                  <a:pt x="23252" y="135"/>
                  <a:pt x="23018" y="70"/>
                </a:cubicBezTo>
                <a:cubicBezTo>
                  <a:pt x="22840" y="19"/>
                  <a:pt x="22656" y="0"/>
                  <a:pt x="224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4"/>
          <p:cNvSpPr/>
          <p:nvPr/>
        </p:nvSpPr>
        <p:spPr>
          <a:xfrm rot="-3074135" flipH="1">
            <a:off x="-287568" y="3287136"/>
            <a:ext cx="989202" cy="900816"/>
          </a:xfrm>
          <a:custGeom>
            <a:avLst/>
            <a:gdLst/>
            <a:ahLst/>
            <a:cxnLst/>
            <a:rect l="l" t="t" r="r" b="b"/>
            <a:pathLst>
              <a:path w="34012" h="30973" extrusionOk="0">
                <a:moveTo>
                  <a:pt x="22094" y="1"/>
                </a:moveTo>
                <a:cubicBezTo>
                  <a:pt x="22032" y="1"/>
                  <a:pt x="21968" y="21"/>
                  <a:pt x="21910" y="70"/>
                </a:cubicBezTo>
                <a:cubicBezTo>
                  <a:pt x="21708" y="237"/>
                  <a:pt x="21535" y="475"/>
                  <a:pt x="21414" y="700"/>
                </a:cubicBezTo>
                <a:cubicBezTo>
                  <a:pt x="20800" y="1832"/>
                  <a:pt x="20187" y="2963"/>
                  <a:pt x="19573" y="4095"/>
                </a:cubicBezTo>
                <a:cubicBezTo>
                  <a:pt x="19373" y="4463"/>
                  <a:pt x="19161" y="4848"/>
                  <a:pt x="18809" y="5075"/>
                </a:cubicBezTo>
                <a:cubicBezTo>
                  <a:pt x="18442" y="5311"/>
                  <a:pt x="17984" y="5342"/>
                  <a:pt x="17547" y="5342"/>
                </a:cubicBezTo>
                <a:cubicBezTo>
                  <a:pt x="17544" y="5342"/>
                  <a:pt x="17540" y="5342"/>
                  <a:pt x="17537" y="5342"/>
                </a:cubicBezTo>
                <a:cubicBezTo>
                  <a:pt x="16104" y="5342"/>
                  <a:pt x="14659" y="5106"/>
                  <a:pt x="13233" y="5106"/>
                </a:cubicBezTo>
                <a:cubicBezTo>
                  <a:pt x="12626" y="5106"/>
                  <a:pt x="12024" y="5148"/>
                  <a:pt x="11427" y="5270"/>
                </a:cubicBezTo>
                <a:cubicBezTo>
                  <a:pt x="7976" y="5974"/>
                  <a:pt x="5635" y="8937"/>
                  <a:pt x="2551" y="10407"/>
                </a:cubicBezTo>
                <a:cubicBezTo>
                  <a:pt x="2215" y="10566"/>
                  <a:pt x="301" y="10949"/>
                  <a:pt x="194" y="11151"/>
                </a:cubicBezTo>
                <a:cubicBezTo>
                  <a:pt x="0" y="11512"/>
                  <a:pt x="1774" y="11562"/>
                  <a:pt x="2624" y="11562"/>
                </a:cubicBezTo>
                <a:cubicBezTo>
                  <a:pt x="2804" y="11562"/>
                  <a:pt x="2943" y="11559"/>
                  <a:pt x="3012" y="11557"/>
                </a:cubicBezTo>
                <a:cubicBezTo>
                  <a:pt x="5333" y="11498"/>
                  <a:pt x="7632" y="11017"/>
                  <a:pt x="9817" y="10251"/>
                </a:cubicBezTo>
                <a:cubicBezTo>
                  <a:pt x="12729" y="9232"/>
                  <a:pt x="15444" y="7720"/>
                  <a:pt x="18022" y="6016"/>
                </a:cubicBezTo>
                <a:cubicBezTo>
                  <a:pt x="18074" y="5982"/>
                  <a:pt x="18129" y="5967"/>
                  <a:pt x="18182" y="5967"/>
                </a:cubicBezTo>
                <a:cubicBezTo>
                  <a:pt x="18372" y="5967"/>
                  <a:pt x="18536" y="6161"/>
                  <a:pt x="18455" y="6368"/>
                </a:cubicBezTo>
                <a:cubicBezTo>
                  <a:pt x="18007" y="7496"/>
                  <a:pt x="17689" y="8676"/>
                  <a:pt x="17511" y="9877"/>
                </a:cubicBezTo>
                <a:cubicBezTo>
                  <a:pt x="17411" y="10546"/>
                  <a:pt x="17328" y="11238"/>
                  <a:pt x="17318" y="11916"/>
                </a:cubicBezTo>
                <a:cubicBezTo>
                  <a:pt x="17305" y="12649"/>
                  <a:pt x="17400" y="13043"/>
                  <a:pt x="17099" y="13742"/>
                </a:cubicBezTo>
                <a:cubicBezTo>
                  <a:pt x="16657" y="14771"/>
                  <a:pt x="15482" y="15640"/>
                  <a:pt x="14703" y="16377"/>
                </a:cubicBezTo>
                <a:cubicBezTo>
                  <a:pt x="13762" y="17265"/>
                  <a:pt x="12883" y="18209"/>
                  <a:pt x="12034" y="19186"/>
                </a:cubicBezTo>
                <a:cubicBezTo>
                  <a:pt x="11137" y="20212"/>
                  <a:pt x="10268" y="21263"/>
                  <a:pt x="9335" y="22258"/>
                </a:cubicBezTo>
                <a:cubicBezTo>
                  <a:pt x="8885" y="22737"/>
                  <a:pt x="8424" y="23204"/>
                  <a:pt x="7938" y="23646"/>
                </a:cubicBezTo>
                <a:cubicBezTo>
                  <a:pt x="7570" y="23978"/>
                  <a:pt x="6902" y="24770"/>
                  <a:pt x="6413" y="24884"/>
                </a:cubicBezTo>
                <a:lnTo>
                  <a:pt x="6413" y="24884"/>
                </a:lnTo>
                <a:cubicBezTo>
                  <a:pt x="10862" y="23844"/>
                  <a:pt x="14703" y="20563"/>
                  <a:pt x="16528" y="16385"/>
                </a:cubicBezTo>
                <a:cubicBezTo>
                  <a:pt x="16581" y="16262"/>
                  <a:pt x="16687" y="16207"/>
                  <a:pt x="16794" y="16207"/>
                </a:cubicBezTo>
                <a:cubicBezTo>
                  <a:pt x="16949" y="16207"/>
                  <a:pt x="17104" y="16324"/>
                  <a:pt x="17090" y="16521"/>
                </a:cubicBezTo>
                <a:cubicBezTo>
                  <a:pt x="16730" y="21623"/>
                  <a:pt x="14701" y="26603"/>
                  <a:pt x="11373" y="30489"/>
                </a:cubicBezTo>
                <a:cubicBezTo>
                  <a:pt x="11206" y="30683"/>
                  <a:pt x="11352" y="30973"/>
                  <a:pt x="11601" y="30973"/>
                </a:cubicBezTo>
                <a:cubicBezTo>
                  <a:pt x="11608" y="30973"/>
                  <a:pt x="11616" y="30972"/>
                  <a:pt x="11623" y="30972"/>
                </a:cubicBezTo>
                <a:cubicBezTo>
                  <a:pt x="13371" y="30841"/>
                  <a:pt x="14988" y="29666"/>
                  <a:pt x="15940" y="28164"/>
                </a:cubicBezTo>
                <a:cubicBezTo>
                  <a:pt x="17015" y="26470"/>
                  <a:pt x="17377" y="24421"/>
                  <a:pt x="17518" y="22422"/>
                </a:cubicBezTo>
                <a:cubicBezTo>
                  <a:pt x="17634" y="20775"/>
                  <a:pt x="17616" y="19114"/>
                  <a:pt x="17796" y="17475"/>
                </a:cubicBezTo>
                <a:cubicBezTo>
                  <a:pt x="17814" y="17308"/>
                  <a:pt x="17951" y="17214"/>
                  <a:pt x="18090" y="17214"/>
                </a:cubicBezTo>
                <a:cubicBezTo>
                  <a:pt x="18192" y="17214"/>
                  <a:pt x="18294" y="17265"/>
                  <a:pt x="18351" y="17375"/>
                </a:cubicBezTo>
                <a:cubicBezTo>
                  <a:pt x="19442" y="19515"/>
                  <a:pt x="21519" y="21143"/>
                  <a:pt x="23860" y="21683"/>
                </a:cubicBezTo>
                <a:cubicBezTo>
                  <a:pt x="23885" y="21689"/>
                  <a:pt x="23909" y="21692"/>
                  <a:pt x="23932" y="21692"/>
                </a:cubicBezTo>
                <a:cubicBezTo>
                  <a:pt x="24176" y="21692"/>
                  <a:pt x="24326" y="21392"/>
                  <a:pt x="24145" y="21197"/>
                </a:cubicBezTo>
                <a:lnTo>
                  <a:pt x="19357" y="16054"/>
                </a:lnTo>
                <a:cubicBezTo>
                  <a:pt x="18963" y="15625"/>
                  <a:pt x="18562" y="15190"/>
                  <a:pt x="18301" y="14681"/>
                </a:cubicBezTo>
                <a:cubicBezTo>
                  <a:pt x="18251" y="14580"/>
                  <a:pt x="18203" y="14473"/>
                  <a:pt x="18164" y="14364"/>
                </a:cubicBezTo>
                <a:cubicBezTo>
                  <a:pt x="17948" y="13765"/>
                  <a:pt x="17959" y="13112"/>
                  <a:pt x="17999" y="12477"/>
                </a:cubicBezTo>
                <a:cubicBezTo>
                  <a:pt x="18113" y="10556"/>
                  <a:pt x="18442" y="8649"/>
                  <a:pt x="18974" y="6800"/>
                </a:cubicBezTo>
                <a:cubicBezTo>
                  <a:pt x="19015" y="6660"/>
                  <a:pt x="19133" y="6591"/>
                  <a:pt x="19253" y="6591"/>
                </a:cubicBezTo>
                <a:cubicBezTo>
                  <a:pt x="19378" y="6591"/>
                  <a:pt x="19504" y="6667"/>
                  <a:pt x="19540" y="6817"/>
                </a:cubicBezTo>
                <a:cubicBezTo>
                  <a:pt x="20306" y="9896"/>
                  <a:pt x="22113" y="12700"/>
                  <a:pt x="24502" y="14801"/>
                </a:cubicBezTo>
                <a:cubicBezTo>
                  <a:pt x="27073" y="17059"/>
                  <a:pt x="30287" y="18525"/>
                  <a:pt x="33638" y="19222"/>
                </a:cubicBezTo>
                <a:cubicBezTo>
                  <a:pt x="33658" y="19226"/>
                  <a:pt x="33678" y="19228"/>
                  <a:pt x="33697" y="19228"/>
                </a:cubicBezTo>
                <a:cubicBezTo>
                  <a:pt x="33870" y="19228"/>
                  <a:pt x="34012" y="19071"/>
                  <a:pt x="33987" y="18892"/>
                </a:cubicBezTo>
                <a:cubicBezTo>
                  <a:pt x="33509" y="15426"/>
                  <a:pt x="31872" y="12128"/>
                  <a:pt x="29396" y="9659"/>
                </a:cubicBezTo>
                <a:cubicBezTo>
                  <a:pt x="26922" y="7195"/>
                  <a:pt x="23626" y="5573"/>
                  <a:pt x="20167" y="5108"/>
                </a:cubicBezTo>
                <a:cubicBezTo>
                  <a:pt x="19962" y="5082"/>
                  <a:pt x="19851" y="4853"/>
                  <a:pt x="19954" y="4675"/>
                </a:cubicBezTo>
                <a:lnTo>
                  <a:pt x="22352" y="443"/>
                </a:lnTo>
                <a:cubicBezTo>
                  <a:pt x="22476" y="225"/>
                  <a:pt x="22296" y="1"/>
                  <a:pt x="220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4"/>
          <p:cNvSpPr/>
          <p:nvPr/>
        </p:nvSpPr>
        <p:spPr>
          <a:xfrm flipH="1">
            <a:off x="8672478" y="114431"/>
            <a:ext cx="571949" cy="394131"/>
          </a:xfrm>
          <a:custGeom>
            <a:avLst/>
            <a:gdLst/>
            <a:ahLst/>
            <a:cxnLst/>
            <a:rect l="l" t="t" r="r" b="b"/>
            <a:pathLst>
              <a:path w="9171" h="6320" extrusionOk="0">
                <a:moveTo>
                  <a:pt x="6035" y="1"/>
                </a:moveTo>
                <a:cubicBezTo>
                  <a:pt x="6020" y="1"/>
                  <a:pt x="6006" y="1"/>
                  <a:pt x="5991" y="2"/>
                </a:cubicBezTo>
                <a:cubicBezTo>
                  <a:pt x="5530" y="37"/>
                  <a:pt x="5265" y="423"/>
                  <a:pt x="5076" y="809"/>
                </a:cubicBezTo>
                <a:cubicBezTo>
                  <a:pt x="5005" y="612"/>
                  <a:pt x="4779" y="498"/>
                  <a:pt x="4555" y="498"/>
                </a:cubicBezTo>
                <a:cubicBezTo>
                  <a:pt x="4490" y="498"/>
                  <a:pt x="4425" y="508"/>
                  <a:pt x="4365" y="528"/>
                </a:cubicBezTo>
                <a:cubicBezTo>
                  <a:pt x="3874" y="690"/>
                  <a:pt x="3527" y="1184"/>
                  <a:pt x="3357" y="1673"/>
                </a:cubicBezTo>
                <a:cubicBezTo>
                  <a:pt x="3277" y="1561"/>
                  <a:pt x="3125" y="1500"/>
                  <a:pt x="2974" y="1500"/>
                </a:cubicBezTo>
                <a:cubicBezTo>
                  <a:pt x="2886" y="1500"/>
                  <a:pt x="2798" y="1521"/>
                  <a:pt x="2725" y="1565"/>
                </a:cubicBezTo>
                <a:cubicBezTo>
                  <a:pt x="2514" y="1691"/>
                  <a:pt x="2398" y="1925"/>
                  <a:pt x="2298" y="2140"/>
                </a:cubicBezTo>
                <a:cubicBezTo>
                  <a:pt x="2175" y="2401"/>
                  <a:pt x="2077" y="2671"/>
                  <a:pt x="1997" y="2948"/>
                </a:cubicBezTo>
                <a:cubicBezTo>
                  <a:pt x="1930" y="2765"/>
                  <a:pt x="1815" y="2591"/>
                  <a:pt x="1615" y="2573"/>
                </a:cubicBezTo>
                <a:cubicBezTo>
                  <a:pt x="1604" y="2572"/>
                  <a:pt x="1593" y="2572"/>
                  <a:pt x="1582" y="2572"/>
                </a:cubicBezTo>
                <a:cubicBezTo>
                  <a:pt x="1323" y="2572"/>
                  <a:pt x="1202" y="2859"/>
                  <a:pt x="1128" y="3066"/>
                </a:cubicBezTo>
                <a:cubicBezTo>
                  <a:pt x="876" y="3769"/>
                  <a:pt x="778" y="4516"/>
                  <a:pt x="822" y="5260"/>
                </a:cubicBezTo>
                <a:cubicBezTo>
                  <a:pt x="544" y="5540"/>
                  <a:pt x="280" y="5831"/>
                  <a:pt x="28" y="6128"/>
                </a:cubicBezTo>
                <a:cubicBezTo>
                  <a:pt x="0" y="6162"/>
                  <a:pt x="40" y="6214"/>
                  <a:pt x="81" y="6214"/>
                </a:cubicBezTo>
                <a:cubicBezTo>
                  <a:pt x="93" y="6214"/>
                  <a:pt x="105" y="6210"/>
                  <a:pt x="115" y="6200"/>
                </a:cubicBezTo>
                <a:cubicBezTo>
                  <a:pt x="393" y="5923"/>
                  <a:pt x="665" y="5643"/>
                  <a:pt x="940" y="5367"/>
                </a:cubicBezTo>
                <a:cubicBezTo>
                  <a:pt x="940" y="5367"/>
                  <a:pt x="940" y="5370"/>
                  <a:pt x="941" y="5370"/>
                </a:cubicBezTo>
                <a:cubicBezTo>
                  <a:pt x="1364" y="5864"/>
                  <a:pt x="2064" y="6320"/>
                  <a:pt x="2745" y="6320"/>
                </a:cubicBezTo>
                <a:cubicBezTo>
                  <a:pt x="2782" y="6320"/>
                  <a:pt x="2818" y="6318"/>
                  <a:pt x="2854" y="6316"/>
                </a:cubicBezTo>
                <a:cubicBezTo>
                  <a:pt x="3100" y="6299"/>
                  <a:pt x="3379" y="6177"/>
                  <a:pt x="3378" y="5894"/>
                </a:cubicBezTo>
                <a:cubicBezTo>
                  <a:pt x="3378" y="5669"/>
                  <a:pt x="3227" y="5429"/>
                  <a:pt x="3078" y="5226"/>
                </a:cubicBezTo>
                <a:lnTo>
                  <a:pt x="3078" y="5226"/>
                </a:lnTo>
                <a:cubicBezTo>
                  <a:pt x="3314" y="5322"/>
                  <a:pt x="3553" y="5406"/>
                  <a:pt x="3800" y="5470"/>
                </a:cubicBezTo>
                <a:cubicBezTo>
                  <a:pt x="3923" y="5501"/>
                  <a:pt x="4059" y="5535"/>
                  <a:pt x="4190" y="5535"/>
                </a:cubicBezTo>
                <a:cubicBezTo>
                  <a:pt x="4281" y="5535"/>
                  <a:pt x="4370" y="5519"/>
                  <a:pt x="4451" y="5473"/>
                </a:cubicBezTo>
                <a:cubicBezTo>
                  <a:pt x="4633" y="5372"/>
                  <a:pt x="4695" y="5154"/>
                  <a:pt x="4659" y="4957"/>
                </a:cubicBezTo>
                <a:cubicBezTo>
                  <a:pt x="4630" y="4784"/>
                  <a:pt x="4525" y="4645"/>
                  <a:pt x="4404" y="4521"/>
                </a:cubicBezTo>
                <a:lnTo>
                  <a:pt x="4404" y="4521"/>
                </a:lnTo>
                <a:cubicBezTo>
                  <a:pt x="4575" y="4547"/>
                  <a:pt x="4749" y="4562"/>
                  <a:pt x="4923" y="4562"/>
                </a:cubicBezTo>
                <a:cubicBezTo>
                  <a:pt x="4961" y="4562"/>
                  <a:pt x="5000" y="4561"/>
                  <a:pt x="5039" y="4560"/>
                </a:cubicBezTo>
                <a:cubicBezTo>
                  <a:pt x="5286" y="4548"/>
                  <a:pt x="5579" y="4530"/>
                  <a:pt x="5801" y="4413"/>
                </a:cubicBezTo>
                <a:cubicBezTo>
                  <a:pt x="6135" y="4233"/>
                  <a:pt x="6030" y="3949"/>
                  <a:pt x="5834" y="3742"/>
                </a:cubicBezTo>
                <a:lnTo>
                  <a:pt x="5834" y="3742"/>
                </a:lnTo>
                <a:cubicBezTo>
                  <a:pt x="6012" y="3776"/>
                  <a:pt x="6189" y="3801"/>
                  <a:pt x="6369" y="3810"/>
                </a:cubicBezTo>
                <a:cubicBezTo>
                  <a:pt x="6458" y="3816"/>
                  <a:pt x="6555" y="3823"/>
                  <a:pt x="6653" y="3823"/>
                </a:cubicBezTo>
                <a:cubicBezTo>
                  <a:pt x="6818" y="3823"/>
                  <a:pt x="6986" y="3803"/>
                  <a:pt x="7120" y="3725"/>
                </a:cubicBezTo>
                <a:cubicBezTo>
                  <a:pt x="7387" y="3570"/>
                  <a:pt x="7403" y="3231"/>
                  <a:pt x="7240" y="3015"/>
                </a:cubicBezTo>
                <a:lnTo>
                  <a:pt x="7240" y="3015"/>
                </a:lnTo>
                <a:cubicBezTo>
                  <a:pt x="7281" y="3018"/>
                  <a:pt x="7322" y="3020"/>
                  <a:pt x="7363" y="3020"/>
                </a:cubicBezTo>
                <a:cubicBezTo>
                  <a:pt x="8261" y="3020"/>
                  <a:pt x="9171" y="2280"/>
                  <a:pt x="9135" y="1333"/>
                </a:cubicBezTo>
                <a:cubicBezTo>
                  <a:pt x="9115" y="740"/>
                  <a:pt x="8595" y="338"/>
                  <a:pt x="8053" y="212"/>
                </a:cubicBezTo>
                <a:cubicBezTo>
                  <a:pt x="7923" y="182"/>
                  <a:pt x="7790" y="166"/>
                  <a:pt x="7658" y="166"/>
                </a:cubicBezTo>
                <a:cubicBezTo>
                  <a:pt x="7289" y="166"/>
                  <a:pt x="6924" y="284"/>
                  <a:pt x="6638" y="520"/>
                </a:cubicBezTo>
                <a:cubicBezTo>
                  <a:pt x="6614" y="224"/>
                  <a:pt x="6336" y="1"/>
                  <a:pt x="60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4"/>
          <p:cNvSpPr/>
          <p:nvPr/>
        </p:nvSpPr>
        <p:spPr>
          <a:xfrm>
            <a:off x="408256" y="362778"/>
            <a:ext cx="8434200" cy="680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4"/>
          <p:cNvSpPr txBox="1">
            <a:spLocks noGrp="1"/>
          </p:cNvSpPr>
          <p:nvPr>
            <p:ph type="title" hasCustomPrompt="1"/>
          </p:nvPr>
        </p:nvSpPr>
        <p:spPr>
          <a:xfrm>
            <a:off x="7026199" y="672750"/>
            <a:ext cx="465900" cy="2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35" name="Google Shape;335;p24"/>
          <p:cNvSpPr txBox="1">
            <a:spLocks noGrp="1"/>
          </p:cNvSpPr>
          <p:nvPr>
            <p:ph type="title" idx="2" hasCustomPrompt="1"/>
          </p:nvPr>
        </p:nvSpPr>
        <p:spPr>
          <a:xfrm>
            <a:off x="7492146" y="672750"/>
            <a:ext cx="465900" cy="2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36" name="Google Shape;336;p24"/>
          <p:cNvSpPr txBox="1">
            <a:spLocks noGrp="1"/>
          </p:cNvSpPr>
          <p:nvPr>
            <p:ph type="title" idx="3" hasCustomPrompt="1"/>
          </p:nvPr>
        </p:nvSpPr>
        <p:spPr>
          <a:xfrm>
            <a:off x="7958093" y="672750"/>
            <a:ext cx="465900" cy="2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37" name="Google Shape;337;p24"/>
          <p:cNvSpPr txBox="1">
            <a:spLocks noGrp="1"/>
          </p:cNvSpPr>
          <p:nvPr>
            <p:ph type="title" idx="4"/>
          </p:nvPr>
        </p:nvSpPr>
        <p:spPr>
          <a:xfrm>
            <a:off x="720000" y="3876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8" name="Google Shape;338;p24"/>
          <p:cNvSpPr/>
          <p:nvPr/>
        </p:nvSpPr>
        <p:spPr>
          <a:xfrm>
            <a:off x="3307650" y="1236275"/>
            <a:ext cx="2680800" cy="174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4"/>
          <p:cNvSpPr/>
          <p:nvPr/>
        </p:nvSpPr>
        <p:spPr>
          <a:xfrm>
            <a:off x="3200950" y="1147100"/>
            <a:ext cx="2680800" cy="1728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4"/>
          <p:cNvSpPr/>
          <p:nvPr/>
        </p:nvSpPr>
        <p:spPr>
          <a:xfrm>
            <a:off x="6206950" y="1236275"/>
            <a:ext cx="2635500" cy="174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4"/>
          <p:cNvSpPr/>
          <p:nvPr/>
        </p:nvSpPr>
        <p:spPr>
          <a:xfrm>
            <a:off x="6100350" y="1147100"/>
            <a:ext cx="2635500" cy="1728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4"/>
          <p:cNvSpPr/>
          <p:nvPr/>
        </p:nvSpPr>
        <p:spPr>
          <a:xfrm>
            <a:off x="408250" y="1236275"/>
            <a:ext cx="2680800" cy="174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4"/>
          <p:cNvSpPr/>
          <p:nvPr/>
        </p:nvSpPr>
        <p:spPr>
          <a:xfrm>
            <a:off x="301550" y="1147100"/>
            <a:ext cx="2680800" cy="1728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4"/>
          <p:cNvSpPr txBox="1">
            <a:spLocks noGrp="1"/>
          </p:cNvSpPr>
          <p:nvPr>
            <p:ph type="title" idx="5"/>
          </p:nvPr>
        </p:nvSpPr>
        <p:spPr>
          <a:xfrm>
            <a:off x="757100" y="1770775"/>
            <a:ext cx="17697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45" name="Google Shape;345;p24"/>
          <p:cNvSpPr txBox="1">
            <a:spLocks noGrp="1"/>
          </p:cNvSpPr>
          <p:nvPr>
            <p:ph type="subTitle" idx="1"/>
          </p:nvPr>
        </p:nvSpPr>
        <p:spPr>
          <a:xfrm>
            <a:off x="757100" y="2217875"/>
            <a:ext cx="1769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6" name="Google Shape;346;p24"/>
          <p:cNvSpPr txBox="1">
            <a:spLocks noGrp="1"/>
          </p:cNvSpPr>
          <p:nvPr>
            <p:ph type="title" idx="6"/>
          </p:nvPr>
        </p:nvSpPr>
        <p:spPr>
          <a:xfrm>
            <a:off x="3713900" y="1785150"/>
            <a:ext cx="17697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47" name="Google Shape;347;p24"/>
          <p:cNvSpPr txBox="1">
            <a:spLocks noGrp="1"/>
          </p:cNvSpPr>
          <p:nvPr>
            <p:ph type="subTitle" idx="7"/>
          </p:nvPr>
        </p:nvSpPr>
        <p:spPr>
          <a:xfrm>
            <a:off x="3713900" y="2203475"/>
            <a:ext cx="1769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8" name="Google Shape;348;p24"/>
          <p:cNvSpPr txBox="1">
            <a:spLocks noGrp="1"/>
          </p:cNvSpPr>
          <p:nvPr>
            <p:ph type="title" idx="8"/>
          </p:nvPr>
        </p:nvSpPr>
        <p:spPr>
          <a:xfrm>
            <a:off x="6555900" y="1785150"/>
            <a:ext cx="17697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49" name="Google Shape;349;p24"/>
          <p:cNvSpPr txBox="1">
            <a:spLocks noGrp="1"/>
          </p:cNvSpPr>
          <p:nvPr>
            <p:ph type="subTitle" idx="9"/>
          </p:nvPr>
        </p:nvSpPr>
        <p:spPr>
          <a:xfrm>
            <a:off x="6555900" y="2203475"/>
            <a:ext cx="1769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50" name="Google Shape;350;p24"/>
          <p:cNvSpPr/>
          <p:nvPr/>
        </p:nvSpPr>
        <p:spPr>
          <a:xfrm>
            <a:off x="3307650" y="3210575"/>
            <a:ext cx="2680800" cy="174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4"/>
          <p:cNvSpPr/>
          <p:nvPr/>
        </p:nvSpPr>
        <p:spPr>
          <a:xfrm>
            <a:off x="3200950" y="3134225"/>
            <a:ext cx="2680800" cy="172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4"/>
          <p:cNvSpPr/>
          <p:nvPr/>
        </p:nvSpPr>
        <p:spPr>
          <a:xfrm>
            <a:off x="6206950" y="3210575"/>
            <a:ext cx="2635500" cy="174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4"/>
          <p:cNvSpPr/>
          <p:nvPr/>
        </p:nvSpPr>
        <p:spPr>
          <a:xfrm>
            <a:off x="6100350" y="3134225"/>
            <a:ext cx="2635500" cy="172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4"/>
          <p:cNvSpPr/>
          <p:nvPr/>
        </p:nvSpPr>
        <p:spPr>
          <a:xfrm>
            <a:off x="408250" y="3210575"/>
            <a:ext cx="2680800" cy="174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4"/>
          <p:cNvSpPr/>
          <p:nvPr/>
        </p:nvSpPr>
        <p:spPr>
          <a:xfrm>
            <a:off x="301550" y="3134225"/>
            <a:ext cx="2680800" cy="172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4"/>
          <p:cNvSpPr txBox="1">
            <a:spLocks noGrp="1"/>
          </p:cNvSpPr>
          <p:nvPr>
            <p:ph type="title" idx="13"/>
          </p:nvPr>
        </p:nvSpPr>
        <p:spPr>
          <a:xfrm>
            <a:off x="757100" y="3745075"/>
            <a:ext cx="17697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57" name="Google Shape;357;p24"/>
          <p:cNvSpPr txBox="1">
            <a:spLocks noGrp="1"/>
          </p:cNvSpPr>
          <p:nvPr>
            <p:ph type="subTitle" idx="14"/>
          </p:nvPr>
        </p:nvSpPr>
        <p:spPr>
          <a:xfrm>
            <a:off x="757100" y="4192175"/>
            <a:ext cx="1769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58" name="Google Shape;358;p24"/>
          <p:cNvSpPr txBox="1">
            <a:spLocks noGrp="1"/>
          </p:cNvSpPr>
          <p:nvPr>
            <p:ph type="title" idx="15"/>
          </p:nvPr>
        </p:nvSpPr>
        <p:spPr>
          <a:xfrm>
            <a:off x="3713900" y="3759450"/>
            <a:ext cx="17697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59" name="Google Shape;359;p24"/>
          <p:cNvSpPr txBox="1">
            <a:spLocks noGrp="1"/>
          </p:cNvSpPr>
          <p:nvPr>
            <p:ph type="subTitle" idx="16"/>
          </p:nvPr>
        </p:nvSpPr>
        <p:spPr>
          <a:xfrm>
            <a:off x="3713900" y="4177775"/>
            <a:ext cx="1769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60" name="Google Shape;360;p24"/>
          <p:cNvSpPr txBox="1">
            <a:spLocks noGrp="1"/>
          </p:cNvSpPr>
          <p:nvPr>
            <p:ph type="title" idx="17"/>
          </p:nvPr>
        </p:nvSpPr>
        <p:spPr>
          <a:xfrm>
            <a:off x="6555900" y="3759450"/>
            <a:ext cx="17697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61" name="Google Shape;361;p24"/>
          <p:cNvSpPr txBox="1">
            <a:spLocks noGrp="1"/>
          </p:cNvSpPr>
          <p:nvPr>
            <p:ph type="subTitle" idx="18"/>
          </p:nvPr>
        </p:nvSpPr>
        <p:spPr>
          <a:xfrm>
            <a:off x="6555900" y="4177775"/>
            <a:ext cx="1769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62" name="Google Shape;362;p24"/>
          <p:cNvSpPr/>
          <p:nvPr/>
        </p:nvSpPr>
        <p:spPr>
          <a:xfrm>
            <a:off x="301550" y="271623"/>
            <a:ext cx="8434200" cy="680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
  <p:cSld name="BLANK_1_1_1_1_1_1_1">
    <p:bg>
      <p:bgPr>
        <a:solidFill>
          <a:schemeClr val="accent5"/>
        </a:solidFill>
        <a:effectLst/>
      </p:bgPr>
    </p:bg>
    <p:spTree>
      <p:nvGrpSpPr>
        <p:cNvPr id="1" name="Shape 39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3"/>
        </a:solidFill>
        <a:effectLst/>
      </p:bgPr>
    </p:bg>
    <p:spTree>
      <p:nvGrpSpPr>
        <p:cNvPr id="1" name="Shape 39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solidFill>
          <a:schemeClr val="accent1"/>
        </a:solidFill>
        <a:effectLst/>
      </p:bgPr>
    </p:bg>
    <p:spTree>
      <p:nvGrpSpPr>
        <p:cNvPr id="1" name="Shape 39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BLANK_1_1_1_1_1_1_1_1_1_1">
    <p:bg>
      <p:bgPr>
        <a:solidFill>
          <a:schemeClr val="lt1"/>
        </a:solidFill>
        <a:effectLst/>
      </p:bgPr>
    </p:bg>
    <p:spTree>
      <p:nvGrpSpPr>
        <p:cNvPr id="1" name="Shape 399"/>
        <p:cNvGrpSpPr/>
        <p:nvPr/>
      </p:nvGrpSpPr>
      <p:grpSpPr>
        <a:xfrm>
          <a:off x="0" y="0"/>
          <a:ext cx="0" cy="0"/>
          <a:chOff x="0" y="0"/>
          <a:chExt cx="0" cy="0"/>
        </a:xfrm>
      </p:grpSpPr>
      <p:sp>
        <p:nvSpPr>
          <p:cNvPr id="400" name="Google Shape;400;p30"/>
          <p:cNvSpPr/>
          <p:nvPr/>
        </p:nvSpPr>
        <p:spPr>
          <a:xfrm>
            <a:off x="-1680922" y="902652"/>
            <a:ext cx="3092755" cy="5608905"/>
          </a:xfrm>
          <a:custGeom>
            <a:avLst/>
            <a:gdLst/>
            <a:ahLst/>
            <a:cxnLst/>
            <a:rect l="l" t="t" r="r" b="b"/>
            <a:pathLst>
              <a:path w="39638" h="71886" extrusionOk="0">
                <a:moveTo>
                  <a:pt x="20108" y="1"/>
                </a:moveTo>
                <a:cubicBezTo>
                  <a:pt x="19567" y="1"/>
                  <a:pt x="19063" y="330"/>
                  <a:pt x="18576" y="636"/>
                </a:cubicBezTo>
                <a:cubicBezTo>
                  <a:pt x="17641" y="1218"/>
                  <a:pt x="16741" y="1889"/>
                  <a:pt x="15880" y="2634"/>
                </a:cubicBezTo>
                <a:cubicBezTo>
                  <a:pt x="9989" y="7715"/>
                  <a:pt x="5803" y="16164"/>
                  <a:pt x="3506" y="23079"/>
                </a:cubicBezTo>
                <a:cubicBezTo>
                  <a:pt x="644" y="31692"/>
                  <a:pt x="0" y="41175"/>
                  <a:pt x="2437" y="49970"/>
                </a:cubicBezTo>
                <a:cubicBezTo>
                  <a:pt x="5014" y="59284"/>
                  <a:pt x="13817" y="71886"/>
                  <a:pt x="24189" y="71886"/>
                </a:cubicBezTo>
                <a:cubicBezTo>
                  <a:pt x="26833" y="71886"/>
                  <a:pt x="29579" y="71067"/>
                  <a:pt x="32349" y="69166"/>
                </a:cubicBezTo>
                <a:cubicBezTo>
                  <a:pt x="38499" y="64947"/>
                  <a:pt x="39638" y="58437"/>
                  <a:pt x="36611" y="51872"/>
                </a:cubicBezTo>
                <a:cubicBezTo>
                  <a:pt x="33660" y="45475"/>
                  <a:pt x="26957" y="40820"/>
                  <a:pt x="28258" y="33061"/>
                </a:cubicBezTo>
                <a:cubicBezTo>
                  <a:pt x="28644" y="30752"/>
                  <a:pt x="29494" y="28481"/>
                  <a:pt x="29659" y="26143"/>
                </a:cubicBezTo>
                <a:cubicBezTo>
                  <a:pt x="29898" y="22768"/>
                  <a:pt x="28424" y="21462"/>
                  <a:pt x="26392" y="21462"/>
                </a:cubicBezTo>
                <a:cubicBezTo>
                  <a:pt x="25045" y="21462"/>
                  <a:pt x="23453" y="22035"/>
                  <a:pt x="21951" y="22960"/>
                </a:cubicBezTo>
                <a:cubicBezTo>
                  <a:pt x="20790" y="23678"/>
                  <a:pt x="19556" y="24280"/>
                  <a:pt x="18276" y="24755"/>
                </a:cubicBezTo>
                <a:cubicBezTo>
                  <a:pt x="17787" y="24936"/>
                  <a:pt x="17348" y="25022"/>
                  <a:pt x="16963" y="25022"/>
                </a:cubicBezTo>
                <a:cubicBezTo>
                  <a:pt x="15602" y="25022"/>
                  <a:pt x="14923" y="23943"/>
                  <a:pt x="15150" y="22156"/>
                </a:cubicBezTo>
                <a:cubicBezTo>
                  <a:pt x="15741" y="17494"/>
                  <a:pt x="18291" y="13357"/>
                  <a:pt x="20253" y="9088"/>
                </a:cubicBezTo>
                <a:cubicBezTo>
                  <a:pt x="21204" y="7019"/>
                  <a:pt x="23421" y="2074"/>
                  <a:pt x="20957" y="295"/>
                </a:cubicBezTo>
                <a:cubicBezTo>
                  <a:pt x="20662" y="84"/>
                  <a:pt x="20381" y="1"/>
                  <a:pt x="20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0"/>
          <p:cNvSpPr/>
          <p:nvPr/>
        </p:nvSpPr>
        <p:spPr>
          <a:xfrm rot="2386329">
            <a:off x="448791" y="4061709"/>
            <a:ext cx="728890" cy="1290265"/>
          </a:xfrm>
          <a:custGeom>
            <a:avLst/>
            <a:gdLst/>
            <a:ahLst/>
            <a:cxnLst/>
            <a:rect l="l" t="t" r="r" b="b"/>
            <a:pathLst>
              <a:path w="25063" h="44366" extrusionOk="0">
                <a:moveTo>
                  <a:pt x="7380" y="2738"/>
                </a:moveTo>
                <a:lnTo>
                  <a:pt x="7380" y="2738"/>
                </a:lnTo>
                <a:cubicBezTo>
                  <a:pt x="8131" y="3958"/>
                  <a:pt x="8874" y="5182"/>
                  <a:pt x="9556" y="6436"/>
                </a:cubicBezTo>
                <a:cubicBezTo>
                  <a:pt x="10266" y="7737"/>
                  <a:pt x="10706" y="8999"/>
                  <a:pt x="10679" y="10496"/>
                </a:cubicBezTo>
                <a:cubicBezTo>
                  <a:pt x="10656" y="11725"/>
                  <a:pt x="10368" y="12934"/>
                  <a:pt x="10381" y="14168"/>
                </a:cubicBezTo>
                <a:cubicBezTo>
                  <a:pt x="10405" y="16122"/>
                  <a:pt x="11155" y="18001"/>
                  <a:pt x="11642" y="19874"/>
                </a:cubicBezTo>
                <a:cubicBezTo>
                  <a:pt x="11916" y="20920"/>
                  <a:pt x="12205" y="21966"/>
                  <a:pt x="12444" y="23016"/>
                </a:cubicBezTo>
                <a:cubicBezTo>
                  <a:pt x="12551" y="23487"/>
                  <a:pt x="12632" y="23964"/>
                  <a:pt x="12714" y="24438"/>
                </a:cubicBezTo>
                <a:cubicBezTo>
                  <a:pt x="10780" y="21416"/>
                  <a:pt x="9275" y="17992"/>
                  <a:pt x="8569" y="14458"/>
                </a:cubicBezTo>
                <a:cubicBezTo>
                  <a:pt x="8132" y="12631"/>
                  <a:pt x="7825" y="10759"/>
                  <a:pt x="7720" y="8884"/>
                </a:cubicBezTo>
                <a:cubicBezTo>
                  <a:pt x="7604" y="6814"/>
                  <a:pt x="7736" y="4760"/>
                  <a:pt x="7380" y="2738"/>
                </a:cubicBezTo>
                <a:close/>
                <a:moveTo>
                  <a:pt x="6339" y="1052"/>
                </a:moveTo>
                <a:cubicBezTo>
                  <a:pt x="6362" y="1283"/>
                  <a:pt x="6511" y="1460"/>
                  <a:pt x="6579" y="1676"/>
                </a:cubicBezTo>
                <a:cubicBezTo>
                  <a:pt x="7350" y="4097"/>
                  <a:pt x="7059" y="6537"/>
                  <a:pt x="7203" y="9025"/>
                </a:cubicBezTo>
                <a:cubicBezTo>
                  <a:pt x="7319" y="11083"/>
                  <a:pt x="7677" y="13129"/>
                  <a:pt x="8180" y="15125"/>
                </a:cubicBezTo>
                <a:cubicBezTo>
                  <a:pt x="9011" y="18413"/>
                  <a:pt x="10261" y="21679"/>
                  <a:pt x="12156" y="24510"/>
                </a:cubicBezTo>
                <a:cubicBezTo>
                  <a:pt x="9595" y="22111"/>
                  <a:pt x="7790" y="18727"/>
                  <a:pt x="6763" y="15471"/>
                </a:cubicBezTo>
                <a:cubicBezTo>
                  <a:pt x="5566" y="11676"/>
                  <a:pt x="5840" y="7614"/>
                  <a:pt x="6141" y="3705"/>
                </a:cubicBezTo>
                <a:cubicBezTo>
                  <a:pt x="6208" y="2821"/>
                  <a:pt x="6277" y="1936"/>
                  <a:pt x="6339" y="1052"/>
                </a:cubicBezTo>
                <a:close/>
                <a:moveTo>
                  <a:pt x="20782" y="11365"/>
                </a:moveTo>
                <a:cubicBezTo>
                  <a:pt x="21088" y="11787"/>
                  <a:pt x="21211" y="12322"/>
                  <a:pt x="21345" y="12815"/>
                </a:cubicBezTo>
                <a:cubicBezTo>
                  <a:pt x="21490" y="13347"/>
                  <a:pt x="21690" y="13860"/>
                  <a:pt x="21898" y="14373"/>
                </a:cubicBezTo>
                <a:cubicBezTo>
                  <a:pt x="22232" y="15199"/>
                  <a:pt x="22572" y="16024"/>
                  <a:pt x="22895" y="16855"/>
                </a:cubicBezTo>
                <a:cubicBezTo>
                  <a:pt x="22971" y="17053"/>
                  <a:pt x="23047" y="17254"/>
                  <a:pt x="23120" y="17452"/>
                </a:cubicBezTo>
                <a:cubicBezTo>
                  <a:pt x="23929" y="19630"/>
                  <a:pt x="24549" y="21936"/>
                  <a:pt x="24371" y="24253"/>
                </a:cubicBezTo>
                <a:cubicBezTo>
                  <a:pt x="24132" y="27369"/>
                  <a:pt x="22479" y="30221"/>
                  <a:pt x="22048" y="33317"/>
                </a:cubicBezTo>
                <a:cubicBezTo>
                  <a:pt x="21237" y="30580"/>
                  <a:pt x="20878" y="27706"/>
                  <a:pt x="20993" y="24854"/>
                </a:cubicBezTo>
                <a:cubicBezTo>
                  <a:pt x="21088" y="22515"/>
                  <a:pt x="21497" y="20198"/>
                  <a:pt x="21621" y="17861"/>
                </a:cubicBezTo>
                <a:cubicBezTo>
                  <a:pt x="21677" y="16844"/>
                  <a:pt x="21695" y="15819"/>
                  <a:pt x="21571" y="14803"/>
                </a:cubicBezTo>
                <a:cubicBezTo>
                  <a:pt x="21507" y="14291"/>
                  <a:pt x="21409" y="13780"/>
                  <a:pt x="21256" y="13284"/>
                </a:cubicBezTo>
                <a:cubicBezTo>
                  <a:pt x="21111" y="12798"/>
                  <a:pt x="21024" y="12455"/>
                  <a:pt x="20911" y="11962"/>
                </a:cubicBezTo>
                <a:cubicBezTo>
                  <a:pt x="20875" y="11798"/>
                  <a:pt x="20698" y="11510"/>
                  <a:pt x="20782" y="11365"/>
                </a:cubicBezTo>
                <a:close/>
                <a:moveTo>
                  <a:pt x="20415" y="12011"/>
                </a:moveTo>
                <a:lnTo>
                  <a:pt x="20415" y="12011"/>
                </a:lnTo>
                <a:cubicBezTo>
                  <a:pt x="22081" y="16729"/>
                  <a:pt x="20270" y="21861"/>
                  <a:pt x="20438" y="26750"/>
                </a:cubicBezTo>
                <a:cubicBezTo>
                  <a:pt x="20532" y="29403"/>
                  <a:pt x="21062" y="31948"/>
                  <a:pt x="21808" y="34486"/>
                </a:cubicBezTo>
                <a:cubicBezTo>
                  <a:pt x="21841" y="34600"/>
                  <a:pt x="21875" y="34715"/>
                  <a:pt x="21909" y="34830"/>
                </a:cubicBezTo>
                <a:cubicBezTo>
                  <a:pt x="19548" y="31946"/>
                  <a:pt x="18463" y="27970"/>
                  <a:pt x="17843" y="24371"/>
                </a:cubicBezTo>
                <a:cubicBezTo>
                  <a:pt x="17406" y="21820"/>
                  <a:pt x="18452" y="19513"/>
                  <a:pt x="19144" y="17117"/>
                </a:cubicBezTo>
                <a:cubicBezTo>
                  <a:pt x="19633" y="15431"/>
                  <a:pt x="20050" y="13728"/>
                  <a:pt x="20415" y="12011"/>
                </a:cubicBezTo>
                <a:close/>
                <a:moveTo>
                  <a:pt x="3621" y="26754"/>
                </a:moveTo>
                <a:cubicBezTo>
                  <a:pt x="4423" y="27606"/>
                  <a:pt x="5241" y="28444"/>
                  <a:pt x="6065" y="29272"/>
                </a:cubicBezTo>
                <a:cubicBezTo>
                  <a:pt x="8134" y="31346"/>
                  <a:pt x="10179" y="33555"/>
                  <a:pt x="12389" y="35481"/>
                </a:cubicBezTo>
                <a:cubicBezTo>
                  <a:pt x="13488" y="36438"/>
                  <a:pt x="14657" y="36695"/>
                  <a:pt x="15892" y="37387"/>
                </a:cubicBezTo>
                <a:cubicBezTo>
                  <a:pt x="15950" y="37417"/>
                  <a:pt x="16000" y="37456"/>
                  <a:pt x="16056" y="37489"/>
                </a:cubicBezTo>
                <a:cubicBezTo>
                  <a:pt x="14914" y="37204"/>
                  <a:pt x="13742" y="37078"/>
                  <a:pt x="12552" y="36868"/>
                </a:cubicBezTo>
                <a:cubicBezTo>
                  <a:pt x="9849" y="36397"/>
                  <a:pt x="7996" y="35183"/>
                  <a:pt x="6607" y="32822"/>
                </a:cubicBezTo>
                <a:cubicBezTo>
                  <a:pt x="5611" y="31130"/>
                  <a:pt x="4959" y="29264"/>
                  <a:pt x="4048" y="27529"/>
                </a:cubicBezTo>
                <a:cubicBezTo>
                  <a:pt x="3912" y="27268"/>
                  <a:pt x="3768" y="27009"/>
                  <a:pt x="3621" y="26754"/>
                </a:cubicBezTo>
                <a:close/>
                <a:moveTo>
                  <a:pt x="1544" y="23679"/>
                </a:moveTo>
                <a:cubicBezTo>
                  <a:pt x="4634" y="25852"/>
                  <a:pt x="7704" y="28047"/>
                  <a:pt x="10656" y="30401"/>
                </a:cubicBezTo>
                <a:cubicBezTo>
                  <a:pt x="13439" y="32622"/>
                  <a:pt x="16166" y="34672"/>
                  <a:pt x="17489" y="37953"/>
                </a:cubicBezTo>
                <a:cubicBezTo>
                  <a:pt x="17450" y="37937"/>
                  <a:pt x="17414" y="37919"/>
                  <a:pt x="17375" y="37904"/>
                </a:cubicBezTo>
                <a:cubicBezTo>
                  <a:pt x="17339" y="37873"/>
                  <a:pt x="17303" y="37845"/>
                  <a:pt x="17268" y="37818"/>
                </a:cubicBezTo>
                <a:cubicBezTo>
                  <a:pt x="16247" y="37006"/>
                  <a:pt x="15064" y="36783"/>
                  <a:pt x="13961" y="36116"/>
                </a:cubicBezTo>
                <a:cubicBezTo>
                  <a:pt x="12945" y="35502"/>
                  <a:pt x="12135" y="34591"/>
                  <a:pt x="11296" y="33764"/>
                </a:cubicBezTo>
                <a:cubicBezTo>
                  <a:pt x="8055" y="30568"/>
                  <a:pt x="4702" y="27448"/>
                  <a:pt x="1763" y="23965"/>
                </a:cubicBezTo>
                <a:cubicBezTo>
                  <a:pt x="1691" y="23870"/>
                  <a:pt x="1618" y="23774"/>
                  <a:pt x="1544" y="23679"/>
                </a:cubicBezTo>
                <a:close/>
                <a:moveTo>
                  <a:pt x="6201" y="1"/>
                </a:moveTo>
                <a:cubicBezTo>
                  <a:pt x="6056" y="1"/>
                  <a:pt x="5880" y="91"/>
                  <a:pt x="5872" y="211"/>
                </a:cubicBezTo>
                <a:cubicBezTo>
                  <a:pt x="5589" y="5408"/>
                  <a:pt x="4676" y="11036"/>
                  <a:pt x="6403" y="16074"/>
                </a:cubicBezTo>
                <a:cubicBezTo>
                  <a:pt x="7689" y="19832"/>
                  <a:pt x="9937" y="23684"/>
                  <a:pt x="13235" y="26004"/>
                </a:cubicBezTo>
                <a:cubicBezTo>
                  <a:pt x="14509" y="29550"/>
                  <a:pt x="16586" y="32730"/>
                  <a:pt x="18722" y="35806"/>
                </a:cubicBezTo>
                <a:cubicBezTo>
                  <a:pt x="19798" y="37361"/>
                  <a:pt x="20903" y="38899"/>
                  <a:pt x="21955" y="40470"/>
                </a:cubicBezTo>
                <a:cubicBezTo>
                  <a:pt x="22088" y="40670"/>
                  <a:pt x="22659" y="41270"/>
                  <a:pt x="22407" y="41516"/>
                </a:cubicBezTo>
                <a:cubicBezTo>
                  <a:pt x="22366" y="41555"/>
                  <a:pt x="22306" y="41571"/>
                  <a:pt x="22235" y="41571"/>
                </a:cubicBezTo>
                <a:cubicBezTo>
                  <a:pt x="21945" y="41571"/>
                  <a:pt x="21463" y="41306"/>
                  <a:pt x="21291" y="41226"/>
                </a:cubicBezTo>
                <a:cubicBezTo>
                  <a:pt x="20500" y="40865"/>
                  <a:pt x="19789" y="40338"/>
                  <a:pt x="19214" y="39685"/>
                </a:cubicBezTo>
                <a:cubicBezTo>
                  <a:pt x="19168" y="39634"/>
                  <a:pt x="19124" y="39582"/>
                  <a:pt x="19078" y="39526"/>
                </a:cubicBezTo>
                <a:cubicBezTo>
                  <a:pt x="18187" y="38438"/>
                  <a:pt x="17696" y="37083"/>
                  <a:pt x="16962" y="35885"/>
                </a:cubicBezTo>
                <a:cubicBezTo>
                  <a:pt x="15779" y="33957"/>
                  <a:pt x="14002" y="32483"/>
                  <a:pt x="12235" y="31074"/>
                </a:cubicBezTo>
                <a:cubicBezTo>
                  <a:pt x="8523" y="28120"/>
                  <a:pt x="4706" y="25299"/>
                  <a:pt x="791" y="22622"/>
                </a:cubicBezTo>
                <a:cubicBezTo>
                  <a:pt x="642" y="22518"/>
                  <a:pt x="440" y="22424"/>
                  <a:pt x="268" y="22424"/>
                </a:cubicBezTo>
                <a:cubicBezTo>
                  <a:pt x="160" y="22424"/>
                  <a:pt x="64" y="22460"/>
                  <a:pt x="1" y="22555"/>
                </a:cubicBezTo>
                <a:cubicBezTo>
                  <a:pt x="1410" y="24266"/>
                  <a:pt x="2744" y="26058"/>
                  <a:pt x="3745" y="28038"/>
                </a:cubicBezTo>
                <a:cubicBezTo>
                  <a:pt x="4441" y="29415"/>
                  <a:pt x="4971" y="30869"/>
                  <a:pt x="5684" y="32236"/>
                </a:cubicBezTo>
                <a:cubicBezTo>
                  <a:pt x="6399" y="33602"/>
                  <a:pt x="7329" y="34903"/>
                  <a:pt x="8628" y="35733"/>
                </a:cubicBezTo>
                <a:cubicBezTo>
                  <a:pt x="10387" y="36859"/>
                  <a:pt x="12577" y="36985"/>
                  <a:pt x="14622" y="37404"/>
                </a:cubicBezTo>
                <a:cubicBezTo>
                  <a:pt x="15337" y="37548"/>
                  <a:pt x="16054" y="37736"/>
                  <a:pt x="16702" y="38075"/>
                </a:cubicBezTo>
                <a:cubicBezTo>
                  <a:pt x="17391" y="38435"/>
                  <a:pt x="17980" y="38952"/>
                  <a:pt x="18527" y="39498"/>
                </a:cubicBezTo>
                <a:cubicBezTo>
                  <a:pt x="19077" y="40050"/>
                  <a:pt x="19638" y="40534"/>
                  <a:pt x="20278" y="40989"/>
                </a:cubicBezTo>
                <a:cubicBezTo>
                  <a:pt x="20661" y="41261"/>
                  <a:pt x="21067" y="41511"/>
                  <a:pt x="21513" y="41666"/>
                </a:cubicBezTo>
                <a:cubicBezTo>
                  <a:pt x="21742" y="41745"/>
                  <a:pt x="21981" y="41791"/>
                  <a:pt x="22225" y="41802"/>
                </a:cubicBezTo>
                <a:cubicBezTo>
                  <a:pt x="22250" y="41804"/>
                  <a:pt x="22274" y="41804"/>
                  <a:pt x="22297" y="41804"/>
                </a:cubicBezTo>
                <a:cubicBezTo>
                  <a:pt x="22417" y="41804"/>
                  <a:pt x="22517" y="41788"/>
                  <a:pt x="22609" y="41788"/>
                </a:cubicBezTo>
                <a:cubicBezTo>
                  <a:pt x="22733" y="41788"/>
                  <a:pt x="22842" y="41819"/>
                  <a:pt x="22963" y="41964"/>
                </a:cubicBezTo>
                <a:cubicBezTo>
                  <a:pt x="23132" y="42166"/>
                  <a:pt x="23230" y="42432"/>
                  <a:pt x="23366" y="42657"/>
                </a:cubicBezTo>
                <a:cubicBezTo>
                  <a:pt x="23623" y="43075"/>
                  <a:pt x="23906" y="43503"/>
                  <a:pt x="24105" y="43951"/>
                </a:cubicBezTo>
                <a:cubicBezTo>
                  <a:pt x="24181" y="44098"/>
                  <a:pt x="24263" y="44255"/>
                  <a:pt x="24410" y="44334"/>
                </a:cubicBezTo>
                <a:cubicBezTo>
                  <a:pt x="24452" y="44355"/>
                  <a:pt x="24500" y="44366"/>
                  <a:pt x="24548" y="44366"/>
                </a:cubicBezTo>
                <a:cubicBezTo>
                  <a:pt x="24670" y="44366"/>
                  <a:pt x="24791" y="44300"/>
                  <a:pt x="24806" y="44183"/>
                </a:cubicBezTo>
                <a:cubicBezTo>
                  <a:pt x="24819" y="44098"/>
                  <a:pt x="24773" y="44018"/>
                  <a:pt x="24729" y="43944"/>
                </a:cubicBezTo>
                <a:cubicBezTo>
                  <a:pt x="24297" y="43210"/>
                  <a:pt x="23863" y="42478"/>
                  <a:pt x="23413" y="41753"/>
                </a:cubicBezTo>
                <a:cubicBezTo>
                  <a:pt x="23379" y="41699"/>
                  <a:pt x="23343" y="41644"/>
                  <a:pt x="23328" y="41580"/>
                </a:cubicBezTo>
                <a:cubicBezTo>
                  <a:pt x="23327" y="41581"/>
                  <a:pt x="23326" y="41582"/>
                  <a:pt x="23325" y="41582"/>
                </a:cubicBezTo>
                <a:cubicBezTo>
                  <a:pt x="23322" y="41582"/>
                  <a:pt x="23322" y="41578"/>
                  <a:pt x="23322" y="41573"/>
                </a:cubicBezTo>
                <a:cubicBezTo>
                  <a:pt x="23281" y="41396"/>
                  <a:pt x="23385" y="41123"/>
                  <a:pt x="23405" y="40948"/>
                </a:cubicBezTo>
                <a:cubicBezTo>
                  <a:pt x="23439" y="40662"/>
                  <a:pt x="23461" y="40375"/>
                  <a:pt x="23464" y="40087"/>
                </a:cubicBezTo>
                <a:cubicBezTo>
                  <a:pt x="23472" y="39531"/>
                  <a:pt x="23426" y="38975"/>
                  <a:pt x="23345" y="38423"/>
                </a:cubicBezTo>
                <a:cubicBezTo>
                  <a:pt x="23263" y="37868"/>
                  <a:pt x="23143" y="37319"/>
                  <a:pt x="23009" y="36775"/>
                </a:cubicBezTo>
                <a:cubicBezTo>
                  <a:pt x="22881" y="36268"/>
                  <a:pt x="22649" y="35733"/>
                  <a:pt x="22580" y="35217"/>
                </a:cubicBezTo>
                <a:cubicBezTo>
                  <a:pt x="22053" y="31182"/>
                  <a:pt x="24835" y="27672"/>
                  <a:pt x="24950" y="23672"/>
                </a:cubicBezTo>
                <a:cubicBezTo>
                  <a:pt x="25063" y="19745"/>
                  <a:pt x="23333" y="16006"/>
                  <a:pt x="21844" y="12466"/>
                </a:cubicBezTo>
                <a:cubicBezTo>
                  <a:pt x="21492" y="11627"/>
                  <a:pt x="21144" y="10789"/>
                  <a:pt x="20821" y="9938"/>
                </a:cubicBezTo>
                <a:cubicBezTo>
                  <a:pt x="20802" y="9886"/>
                  <a:pt x="20740" y="9865"/>
                  <a:pt x="20666" y="9865"/>
                </a:cubicBezTo>
                <a:cubicBezTo>
                  <a:pt x="20519" y="9865"/>
                  <a:pt x="20322" y="9949"/>
                  <a:pt x="20306" y="10044"/>
                </a:cubicBezTo>
                <a:cubicBezTo>
                  <a:pt x="19818" y="12663"/>
                  <a:pt x="19206" y="15274"/>
                  <a:pt x="18440" y="17825"/>
                </a:cubicBezTo>
                <a:cubicBezTo>
                  <a:pt x="17774" y="20053"/>
                  <a:pt x="16918" y="22142"/>
                  <a:pt x="17326" y="24504"/>
                </a:cubicBezTo>
                <a:cubicBezTo>
                  <a:pt x="18011" y="28487"/>
                  <a:pt x="19247" y="32894"/>
                  <a:pt x="22158" y="35838"/>
                </a:cubicBezTo>
                <a:cubicBezTo>
                  <a:pt x="22171" y="35854"/>
                  <a:pt x="22191" y="35864"/>
                  <a:pt x="22217" y="35870"/>
                </a:cubicBezTo>
                <a:cubicBezTo>
                  <a:pt x="22692" y="37530"/>
                  <a:pt x="23093" y="39256"/>
                  <a:pt x="22899" y="40956"/>
                </a:cubicBezTo>
                <a:cubicBezTo>
                  <a:pt x="19690" y="36049"/>
                  <a:pt x="15740" y="31368"/>
                  <a:pt x="13760" y="25888"/>
                </a:cubicBezTo>
                <a:cubicBezTo>
                  <a:pt x="13767" y="25865"/>
                  <a:pt x="13763" y="25844"/>
                  <a:pt x="13752" y="25821"/>
                </a:cubicBezTo>
                <a:cubicBezTo>
                  <a:pt x="13171" y="23807"/>
                  <a:pt x="12693" y="21763"/>
                  <a:pt x="12164" y="19734"/>
                </a:cubicBezTo>
                <a:cubicBezTo>
                  <a:pt x="11484" y="17122"/>
                  <a:pt x="10757" y="14865"/>
                  <a:pt x="11055" y="12116"/>
                </a:cubicBezTo>
                <a:cubicBezTo>
                  <a:pt x="11278" y="10030"/>
                  <a:pt x="11179" y="8375"/>
                  <a:pt x="10181" y="6480"/>
                </a:cubicBezTo>
                <a:cubicBezTo>
                  <a:pt x="9021" y="4281"/>
                  <a:pt x="7651" y="2207"/>
                  <a:pt x="6372" y="78"/>
                </a:cubicBezTo>
                <a:cubicBezTo>
                  <a:pt x="6340" y="24"/>
                  <a:pt x="6274" y="1"/>
                  <a:pt x="62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0"/>
          <p:cNvSpPr/>
          <p:nvPr/>
        </p:nvSpPr>
        <p:spPr>
          <a:xfrm>
            <a:off x="8260363" y="-3"/>
            <a:ext cx="1052450" cy="488545"/>
          </a:xfrm>
          <a:custGeom>
            <a:avLst/>
            <a:gdLst/>
            <a:ahLst/>
            <a:cxnLst/>
            <a:rect l="l" t="t" r="r" b="b"/>
            <a:pathLst>
              <a:path w="23113" h="10729" extrusionOk="0">
                <a:moveTo>
                  <a:pt x="19503" y="1622"/>
                </a:moveTo>
                <a:cubicBezTo>
                  <a:pt x="19719" y="1668"/>
                  <a:pt x="19932" y="1748"/>
                  <a:pt x="20086" y="1903"/>
                </a:cubicBezTo>
                <a:cubicBezTo>
                  <a:pt x="20368" y="2188"/>
                  <a:pt x="20275" y="2772"/>
                  <a:pt x="19910" y="2772"/>
                </a:cubicBezTo>
                <a:cubicBezTo>
                  <a:pt x="19844" y="2772"/>
                  <a:pt x="19769" y="2752"/>
                  <a:pt x="19685" y="2708"/>
                </a:cubicBezTo>
                <a:cubicBezTo>
                  <a:pt x="19233" y="2471"/>
                  <a:pt x="19292" y="2023"/>
                  <a:pt x="19503" y="1622"/>
                </a:cubicBezTo>
                <a:close/>
                <a:moveTo>
                  <a:pt x="12206" y="5782"/>
                </a:moveTo>
                <a:cubicBezTo>
                  <a:pt x="12273" y="5795"/>
                  <a:pt x="12340" y="5811"/>
                  <a:pt x="12411" y="5831"/>
                </a:cubicBezTo>
                <a:cubicBezTo>
                  <a:pt x="13360" y="6102"/>
                  <a:pt x="14743" y="7207"/>
                  <a:pt x="14111" y="8329"/>
                </a:cubicBezTo>
                <a:cubicBezTo>
                  <a:pt x="13938" y="8637"/>
                  <a:pt x="13674" y="8773"/>
                  <a:pt x="13399" y="8773"/>
                </a:cubicBezTo>
                <a:cubicBezTo>
                  <a:pt x="13135" y="8773"/>
                  <a:pt x="12861" y="8647"/>
                  <a:pt x="12648" y="8426"/>
                </a:cubicBezTo>
                <a:cubicBezTo>
                  <a:pt x="12273" y="8035"/>
                  <a:pt x="12116" y="7480"/>
                  <a:pt x="12079" y="6953"/>
                </a:cubicBezTo>
                <a:cubicBezTo>
                  <a:pt x="12052" y="6556"/>
                  <a:pt x="12102" y="6161"/>
                  <a:pt x="12206" y="5782"/>
                </a:cubicBezTo>
                <a:close/>
                <a:moveTo>
                  <a:pt x="21723" y="1"/>
                </a:moveTo>
                <a:cubicBezTo>
                  <a:pt x="20776" y="1"/>
                  <a:pt x="19803" y="429"/>
                  <a:pt x="19308" y="1226"/>
                </a:cubicBezTo>
                <a:cubicBezTo>
                  <a:pt x="19113" y="1200"/>
                  <a:pt x="18912" y="1191"/>
                  <a:pt x="18718" y="1191"/>
                </a:cubicBezTo>
                <a:cubicBezTo>
                  <a:pt x="18470" y="1191"/>
                  <a:pt x="18233" y="1205"/>
                  <a:pt x="18030" y="1219"/>
                </a:cubicBezTo>
                <a:cubicBezTo>
                  <a:pt x="17050" y="1286"/>
                  <a:pt x="16089" y="1546"/>
                  <a:pt x="15204" y="1977"/>
                </a:cubicBezTo>
                <a:cubicBezTo>
                  <a:pt x="13782" y="2667"/>
                  <a:pt x="12489" y="3878"/>
                  <a:pt x="11980" y="5402"/>
                </a:cubicBezTo>
                <a:cubicBezTo>
                  <a:pt x="11844" y="5385"/>
                  <a:pt x="11711" y="5376"/>
                  <a:pt x="11581" y="5376"/>
                </a:cubicBezTo>
                <a:cubicBezTo>
                  <a:pt x="10091" y="5376"/>
                  <a:pt x="8996" y="6464"/>
                  <a:pt x="8086" y="7660"/>
                </a:cubicBezTo>
                <a:cubicBezTo>
                  <a:pt x="7444" y="8506"/>
                  <a:pt x="6803" y="9321"/>
                  <a:pt x="5860" y="9850"/>
                </a:cubicBezTo>
                <a:cubicBezTo>
                  <a:pt x="5235" y="10199"/>
                  <a:pt x="4511" y="10419"/>
                  <a:pt x="3790" y="10419"/>
                </a:cubicBezTo>
                <a:cubicBezTo>
                  <a:pt x="3431" y="10419"/>
                  <a:pt x="3073" y="10364"/>
                  <a:pt x="2728" y="10244"/>
                </a:cubicBezTo>
                <a:cubicBezTo>
                  <a:pt x="1671" y="9874"/>
                  <a:pt x="755" y="8858"/>
                  <a:pt x="704" y="7706"/>
                </a:cubicBezTo>
                <a:cubicBezTo>
                  <a:pt x="645" y="6359"/>
                  <a:pt x="1758" y="5235"/>
                  <a:pt x="3088" y="5207"/>
                </a:cubicBezTo>
                <a:cubicBezTo>
                  <a:pt x="3098" y="5207"/>
                  <a:pt x="3109" y="5207"/>
                  <a:pt x="3119" y="5207"/>
                </a:cubicBezTo>
                <a:cubicBezTo>
                  <a:pt x="4282" y="5207"/>
                  <a:pt x="5766" y="6369"/>
                  <a:pt x="5142" y="7650"/>
                </a:cubicBezTo>
                <a:cubicBezTo>
                  <a:pt x="4927" y="8089"/>
                  <a:pt x="4445" y="8452"/>
                  <a:pt x="3946" y="8452"/>
                </a:cubicBezTo>
                <a:cubicBezTo>
                  <a:pt x="3855" y="8452"/>
                  <a:pt x="3764" y="8440"/>
                  <a:pt x="3674" y="8415"/>
                </a:cubicBezTo>
                <a:cubicBezTo>
                  <a:pt x="3296" y="8308"/>
                  <a:pt x="2957" y="7930"/>
                  <a:pt x="2974" y="7521"/>
                </a:cubicBezTo>
                <a:cubicBezTo>
                  <a:pt x="2988" y="7140"/>
                  <a:pt x="3318" y="6858"/>
                  <a:pt x="3677" y="6858"/>
                </a:cubicBezTo>
                <a:cubicBezTo>
                  <a:pt x="3736" y="6858"/>
                  <a:pt x="3795" y="6865"/>
                  <a:pt x="3854" y="6881"/>
                </a:cubicBezTo>
                <a:cubicBezTo>
                  <a:pt x="3870" y="6886"/>
                  <a:pt x="3886" y="6888"/>
                  <a:pt x="3901" y="6888"/>
                </a:cubicBezTo>
                <a:cubicBezTo>
                  <a:pt x="4070" y="6888"/>
                  <a:pt x="4127" y="6618"/>
                  <a:pt x="3942" y="6564"/>
                </a:cubicBezTo>
                <a:cubicBezTo>
                  <a:pt x="3848" y="6536"/>
                  <a:pt x="3752" y="6523"/>
                  <a:pt x="3659" y="6523"/>
                </a:cubicBezTo>
                <a:cubicBezTo>
                  <a:pt x="3170" y="6523"/>
                  <a:pt x="2721" y="6881"/>
                  <a:pt x="2643" y="7390"/>
                </a:cubicBezTo>
                <a:cubicBezTo>
                  <a:pt x="2540" y="8055"/>
                  <a:pt x="3091" y="8680"/>
                  <a:pt x="3726" y="8781"/>
                </a:cubicBezTo>
                <a:cubicBezTo>
                  <a:pt x="3797" y="8793"/>
                  <a:pt x="3868" y="8798"/>
                  <a:pt x="3939" y="8798"/>
                </a:cubicBezTo>
                <a:cubicBezTo>
                  <a:pt x="4520" y="8798"/>
                  <a:pt x="5079" y="8423"/>
                  <a:pt x="5371" y="7929"/>
                </a:cubicBezTo>
                <a:cubicBezTo>
                  <a:pt x="5747" y="7290"/>
                  <a:pt x="5621" y="6503"/>
                  <a:pt x="5202" y="5917"/>
                </a:cubicBezTo>
                <a:cubicBezTo>
                  <a:pt x="4707" y="5227"/>
                  <a:pt x="3924" y="4893"/>
                  <a:pt x="3132" y="4893"/>
                </a:cubicBezTo>
                <a:cubicBezTo>
                  <a:pt x="2384" y="4893"/>
                  <a:pt x="1629" y="5191"/>
                  <a:pt x="1103" y="5767"/>
                </a:cubicBezTo>
                <a:cubicBezTo>
                  <a:pt x="0" y="6971"/>
                  <a:pt x="257" y="8745"/>
                  <a:pt x="1411" y="9812"/>
                </a:cubicBezTo>
                <a:cubicBezTo>
                  <a:pt x="2096" y="10446"/>
                  <a:pt x="2946" y="10728"/>
                  <a:pt x="3813" y="10728"/>
                </a:cubicBezTo>
                <a:cubicBezTo>
                  <a:pt x="4546" y="10728"/>
                  <a:pt x="5292" y="10526"/>
                  <a:pt x="5960" y="10164"/>
                </a:cubicBezTo>
                <a:cubicBezTo>
                  <a:pt x="7596" y="9279"/>
                  <a:pt x="8259" y="7511"/>
                  <a:pt x="9670" y="6390"/>
                </a:cubicBezTo>
                <a:cubicBezTo>
                  <a:pt x="10224" y="5949"/>
                  <a:pt x="10890" y="5713"/>
                  <a:pt x="11574" y="5713"/>
                </a:cubicBezTo>
                <a:cubicBezTo>
                  <a:pt x="11678" y="5713"/>
                  <a:pt x="11783" y="5718"/>
                  <a:pt x="11887" y="5729"/>
                </a:cubicBezTo>
                <a:cubicBezTo>
                  <a:pt x="11851" y="5868"/>
                  <a:pt x="11823" y="6007"/>
                  <a:pt x="11800" y="6151"/>
                </a:cubicBezTo>
                <a:cubicBezTo>
                  <a:pt x="11679" y="6953"/>
                  <a:pt x="11782" y="7866"/>
                  <a:pt x="12304" y="8519"/>
                </a:cubicBezTo>
                <a:cubicBezTo>
                  <a:pt x="12582" y="8868"/>
                  <a:pt x="12989" y="9113"/>
                  <a:pt x="13406" y="9113"/>
                </a:cubicBezTo>
                <a:cubicBezTo>
                  <a:pt x="13617" y="9113"/>
                  <a:pt x="13830" y="9050"/>
                  <a:pt x="14031" y="8905"/>
                </a:cubicBezTo>
                <a:cubicBezTo>
                  <a:pt x="14677" y="8439"/>
                  <a:pt x="14690" y="7559"/>
                  <a:pt x="14339" y="6909"/>
                </a:cubicBezTo>
                <a:cubicBezTo>
                  <a:pt x="13941" y="6173"/>
                  <a:pt x="13165" y="5665"/>
                  <a:pt x="12362" y="5474"/>
                </a:cubicBezTo>
                <a:lnTo>
                  <a:pt x="12306" y="5461"/>
                </a:lnTo>
                <a:cubicBezTo>
                  <a:pt x="12453" y="5058"/>
                  <a:pt x="12658" y="4674"/>
                  <a:pt x="12902" y="4322"/>
                </a:cubicBezTo>
                <a:cubicBezTo>
                  <a:pt x="14123" y="2561"/>
                  <a:pt x="16360" y="1538"/>
                  <a:pt x="18499" y="1538"/>
                </a:cubicBezTo>
                <a:cubicBezTo>
                  <a:pt x="18696" y="1538"/>
                  <a:pt x="18892" y="1547"/>
                  <a:pt x="19086" y="1564"/>
                </a:cubicBezTo>
                <a:cubicBezTo>
                  <a:pt x="19102" y="1566"/>
                  <a:pt x="19119" y="1569"/>
                  <a:pt x="19132" y="1569"/>
                </a:cubicBezTo>
                <a:cubicBezTo>
                  <a:pt x="19119" y="1605"/>
                  <a:pt x="19104" y="1640"/>
                  <a:pt x="19091" y="1679"/>
                </a:cubicBezTo>
                <a:cubicBezTo>
                  <a:pt x="18885" y="2294"/>
                  <a:pt x="19168" y="3113"/>
                  <a:pt x="19922" y="3113"/>
                </a:cubicBezTo>
                <a:cubicBezTo>
                  <a:pt x="20621" y="3113"/>
                  <a:pt x="20771" y="2270"/>
                  <a:pt x="20429" y="1790"/>
                </a:cubicBezTo>
                <a:cubicBezTo>
                  <a:pt x="20256" y="1546"/>
                  <a:pt x="19996" y="1399"/>
                  <a:pt x="19699" y="1311"/>
                </a:cubicBezTo>
                <a:cubicBezTo>
                  <a:pt x="19806" y="1170"/>
                  <a:pt x="19917" y="1047"/>
                  <a:pt x="20019" y="959"/>
                </a:cubicBezTo>
                <a:cubicBezTo>
                  <a:pt x="20533" y="506"/>
                  <a:pt x="21190" y="287"/>
                  <a:pt x="21854" y="287"/>
                </a:cubicBezTo>
                <a:cubicBezTo>
                  <a:pt x="22225" y="287"/>
                  <a:pt x="22599" y="355"/>
                  <a:pt x="22951" y="489"/>
                </a:cubicBezTo>
                <a:cubicBezTo>
                  <a:pt x="22961" y="493"/>
                  <a:pt x="22970" y="494"/>
                  <a:pt x="22980" y="494"/>
                </a:cubicBezTo>
                <a:cubicBezTo>
                  <a:pt x="23067" y="494"/>
                  <a:pt x="23112" y="357"/>
                  <a:pt x="23026" y="311"/>
                </a:cubicBezTo>
                <a:cubicBezTo>
                  <a:pt x="22637" y="102"/>
                  <a:pt x="22183" y="1"/>
                  <a:pt x="217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a:off x="646521" y="-2052588"/>
            <a:ext cx="6375938" cy="3027956"/>
          </a:xfrm>
          <a:custGeom>
            <a:avLst/>
            <a:gdLst/>
            <a:ahLst/>
            <a:cxnLst/>
            <a:rect l="l" t="t" r="r" b="b"/>
            <a:pathLst>
              <a:path w="62709" h="29780" extrusionOk="0">
                <a:moveTo>
                  <a:pt x="16598" y="0"/>
                </a:moveTo>
                <a:cubicBezTo>
                  <a:pt x="14140" y="0"/>
                  <a:pt x="11481" y="678"/>
                  <a:pt x="9741" y="1749"/>
                </a:cubicBezTo>
                <a:cubicBezTo>
                  <a:pt x="7613" y="3059"/>
                  <a:pt x="6154" y="4358"/>
                  <a:pt x="5200" y="6739"/>
                </a:cubicBezTo>
                <a:cubicBezTo>
                  <a:pt x="4796" y="7749"/>
                  <a:pt x="4491" y="8799"/>
                  <a:pt x="4149" y="9833"/>
                </a:cubicBezTo>
                <a:cubicBezTo>
                  <a:pt x="3936" y="10478"/>
                  <a:pt x="3711" y="11116"/>
                  <a:pt x="3444" y="11738"/>
                </a:cubicBezTo>
                <a:cubicBezTo>
                  <a:pt x="2806" y="13201"/>
                  <a:pt x="1924" y="14548"/>
                  <a:pt x="1287" y="16013"/>
                </a:cubicBezTo>
                <a:cubicBezTo>
                  <a:pt x="1" y="18971"/>
                  <a:pt x="318" y="23137"/>
                  <a:pt x="4206" y="23823"/>
                </a:cubicBezTo>
                <a:cubicBezTo>
                  <a:pt x="4657" y="23903"/>
                  <a:pt x="5136" y="23934"/>
                  <a:pt x="5629" y="23934"/>
                </a:cubicBezTo>
                <a:cubicBezTo>
                  <a:pt x="7212" y="23934"/>
                  <a:pt x="8951" y="23607"/>
                  <a:pt x="10415" y="23465"/>
                </a:cubicBezTo>
                <a:cubicBezTo>
                  <a:pt x="12591" y="23255"/>
                  <a:pt x="14768" y="23003"/>
                  <a:pt x="16956" y="22951"/>
                </a:cubicBezTo>
                <a:cubicBezTo>
                  <a:pt x="19811" y="22951"/>
                  <a:pt x="22642" y="23077"/>
                  <a:pt x="25203" y="24383"/>
                </a:cubicBezTo>
                <a:cubicBezTo>
                  <a:pt x="27971" y="25797"/>
                  <a:pt x="30741" y="27211"/>
                  <a:pt x="33508" y="28624"/>
                </a:cubicBezTo>
                <a:cubicBezTo>
                  <a:pt x="34621" y="29191"/>
                  <a:pt x="35783" y="29772"/>
                  <a:pt x="37032" y="29780"/>
                </a:cubicBezTo>
                <a:cubicBezTo>
                  <a:pt x="37042" y="29780"/>
                  <a:pt x="37052" y="29780"/>
                  <a:pt x="37062" y="29780"/>
                </a:cubicBezTo>
                <a:cubicBezTo>
                  <a:pt x="39431" y="29780"/>
                  <a:pt x="39460" y="27869"/>
                  <a:pt x="40666" y="26423"/>
                </a:cubicBezTo>
                <a:cubicBezTo>
                  <a:pt x="43271" y="23299"/>
                  <a:pt x="48241" y="23101"/>
                  <a:pt x="51992" y="22864"/>
                </a:cubicBezTo>
                <a:cubicBezTo>
                  <a:pt x="54734" y="22691"/>
                  <a:pt x="57971" y="23043"/>
                  <a:pt x="60552" y="21959"/>
                </a:cubicBezTo>
                <a:cubicBezTo>
                  <a:pt x="61195" y="21689"/>
                  <a:pt x="61823" y="21270"/>
                  <a:pt x="62107" y="20632"/>
                </a:cubicBezTo>
                <a:cubicBezTo>
                  <a:pt x="62709" y="19276"/>
                  <a:pt x="61828" y="17016"/>
                  <a:pt x="61048" y="15886"/>
                </a:cubicBezTo>
                <a:cubicBezTo>
                  <a:pt x="60328" y="14846"/>
                  <a:pt x="59202" y="14137"/>
                  <a:pt x="58011" y="13717"/>
                </a:cubicBezTo>
                <a:cubicBezTo>
                  <a:pt x="56316" y="13120"/>
                  <a:pt x="54531" y="13008"/>
                  <a:pt x="52750" y="13008"/>
                </a:cubicBezTo>
                <a:cubicBezTo>
                  <a:pt x="52138" y="13008"/>
                  <a:pt x="51526" y="13021"/>
                  <a:pt x="50918" y="13033"/>
                </a:cubicBezTo>
                <a:cubicBezTo>
                  <a:pt x="50416" y="13042"/>
                  <a:pt x="49878" y="13091"/>
                  <a:pt x="49346" y="13091"/>
                </a:cubicBezTo>
                <a:cubicBezTo>
                  <a:pt x="48594" y="13091"/>
                  <a:pt x="47854" y="12993"/>
                  <a:pt x="47243" y="12550"/>
                </a:cubicBezTo>
                <a:cubicBezTo>
                  <a:pt x="46258" y="11838"/>
                  <a:pt x="45602" y="10756"/>
                  <a:pt x="44449" y="10336"/>
                </a:cubicBezTo>
                <a:cubicBezTo>
                  <a:pt x="43493" y="9984"/>
                  <a:pt x="42477" y="9819"/>
                  <a:pt x="41459" y="9819"/>
                </a:cubicBezTo>
                <a:cubicBezTo>
                  <a:pt x="40590" y="9819"/>
                  <a:pt x="39719" y="9940"/>
                  <a:pt x="38884" y="10169"/>
                </a:cubicBezTo>
                <a:cubicBezTo>
                  <a:pt x="36981" y="10691"/>
                  <a:pt x="35154" y="12295"/>
                  <a:pt x="33178" y="12295"/>
                </a:cubicBezTo>
                <a:cubicBezTo>
                  <a:pt x="32719" y="12295"/>
                  <a:pt x="32252" y="12208"/>
                  <a:pt x="31774" y="12002"/>
                </a:cubicBezTo>
                <a:cubicBezTo>
                  <a:pt x="29920" y="11203"/>
                  <a:pt x="28835" y="9187"/>
                  <a:pt x="27725" y="7616"/>
                </a:cubicBezTo>
                <a:cubicBezTo>
                  <a:pt x="26378" y="5708"/>
                  <a:pt x="24788" y="3972"/>
                  <a:pt x="23002" y="2463"/>
                </a:cubicBezTo>
                <a:cubicBezTo>
                  <a:pt x="22161" y="1754"/>
                  <a:pt x="21269" y="1092"/>
                  <a:pt x="20261" y="653"/>
                </a:cubicBezTo>
                <a:cubicBezTo>
                  <a:pt x="19222" y="202"/>
                  <a:pt x="17940" y="0"/>
                  <a:pt x="165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rot="-5400000">
            <a:off x="7315165" y="2530063"/>
            <a:ext cx="4218082" cy="1691314"/>
          </a:xfrm>
          <a:custGeom>
            <a:avLst/>
            <a:gdLst/>
            <a:ahLst/>
            <a:cxnLst/>
            <a:rect l="l" t="t" r="r" b="b"/>
            <a:pathLst>
              <a:path w="24268" h="19465" extrusionOk="0">
                <a:moveTo>
                  <a:pt x="22470" y="0"/>
                </a:moveTo>
                <a:cubicBezTo>
                  <a:pt x="22208" y="0"/>
                  <a:pt x="21943" y="37"/>
                  <a:pt x="21683" y="75"/>
                </a:cubicBezTo>
                <a:cubicBezTo>
                  <a:pt x="15483" y="968"/>
                  <a:pt x="9163" y="1230"/>
                  <a:pt x="3198" y="3313"/>
                </a:cubicBezTo>
                <a:cubicBezTo>
                  <a:pt x="1817" y="3796"/>
                  <a:pt x="680" y="4505"/>
                  <a:pt x="467" y="6058"/>
                </a:cubicBezTo>
                <a:cubicBezTo>
                  <a:pt x="0" y="9455"/>
                  <a:pt x="87" y="13251"/>
                  <a:pt x="982" y="16572"/>
                </a:cubicBezTo>
                <a:cubicBezTo>
                  <a:pt x="1188" y="17334"/>
                  <a:pt x="1465" y="18108"/>
                  <a:pt x="2018" y="18673"/>
                </a:cubicBezTo>
                <a:cubicBezTo>
                  <a:pt x="2681" y="19353"/>
                  <a:pt x="3483" y="19464"/>
                  <a:pt x="4340" y="19464"/>
                </a:cubicBezTo>
                <a:cubicBezTo>
                  <a:pt x="4527" y="19464"/>
                  <a:pt x="4716" y="19459"/>
                  <a:pt x="4906" y="19453"/>
                </a:cubicBezTo>
                <a:cubicBezTo>
                  <a:pt x="6391" y="19408"/>
                  <a:pt x="7877" y="19386"/>
                  <a:pt x="9359" y="19314"/>
                </a:cubicBezTo>
                <a:cubicBezTo>
                  <a:pt x="12324" y="19170"/>
                  <a:pt x="15290" y="18905"/>
                  <a:pt x="18219" y="18417"/>
                </a:cubicBezTo>
                <a:cubicBezTo>
                  <a:pt x="20783" y="17989"/>
                  <a:pt x="22168" y="15873"/>
                  <a:pt x="22802" y="13513"/>
                </a:cubicBezTo>
                <a:cubicBezTo>
                  <a:pt x="23426" y="11189"/>
                  <a:pt x="23635" y="8779"/>
                  <a:pt x="23809" y="6387"/>
                </a:cubicBezTo>
                <a:cubicBezTo>
                  <a:pt x="23891" y="5241"/>
                  <a:pt x="23923" y="4084"/>
                  <a:pt x="24066" y="2945"/>
                </a:cubicBezTo>
                <a:cubicBezTo>
                  <a:pt x="24172" y="2107"/>
                  <a:pt x="24267" y="1060"/>
                  <a:pt x="23578" y="384"/>
                </a:cubicBezTo>
                <a:cubicBezTo>
                  <a:pt x="23436" y="245"/>
                  <a:pt x="23252" y="135"/>
                  <a:pt x="23018" y="70"/>
                </a:cubicBezTo>
                <a:cubicBezTo>
                  <a:pt x="22840" y="19"/>
                  <a:pt x="22656" y="0"/>
                  <a:pt x="224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0"/>
          <p:cNvSpPr/>
          <p:nvPr/>
        </p:nvSpPr>
        <p:spPr>
          <a:xfrm rot="10800000" flipH="1">
            <a:off x="3506276" y="4899336"/>
            <a:ext cx="2977817" cy="1086362"/>
          </a:xfrm>
          <a:custGeom>
            <a:avLst/>
            <a:gdLst/>
            <a:ahLst/>
            <a:cxnLst/>
            <a:rect l="l" t="t" r="r" b="b"/>
            <a:pathLst>
              <a:path w="29098" h="10616" extrusionOk="0">
                <a:moveTo>
                  <a:pt x="25760" y="0"/>
                </a:moveTo>
                <a:cubicBezTo>
                  <a:pt x="25173" y="0"/>
                  <a:pt x="24571" y="112"/>
                  <a:pt x="23993" y="225"/>
                </a:cubicBezTo>
                <a:cubicBezTo>
                  <a:pt x="19920" y="1032"/>
                  <a:pt x="15815" y="1598"/>
                  <a:pt x="11753" y="2493"/>
                </a:cubicBezTo>
                <a:cubicBezTo>
                  <a:pt x="9724" y="2942"/>
                  <a:pt x="7696" y="3402"/>
                  <a:pt x="5662" y="3834"/>
                </a:cubicBezTo>
                <a:cubicBezTo>
                  <a:pt x="4662" y="4046"/>
                  <a:pt x="3132" y="4069"/>
                  <a:pt x="2245" y="4758"/>
                </a:cubicBezTo>
                <a:cubicBezTo>
                  <a:pt x="0" y="6506"/>
                  <a:pt x="2715" y="9887"/>
                  <a:pt x="4664" y="10404"/>
                </a:cubicBezTo>
                <a:cubicBezTo>
                  <a:pt x="5236" y="10556"/>
                  <a:pt x="5817" y="10615"/>
                  <a:pt x="6403" y="10615"/>
                </a:cubicBezTo>
                <a:cubicBezTo>
                  <a:pt x="7689" y="10615"/>
                  <a:pt x="8998" y="10327"/>
                  <a:pt x="10275" y="10091"/>
                </a:cubicBezTo>
                <a:cubicBezTo>
                  <a:pt x="13133" y="9562"/>
                  <a:pt x="16040" y="9296"/>
                  <a:pt x="18946" y="9296"/>
                </a:cubicBezTo>
                <a:cubicBezTo>
                  <a:pt x="19940" y="9296"/>
                  <a:pt x="20934" y="9327"/>
                  <a:pt x="21927" y="9389"/>
                </a:cubicBezTo>
                <a:cubicBezTo>
                  <a:pt x="22432" y="9421"/>
                  <a:pt x="22916" y="9444"/>
                  <a:pt x="23375" y="9444"/>
                </a:cubicBezTo>
                <a:cubicBezTo>
                  <a:pt x="25741" y="9444"/>
                  <a:pt x="27420" y="8849"/>
                  <a:pt x="27783" y="5910"/>
                </a:cubicBezTo>
                <a:cubicBezTo>
                  <a:pt x="27983" y="4285"/>
                  <a:pt x="29097" y="1127"/>
                  <a:pt x="27055" y="242"/>
                </a:cubicBezTo>
                <a:cubicBezTo>
                  <a:pt x="26644" y="65"/>
                  <a:pt x="26206" y="0"/>
                  <a:pt x="257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0"/>
          <p:cNvSpPr/>
          <p:nvPr/>
        </p:nvSpPr>
        <p:spPr>
          <a:xfrm>
            <a:off x="8372231" y="697468"/>
            <a:ext cx="940441" cy="1121916"/>
          </a:xfrm>
          <a:custGeom>
            <a:avLst/>
            <a:gdLst/>
            <a:ahLst/>
            <a:cxnLst/>
            <a:rect l="l" t="t" r="r" b="b"/>
            <a:pathLst>
              <a:path w="32337" h="38577" extrusionOk="0">
                <a:moveTo>
                  <a:pt x="15948" y="0"/>
                </a:moveTo>
                <a:cubicBezTo>
                  <a:pt x="15908" y="0"/>
                  <a:pt x="15867" y="10"/>
                  <a:pt x="15826" y="33"/>
                </a:cubicBezTo>
                <a:cubicBezTo>
                  <a:pt x="15643" y="140"/>
                  <a:pt x="15524" y="501"/>
                  <a:pt x="15466" y="693"/>
                </a:cubicBezTo>
                <a:cubicBezTo>
                  <a:pt x="15156" y="1729"/>
                  <a:pt x="15578" y="2876"/>
                  <a:pt x="15825" y="3879"/>
                </a:cubicBezTo>
                <a:cubicBezTo>
                  <a:pt x="16368" y="6086"/>
                  <a:pt x="16128" y="8476"/>
                  <a:pt x="15165" y="10536"/>
                </a:cubicBezTo>
                <a:cubicBezTo>
                  <a:pt x="15115" y="10646"/>
                  <a:pt x="15013" y="10700"/>
                  <a:pt x="14910" y="10700"/>
                </a:cubicBezTo>
                <a:cubicBezTo>
                  <a:pt x="14806" y="10700"/>
                  <a:pt x="14701" y="10644"/>
                  <a:pt x="14648" y="10533"/>
                </a:cubicBezTo>
                <a:cubicBezTo>
                  <a:pt x="13213" y="7504"/>
                  <a:pt x="10960" y="4867"/>
                  <a:pt x="8194" y="2972"/>
                </a:cubicBezTo>
                <a:cubicBezTo>
                  <a:pt x="8142" y="2937"/>
                  <a:pt x="8087" y="2921"/>
                  <a:pt x="8033" y="2921"/>
                </a:cubicBezTo>
                <a:cubicBezTo>
                  <a:pt x="7861" y="2921"/>
                  <a:pt x="7707" y="3081"/>
                  <a:pt x="7756" y="3275"/>
                </a:cubicBezTo>
                <a:cubicBezTo>
                  <a:pt x="8661" y="6931"/>
                  <a:pt x="11143" y="10176"/>
                  <a:pt x="14444" y="11992"/>
                </a:cubicBezTo>
                <a:cubicBezTo>
                  <a:pt x="14565" y="12058"/>
                  <a:pt x="14622" y="12200"/>
                  <a:pt x="14576" y="12329"/>
                </a:cubicBezTo>
                <a:lnTo>
                  <a:pt x="10786" y="23357"/>
                </a:lnTo>
                <a:cubicBezTo>
                  <a:pt x="10742" y="23486"/>
                  <a:pt x="10632" y="23548"/>
                  <a:pt x="10522" y="23548"/>
                </a:cubicBezTo>
                <a:cubicBezTo>
                  <a:pt x="10398" y="23548"/>
                  <a:pt x="10274" y="23469"/>
                  <a:pt x="10243" y="23320"/>
                </a:cubicBezTo>
                <a:cubicBezTo>
                  <a:pt x="9417" y="19242"/>
                  <a:pt x="8345" y="15214"/>
                  <a:pt x="7031" y="11264"/>
                </a:cubicBezTo>
                <a:cubicBezTo>
                  <a:pt x="6989" y="11137"/>
                  <a:pt x="6875" y="11070"/>
                  <a:pt x="6760" y="11070"/>
                </a:cubicBezTo>
                <a:cubicBezTo>
                  <a:pt x="6662" y="11070"/>
                  <a:pt x="6564" y="11118"/>
                  <a:pt x="6509" y="11218"/>
                </a:cubicBezTo>
                <a:cubicBezTo>
                  <a:pt x="4781" y="14429"/>
                  <a:pt x="3120" y="17885"/>
                  <a:pt x="3566" y="21477"/>
                </a:cubicBezTo>
                <a:cubicBezTo>
                  <a:pt x="3881" y="24015"/>
                  <a:pt x="5224" y="26303"/>
                  <a:pt x="6640" y="28433"/>
                </a:cubicBezTo>
                <a:cubicBezTo>
                  <a:pt x="7193" y="29266"/>
                  <a:pt x="7790" y="30206"/>
                  <a:pt x="7610" y="31189"/>
                </a:cubicBezTo>
                <a:cubicBezTo>
                  <a:pt x="7477" y="31922"/>
                  <a:pt x="6937" y="32503"/>
                  <a:pt x="6407" y="33024"/>
                </a:cubicBezTo>
                <a:cubicBezTo>
                  <a:pt x="4517" y="34887"/>
                  <a:pt x="2454" y="36575"/>
                  <a:pt x="249" y="38056"/>
                </a:cubicBezTo>
                <a:cubicBezTo>
                  <a:pt x="1" y="38224"/>
                  <a:pt x="153" y="38577"/>
                  <a:pt x="403" y="38577"/>
                </a:cubicBezTo>
                <a:cubicBezTo>
                  <a:pt x="442" y="38577"/>
                  <a:pt x="484" y="38568"/>
                  <a:pt x="527" y="38548"/>
                </a:cubicBezTo>
                <a:cubicBezTo>
                  <a:pt x="4427" y="36755"/>
                  <a:pt x="7363" y="33015"/>
                  <a:pt x="9361" y="29117"/>
                </a:cubicBezTo>
                <a:cubicBezTo>
                  <a:pt x="10148" y="27582"/>
                  <a:pt x="10902" y="25913"/>
                  <a:pt x="12347" y="24972"/>
                </a:cubicBezTo>
                <a:cubicBezTo>
                  <a:pt x="13655" y="24121"/>
                  <a:pt x="15291" y="24022"/>
                  <a:pt x="16841" y="23874"/>
                </a:cubicBezTo>
                <a:cubicBezTo>
                  <a:pt x="22094" y="23375"/>
                  <a:pt x="27265" y="22046"/>
                  <a:pt x="32107" y="19952"/>
                </a:cubicBezTo>
                <a:cubicBezTo>
                  <a:pt x="32336" y="19854"/>
                  <a:pt x="32331" y="19523"/>
                  <a:pt x="32102" y="19425"/>
                </a:cubicBezTo>
                <a:cubicBezTo>
                  <a:pt x="30424" y="18700"/>
                  <a:pt x="28601" y="18383"/>
                  <a:pt x="26762" y="18383"/>
                </a:cubicBezTo>
                <a:cubicBezTo>
                  <a:pt x="25652" y="18383"/>
                  <a:pt x="24536" y="18499"/>
                  <a:pt x="23441" y="18710"/>
                </a:cubicBezTo>
                <a:cubicBezTo>
                  <a:pt x="22830" y="18826"/>
                  <a:pt x="22227" y="18973"/>
                  <a:pt x="21634" y="19147"/>
                </a:cubicBezTo>
                <a:cubicBezTo>
                  <a:pt x="18265" y="20132"/>
                  <a:pt x="15188" y="21896"/>
                  <a:pt x="12202" y="23752"/>
                </a:cubicBezTo>
                <a:cubicBezTo>
                  <a:pt x="12153" y="23782"/>
                  <a:pt x="12101" y="23796"/>
                  <a:pt x="12052" y="23796"/>
                </a:cubicBezTo>
                <a:cubicBezTo>
                  <a:pt x="11872" y="23796"/>
                  <a:pt x="11718" y="23617"/>
                  <a:pt x="11784" y="23421"/>
                </a:cubicBezTo>
                <a:lnTo>
                  <a:pt x="14282" y="16129"/>
                </a:lnTo>
                <a:cubicBezTo>
                  <a:pt x="14322" y="16015"/>
                  <a:pt x="14428" y="15941"/>
                  <a:pt x="14549" y="15941"/>
                </a:cubicBezTo>
                <a:cubicBezTo>
                  <a:pt x="14551" y="15941"/>
                  <a:pt x="14554" y="15941"/>
                  <a:pt x="14557" y="15941"/>
                </a:cubicBezTo>
                <a:cubicBezTo>
                  <a:pt x="14748" y="15946"/>
                  <a:pt x="14939" y="15948"/>
                  <a:pt x="15130" y="15948"/>
                </a:cubicBezTo>
                <a:cubicBezTo>
                  <a:pt x="20505" y="15948"/>
                  <a:pt x="25863" y="14000"/>
                  <a:pt x="29978" y="10539"/>
                </a:cubicBezTo>
                <a:cubicBezTo>
                  <a:pt x="30129" y="10413"/>
                  <a:pt x="30106" y="10164"/>
                  <a:pt x="29931" y="10073"/>
                </a:cubicBezTo>
                <a:cubicBezTo>
                  <a:pt x="28725" y="9443"/>
                  <a:pt x="27375" y="9163"/>
                  <a:pt x="26006" y="9163"/>
                </a:cubicBezTo>
                <a:cubicBezTo>
                  <a:pt x="24599" y="9163"/>
                  <a:pt x="23172" y="9459"/>
                  <a:pt x="21865" y="9976"/>
                </a:cubicBezTo>
                <a:cubicBezTo>
                  <a:pt x="19607" y="10868"/>
                  <a:pt x="17641" y="12347"/>
                  <a:pt x="15820" y="13969"/>
                </a:cubicBezTo>
                <a:cubicBezTo>
                  <a:pt x="15762" y="14021"/>
                  <a:pt x="15696" y="14044"/>
                  <a:pt x="15632" y="14044"/>
                </a:cubicBezTo>
                <a:cubicBezTo>
                  <a:pt x="15458" y="14044"/>
                  <a:pt x="15299" y="13877"/>
                  <a:pt x="15360" y="13678"/>
                </a:cubicBezTo>
                <a:cubicBezTo>
                  <a:pt x="15817" y="12182"/>
                  <a:pt x="15728" y="10433"/>
                  <a:pt x="16620" y="9132"/>
                </a:cubicBezTo>
                <a:cubicBezTo>
                  <a:pt x="17340" y="8083"/>
                  <a:pt x="18564" y="7522"/>
                  <a:pt x="19705" y="6964"/>
                </a:cubicBezTo>
                <a:cubicBezTo>
                  <a:pt x="22750" y="5473"/>
                  <a:pt x="25634" y="3650"/>
                  <a:pt x="28285" y="1536"/>
                </a:cubicBezTo>
                <a:cubicBezTo>
                  <a:pt x="28493" y="1368"/>
                  <a:pt x="28370" y="1027"/>
                  <a:pt x="28111" y="1027"/>
                </a:cubicBezTo>
                <a:cubicBezTo>
                  <a:pt x="28104" y="1027"/>
                  <a:pt x="28097" y="1028"/>
                  <a:pt x="28090" y="1028"/>
                </a:cubicBezTo>
                <a:cubicBezTo>
                  <a:pt x="26134" y="1161"/>
                  <a:pt x="24231" y="1863"/>
                  <a:pt x="22518" y="2830"/>
                </a:cubicBezTo>
                <a:cubicBezTo>
                  <a:pt x="20736" y="3836"/>
                  <a:pt x="19132" y="5121"/>
                  <a:pt x="17558" y="6430"/>
                </a:cubicBezTo>
                <a:cubicBezTo>
                  <a:pt x="17503" y="6476"/>
                  <a:pt x="17440" y="6496"/>
                  <a:pt x="17379" y="6496"/>
                </a:cubicBezTo>
                <a:cubicBezTo>
                  <a:pt x="17232" y="6496"/>
                  <a:pt x="17094" y="6379"/>
                  <a:pt x="17095" y="6209"/>
                </a:cubicBezTo>
                <a:cubicBezTo>
                  <a:pt x="17105" y="4674"/>
                  <a:pt x="17015" y="3141"/>
                  <a:pt x="16830" y="1617"/>
                </a:cubicBezTo>
                <a:cubicBezTo>
                  <a:pt x="16772" y="1154"/>
                  <a:pt x="16677" y="636"/>
                  <a:pt x="16365" y="271"/>
                </a:cubicBezTo>
                <a:cubicBezTo>
                  <a:pt x="16266" y="155"/>
                  <a:pt x="16108" y="0"/>
                  <a:pt x="159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3100"/>
              <a:buFont typeface="Pathway Gothic One"/>
              <a:buNone/>
              <a:defRPr sz="3100">
                <a:solidFill>
                  <a:schemeClr val="dk1"/>
                </a:solidFill>
                <a:latin typeface="Pathway Gothic One"/>
                <a:ea typeface="Pathway Gothic One"/>
                <a:cs typeface="Pathway Gothic One"/>
                <a:sym typeface="Pathway Gothic One"/>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20000" y="1391325"/>
            <a:ext cx="7704000" cy="32121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00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7" r:id="rId4"/>
    <p:sldLayoutId id="2147483670" r:id="rId5"/>
    <p:sldLayoutId id="2147483673" r:id="rId6"/>
    <p:sldLayoutId id="2147483674" r:id="rId7"/>
    <p:sldLayoutId id="2147483675" r:id="rId8"/>
    <p:sldLayoutId id="2147483676"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3"/>
          <p:cNvSpPr txBox="1">
            <a:spLocks noGrp="1"/>
          </p:cNvSpPr>
          <p:nvPr>
            <p:ph type="ctrTitle"/>
          </p:nvPr>
        </p:nvSpPr>
        <p:spPr>
          <a:xfrm>
            <a:off x="852407" y="1101475"/>
            <a:ext cx="7493429" cy="228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8600" dirty="0">
                <a:solidFill>
                  <a:schemeClr val="accent4"/>
                </a:solidFill>
              </a:rPr>
              <a:t>Potato Disease</a:t>
            </a:r>
            <a:br>
              <a:rPr lang="en" dirty="0"/>
            </a:br>
            <a:r>
              <a:rPr lang="en" dirty="0"/>
              <a:t>Prediction using CNN</a:t>
            </a:r>
            <a:endParaRPr dirty="0">
              <a:solidFill>
                <a:schemeClr val="accent1"/>
              </a:solidFill>
            </a:endParaRPr>
          </a:p>
        </p:txBody>
      </p:sp>
      <p:sp>
        <p:nvSpPr>
          <p:cNvPr id="417" name="Google Shape;417;p33"/>
          <p:cNvSpPr/>
          <p:nvPr/>
        </p:nvSpPr>
        <p:spPr>
          <a:xfrm>
            <a:off x="1025368" y="2654908"/>
            <a:ext cx="728908" cy="614944"/>
          </a:xfrm>
          <a:custGeom>
            <a:avLst/>
            <a:gdLst/>
            <a:ahLst/>
            <a:cxnLst/>
            <a:rect l="l" t="t" r="r" b="b"/>
            <a:pathLst>
              <a:path w="13828" h="11666" extrusionOk="0">
                <a:moveTo>
                  <a:pt x="11902" y="622"/>
                </a:moveTo>
                <a:cubicBezTo>
                  <a:pt x="11993" y="622"/>
                  <a:pt x="12084" y="623"/>
                  <a:pt x="12176" y="626"/>
                </a:cubicBezTo>
                <a:cubicBezTo>
                  <a:pt x="11748" y="854"/>
                  <a:pt x="11336" y="1117"/>
                  <a:pt x="10943" y="1400"/>
                </a:cubicBezTo>
                <a:cubicBezTo>
                  <a:pt x="10565" y="1156"/>
                  <a:pt x="10148" y="999"/>
                  <a:pt x="9708" y="944"/>
                </a:cubicBezTo>
                <a:cubicBezTo>
                  <a:pt x="10413" y="725"/>
                  <a:pt x="11153" y="622"/>
                  <a:pt x="11902" y="622"/>
                </a:cubicBezTo>
                <a:close/>
                <a:moveTo>
                  <a:pt x="9181" y="1132"/>
                </a:moveTo>
                <a:cubicBezTo>
                  <a:pt x="9191" y="1137"/>
                  <a:pt x="9204" y="1138"/>
                  <a:pt x="9215" y="1138"/>
                </a:cubicBezTo>
                <a:cubicBezTo>
                  <a:pt x="9219" y="1138"/>
                  <a:pt x="9223" y="1138"/>
                  <a:pt x="9227" y="1138"/>
                </a:cubicBezTo>
                <a:cubicBezTo>
                  <a:pt x="9787" y="1138"/>
                  <a:pt x="10315" y="1253"/>
                  <a:pt x="10812" y="1497"/>
                </a:cubicBezTo>
                <a:cubicBezTo>
                  <a:pt x="10488" y="1739"/>
                  <a:pt x="10174" y="1996"/>
                  <a:pt x="9880" y="2259"/>
                </a:cubicBezTo>
                <a:cubicBezTo>
                  <a:pt x="9845" y="2290"/>
                  <a:pt x="9811" y="2323"/>
                  <a:pt x="9777" y="2356"/>
                </a:cubicBezTo>
                <a:cubicBezTo>
                  <a:pt x="9795" y="2326"/>
                  <a:pt x="9795" y="2287"/>
                  <a:pt x="9762" y="2266"/>
                </a:cubicBezTo>
                <a:cubicBezTo>
                  <a:pt x="9330" y="1986"/>
                  <a:pt x="8732" y="1780"/>
                  <a:pt x="8170" y="1780"/>
                </a:cubicBezTo>
                <a:cubicBezTo>
                  <a:pt x="8094" y="1780"/>
                  <a:pt x="8019" y="1784"/>
                  <a:pt x="7945" y="1791"/>
                </a:cubicBezTo>
                <a:cubicBezTo>
                  <a:pt x="8337" y="1525"/>
                  <a:pt x="8749" y="1305"/>
                  <a:pt x="9181" y="1132"/>
                </a:cubicBezTo>
                <a:close/>
                <a:moveTo>
                  <a:pt x="8294" y="2015"/>
                </a:moveTo>
                <a:cubicBezTo>
                  <a:pt x="8380" y="2015"/>
                  <a:pt x="8467" y="2019"/>
                  <a:pt x="8554" y="2030"/>
                </a:cubicBezTo>
                <a:cubicBezTo>
                  <a:pt x="8963" y="2079"/>
                  <a:pt x="9335" y="2210"/>
                  <a:pt x="9706" y="2382"/>
                </a:cubicBezTo>
                <a:cubicBezTo>
                  <a:pt x="9714" y="2386"/>
                  <a:pt x="9721" y="2388"/>
                  <a:pt x="9728" y="2388"/>
                </a:cubicBezTo>
                <a:cubicBezTo>
                  <a:pt x="9736" y="2388"/>
                  <a:pt x="9744" y="2385"/>
                  <a:pt x="9752" y="2382"/>
                </a:cubicBezTo>
                <a:lnTo>
                  <a:pt x="9752" y="2382"/>
                </a:lnTo>
                <a:cubicBezTo>
                  <a:pt x="9557" y="2562"/>
                  <a:pt x="9371" y="2750"/>
                  <a:pt x="9196" y="2942"/>
                </a:cubicBezTo>
                <a:cubicBezTo>
                  <a:pt x="9191" y="2914"/>
                  <a:pt x="9176" y="2889"/>
                  <a:pt x="9148" y="2875"/>
                </a:cubicBezTo>
                <a:cubicBezTo>
                  <a:pt x="8661" y="2622"/>
                  <a:pt x="8130" y="2482"/>
                  <a:pt x="7595" y="2482"/>
                </a:cubicBezTo>
                <a:cubicBezTo>
                  <a:pt x="7411" y="2482"/>
                  <a:pt x="7227" y="2498"/>
                  <a:pt x="7044" y="2533"/>
                </a:cubicBezTo>
                <a:cubicBezTo>
                  <a:pt x="7212" y="2366"/>
                  <a:pt x="7397" y="2209"/>
                  <a:pt x="7589" y="2056"/>
                </a:cubicBezTo>
                <a:cubicBezTo>
                  <a:pt x="7826" y="2047"/>
                  <a:pt x="8058" y="2015"/>
                  <a:pt x="8294" y="2015"/>
                </a:cubicBezTo>
                <a:close/>
                <a:moveTo>
                  <a:pt x="12367" y="868"/>
                </a:moveTo>
                <a:cubicBezTo>
                  <a:pt x="12076" y="1395"/>
                  <a:pt x="11953" y="1991"/>
                  <a:pt x="11856" y="2596"/>
                </a:cubicBezTo>
                <a:cubicBezTo>
                  <a:pt x="11835" y="2729"/>
                  <a:pt x="11812" y="2860"/>
                  <a:pt x="11793" y="2991"/>
                </a:cubicBezTo>
                <a:cubicBezTo>
                  <a:pt x="11636" y="2513"/>
                  <a:pt x="11334" y="2078"/>
                  <a:pt x="10968" y="1739"/>
                </a:cubicBezTo>
                <a:cubicBezTo>
                  <a:pt x="11415" y="1423"/>
                  <a:pt x="11883" y="1133"/>
                  <a:pt x="12367" y="868"/>
                </a:cubicBezTo>
                <a:close/>
                <a:moveTo>
                  <a:pt x="7606" y="2726"/>
                </a:moveTo>
                <a:cubicBezTo>
                  <a:pt x="8095" y="2726"/>
                  <a:pt x="8574" y="2832"/>
                  <a:pt x="9045" y="3069"/>
                </a:cubicBezTo>
                <a:cubicBezTo>
                  <a:pt x="9053" y="3073"/>
                  <a:pt x="9061" y="3076"/>
                  <a:pt x="9070" y="3078"/>
                </a:cubicBezTo>
                <a:cubicBezTo>
                  <a:pt x="8873" y="3295"/>
                  <a:pt x="8688" y="3521"/>
                  <a:pt x="8510" y="3752"/>
                </a:cubicBezTo>
                <a:lnTo>
                  <a:pt x="8500" y="3742"/>
                </a:lnTo>
                <a:cubicBezTo>
                  <a:pt x="8081" y="3488"/>
                  <a:pt x="7623" y="3369"/>
                  <a:pt x="7162" y="3369"/>
                </a:cubicBezTo>
                <a:cubicBezTo>
                  <a:pt x="6817" y="3369"/>
                  <a:pt x="6471" y="3435"/>
                  <a:pt x="6137" y="3562"/>
                </a:cubicBezTo>
                <a:cubicBezTo>
                  <a:pt x="6329" y="3307"/>
                  <a:pt x="6536" y="3061"/>
                  <a:pt x="6754" y="2826"/>
                </a:cubicBezTo>
                <a:cubicBezTo>
                  <a:pt x="7042" y="2761"/>
                  <a:pt x="7326" y="2726"/>
                  <a:pt x="7606" y="2726"/>
                </a:cubicBezTo>
                <a:close/>
                <a:moveTo>
                  <a:pt x="7086" y="3587"/>
                </a:moveTo>
                <a:cubicBezTo>
                  <a:pt x="7532" y="3587"/>
                  <a:pt x="7976" y="3699"/>
                  <a:pt x="8399" y="3899"/>
                </a:cubicBezTo>
                <a:cubicBezTo>
                  <a:pt x="8191" y="4177"/>
                  <a:pt x="7990" y="4464"/>
                  <a:pt x="7800" y="4758"/>
                </a:cubicBezTo>
                <a:cubicBezTo>
                  <a:pt x="7790" y="4748"/>
                  <a:pt x="7780" y="4740"/>
                  <a:pt x="7765" y="4734"/>
                </a:cubicBezTo>
                <a:cubicBezTo>
                  <a:pt x="7219" y="4528"/>
                  <a:pt x="6648" y="4435"/>
                  <a:pt x="6072" y="4435"/>
                </a:cubicBezTo>
                <a:cubicBezTo>
                  <a:pt x="5891" y="4435"/>
                  <a:pt x="5709" y="4444"/>
                  <a:pt x="5527" y="4462"/>
                </a:cubicBezTo>
                <a:cubicBezTo>
                  <a:pt x="5661" y="4241"/>
                  <a:pt x="5802" y="4027"/>
                  <a:pt x="5951" y="3817"/>
                </a:cubicBezTo>
                <a:cubicBezTo>
                  <a:pt x="5961" y="3820"/>
                  <a:pt x="5972" y="3823"/>
                  <a:pt x="5983" y="3823"/>
                </a:cubicBezTo>
                <a:cubicBezTo>
                  <a:pt x="5994" y="3823"/>
                  <a:pt x="6005" y="3820"/>
                  <a:pt x="6018" y="3816"/>
                </a:cubicBezTo>
                <a:cubicBezTo>
                  <a:pt x="6368" y="3659"/>
                  <a:pt x="6728" y="3587"/>
                  <a:pt x="7086" y="3587"/>
                </a:cubicBezTo>
                <a:close/>
                <a:moveTo>
                  <a:pt x="10762" y="1893"/>
                </a:moveTo>
                <a:cubicBezTo>
                  <a:pt x="11246" y="2333"/>
                  <a:pt x="11523" y="2855"/>
                  <a:pt x="11712" y="3456"/>
                </a:cubicBezTo>
                <a:cubicBezTo>
                  <a:pt x="11622" y="3932"/>
                  <a:pt x="11511" y="4405"/>
                  <a:pt x="11349" y="4871"/>
                </a:cubicBezTo>
                <a:cubicBezTo>
                  <a:pt x="11334" y="4905"/>
                  <a:pt x="11320" y="4941"/>
                  <a:pt x="11308" y="4977"/>
                </a:cubicBezTo>
                <a:cubicBezTo>
                  <a:pt x="11112" y="4046"/>
                  <a:pt x="10711" y="3145"/>
                  <a:pt x="10148" y="2382"/>
                </a:cubicBezTo>
                <a:cubicBezTo>
                  <a:pt x="10346" y="2210"/>
                  <a:pt x="10551" y="2048"/>
                  <a:pt x="10762" y="1893"/>
                </a:cubicBezTo>
                <a:close/>
                <a:moveTo>
                  <a:pt x="6023" y="4652"/>
                </a:moveTo>
                <a:cubicBezTo>
                  <a:pt x="6592" y="4652"/>
                  <a:pt x="7146" y="4734"/>
                  <a:pt x="7711" y="4884"/>
                </a:cubicBezTo>
                <a:lnTo>
                  <a:pt x="7716" y="4884"/>
                </a:lnTo>
                <a:cubicBezTo>
                  <a:pt x="7638" y="5007"/>
                  <a:pt x="7561" y="5130"/>
                  <a:pt x="7486" y="5254"/>
                </a:cubicBezTo>
                <a:cubicBezTo>
                  <a:pt x="7489" y="5220"/>
                  <a:pt x="7472" y="5184"/>
                  <a:pt x="7430" y="5167"/>
                </a:cubicBezTo>
                <a:cubicBezTo>
                  <a:pt x="7004" y="5014"/>
                  <a:pt x="6566" y="4941"/>
                  <a:pt x="6125" y="4941"/>
                </a:cubicBezTo>
                <a:cubicBezTo>
                  <a:pt x="5814" y="4941"/>
                  <a:pt x="5500" y="4978"/>
                  <a:pt x="5190" y="5048"/>
                </a:cubicBezTo>
                <a:cubicBezTo>
                  <a:pt x="5257" y="4927"/>
                  <a:pt x="5325" y="4806"/>
                  <a:pt x="5394" y="4684"/>
                </a:cubicBezTo>
                <a:lnTo>
                  <a:pt x="5399" y="4684"/>
                </a:lnTo>
                <a:cubicBezTo>
                  <a:pt x="5610" y="4662"/>
                  <a:pt x="5817" y="4652"/>
                  <a:pt x="6023" y="4652"/>
                </a:cubicBezTo>
                <a:close/>
                <a:moveTo>
                  <a:pt x="6110" y="5154"/>
                </a:moveTo>
                <a:cubicBezTo>
                  <a:pt x="6531" y="5154"/>
                  <a:pt x="6950" y="5217"/>
                  <a:pt x="7374" y="5334"/>
                </a:cubicBezTo>
                <a:cubicBezTo>
                  <a:pt x="7383" y="5336"/>
                  <a:pt x="7391" y="5337"/>
                  <a:pt x="7398" y="5337"/>
                </a:cubicBezTo>
                <a:cubicBezTo>
                  <a:pt x="7415" y="5337"/>
                  <a:pt x="7431" y="5333"/>
                  <a:pt x="7443" y="5326"/>
                </a:cubicBezTo>
                <a:lnTo>
                  <a:pt x="7443" y="5326"/>
                </a:lnTo>
                <a:cubicBezTo>
                  <a:pt x="7271" y="5607"/>
                  <a:pt x="7106" y="5894"/>
                  <a:pt x="6942" y="6182"/>
                </a:cubicBezTo>
                <a:cubicBezTo>
                  <a:pt x="6916" y="6229"/>
                  <a:pt x="6887" y="6278"/>
                  <a:pt x="6860" y="6327"/>
                </a:cubicBezTo>
                <a:cubicBezTo>
                  <a:pt x="6457" y="6131"/>
                  <a:pt x="5990" y="6017"/>
                  <a:pt x="5529" y="6017"/>
                </a:cubicBezTo>
                <a:cubicBezTo>
                  <a:pt x="5222" y="6017"/>
                  <a:pt x="4917" y="6067"/>
                  <a:pt x="4635" y="6179"/>
                </a:cubicBezTo>
                <a:cubicBezTo>
                  <a:pt x="4664" y="6108"/>
                  <a:pt x="4695" y="6038"/>
                  <a:pt x="4728" y="5969"/>
                </a:cubicBezTo>
                <a:cubicBezTo>
                  <a:pt x="4836" y="5737"/>
                  <a:pt x="4951" y="5506"/>
                  <a:pt x="5072" y="5277"/>
                </a:cubicBezTo>
                <a:cubicBezTo>
                  <a:pt x="5076" y="5277"/>
                  <a:pt x="5080" y="5278"/>
                  <a:pt x="5085" y="5278"/>
                </a:cubicBezTo>
                <a:cubicBezTo>
                  <a:pt x="5093" y="5278"/>
                  <a:pt x="5101" y="5277"/>
                  <a:pt x="5109" y="5274"/>
                </a:cubicBezTo>
                <a:cubicBezTo>
                  <a:pt x="5446" y="5193"/>
                  <a:pt x="5779" y="5154"/>
                  <a:pt x="6110" y="5154"/>
                </a:cubicBezTo>
                <a:close/>
                <a:moveTo>
                  <a:pt x="5512" y="6265"/>
                </a:moveTo>
                <a:cubicBezTo>
                  <a:pt x="5932" y="6265"/>
                  <a:pt x="6337" y="6325"/>
                  <a:pt x="6775" y="6476"/>
                </a:cubicBezTo>
                <a:cubicBezTo>
                  <a:pt x="6581" y="6820"/>
                  <a:pt x="6383" y="7172"/>
                  <a:pt x="6170" y="7520"/>
                </a:cubicBezTo>
                <a:cubicBezTo>
                  <a:pt x="5751" y="7293"/>
                  <a:pt x="5247" y="7143"/>
                  <a:pt x="4754" y="7143"/>
                </a:cubicBezTo>
                <a:cubicBezTo>
                  <a:pt x="4577" y="7143"/>
                  <a:pt x="4401" y="7162"/>
                  <a:pt x="4231" y="7205"/>
                </a:cubicBezTo>
                <a:cubicBezTo>
                  <a:pt x="4349" y="6894"/>
                  <a:pt x="4461" y="6589"/>
                  <a:pt x="4581" y="6303"/>
                </a:cubicBezTo>
                <a:cubicBezTo>
                  <a:pt x="4596" y="6322"/>
                  <a:pt x="4618" y="6335"/>
                  <a:pt x="4643" y="6335"/>
                </a:cubicBezTo>
                <a:cubicBezTo>
                  <a:pt x="4646" y="6335"/>
                  <a:pt x="4648" y="6334"/>
                  <a:pt x="4651" y="6334"/>
                </a:cubicBezTo>
                <a:cubicBezTo>
                  <a:pt x="4954" y="6291"/>
                  <a:pt x="5237" y="6265"/>
                  <a:pt x="5512" y="6265"/>
                </a:cubicBezTo>
                <a:close/>
                <a:moveTo>
                  <a:pt x="9975" y="2533"/>
                </a:moveTo>
                <a:cubicBezTo>
                  <a:pt x="10501" y="3392"/>
                  <a:pt x="10911" y="4262"/>
                  <a:pt x="11218" y="5216"/>
                </a:cubicBezTo>
                <a:cubicBezTo>
                  <a:pt x="11104" y="5508"/>
                  <a:pt x="10976" y="5792"/>
                  <a:pt x="10837" y="6071"/>
                </a:cubicBezTo>
                <a:cubicBezTo>
                  <a:pt x="10696" y="4999"/>
                  <a:pt x="10156" y="4022"/>
                  <a:pt x="9317" y="3315"/>
                </a:cubicBezTo>
                <a:cubicBezTo>
                  <a:pt x="9298" y="3299"/>
                  <a:pt x="9280" y="3292"/>
                  <a:pt x="9262" y="3292"/>
                </a:cubicBezTo>
                <a:cubicBezTo>
                  <a:pt x="9188" y="3292"/>
                  <a:pt x="9133" y="3409"/>
                  <a:pt x="9207" y="3475"/>
                </a:cubicBezTo>
                <a:cubicBezTo>
                  <a:pt x="10058" y="4220"/>
                  <a:pt x="10572" y="5239"/>
                  <a:pt x="10695" y="6345"/>
                </a:cubicBezTo>
                <a:cubicBezTo>
                  <a:pt x="10475" y="6753"/>
                  <a:pt x="10230" y="7146"/>
                  <a:pt x="9958" y="7520"/>
                </a:cubicBezTo>
                <a:cubicBezTo>
                  <a:pt x="9994" y="6375"/>
                  <a:pt x="9269" y="5048"/>
                  <a:pt x="8458" y="4374"/>
                </a:cubicBezTo>
                <a:cubicBezTo>
                  <a:pt x="8445" y="4362"/>
                  <a:pt x="8430" y="4358"/>
                  <a:pt x="8416" y="4358"/>
                </a:cubicBezTo>
                <a:cubicBezTo>
                  <a:pt x="8405" y="4358"/>
                  <a:pt x="8394" y="4360"/>
                  <a:pt x="8384" y="4365"/>
                </a:cubicBezTo>
                <a:cubicBezTo>
                  <a:pt x="8636" y="3997"/>
                  <a:pt x="8906" y="3639"/>
                  <a:pt x="9209" y="3302"/>
                </a:cubicBezTo>
                <a:cubicBezTo>
                  <a:pt x="9454" y="3028"/>
                  <a:pt x="9709" y="2773"/>
                  <a:pt x="9975" y="2533"/>
                </a:cubicBezTo>
                <a:close/>
                <a:moveTo>
                  <a:pt x="8330" y="4442"/>
                </a:moveTo>
                <a:lnTo>
                  <a:pt x="8330" y="4442"/>
                </a:lnTo>
                <a:cubicBezTo>
                  <a:pt x="8328" y="4460"/>
                  <a:pt x="8333" y="4478"/>
                  <a:pt x="8348" y="4495"/>
                </a:cubicBezTo>
                <a:cubicBezTo>
                  <a:pt x="8782" y="4992"/>
                  <a:pt x="9160" y="5499"/>
                  <a:pt x="9412" y="6115"/>
                </a:cubicBezTo>
                <a:cubicBezTo>
                  <a:pt x="9641" y="6671"/>
                  <a:pt x="9665" y="7216"/>
                  <a:pt x="9754" y="7786"/>
                </a:cubicBezTo>
                <a:cubicBezTo>
                  <a:pt x="9608" y="7980"/>
                  <a:pt x="9454" y="8165"/>
                  <a:pt x="9294" y="8342"/>
                </a:cubicBezTo>
                <a:cubicBezTo>
                  <a:pt x="9313" y="7154"/>
                  <a:pt x="8939" y="5745"/>
                  <a:pt x="8107" y="4946"/>
                </a:cubicBezTo>
                <a:cubicBezTo>
                  <a:pt x="8088" y="4929"/>
                  <a:pt x="8066" y="4923"/>
                  <a:pt x="8045" y="4923"/>
                </a:cubicBezTo>
                <a:cubicBezTo>
                  <a:pt x="8036" y="4923"/>
                  <a:pt x="8026" y="4924"/>
                  <a:pt x="8017" y="4927"/>
                </a:cubicBezTo>
                <a:cubicBezTo>
                  <a:pt x="8119" y="4763"/>
                  <a:pt x="8224" y="4601"/>
                  <a:pt x="8330" y="4442"/>
                </a:cubicBezTo>
                <a:close/>
                <a:moveTo>
                  <a:pt x="4654" y="7393"/>
                </a:moveTo>
                <a:cubicBezTo>
                  <a:pt x="5138" y="7393"/>
                  <a:pt x="5588" y="7461"/>
                  <a:pt x="6067" y="7687"/>
                </a:cubicBezTo>
                <a:cubicBezTo>
                  <a:pt x="5887" y="7974"/>
                  <a:pt x="5697" y="8255"/>
                  <a:pt x="5494" y="8522"/>
                </a:cubicBezTo>
                <a:cubicBezTo>
                  <a:pt x="5486" y="8519"/>
                  <a:pt x="5478" y="8512"/>
                  <a:pt x="5469" y="8509"/>
                </a:cubicBezTo>
                <a:cubicBezTo>
                  <a:pt x="5110" y="8359"/>
                  <a:pt x="4734" y="8293"/>
                  <a:pt x="4355" y="8293"/>
                </a:cubicBezTo>
                <a:cubicBezTo>
                  <a:pt x="4148" y="8293"/>
                  <a:pt x="3940" y="8313"/>
                  <a:pt x="3733" y="8348"/>
                </a:cubicBezTo>
                <a:cubicBezTo>
                  <a:pt x="3889" y="8047"/>
                  <a:pt x="4025" y="7732"/>
                  <a:pt x="4151" y="7412"/>
                </a:cubicBezTo>
                <a:cubicBezTo>
                  <a:pt x="4324" y="7400"/>
                  <a:pt x="4491" y="7393"/>
                  <a:pt x="4654" y="7393"/>
                </a:cubicBezTo>
                <a:close/>
                <a:moveTo>
                  <a:pt x="4223" y="8516"/>
                </a:moveTo>
                <a:cubicBezTo>
                  <a:pt x="4608" y="8516"/>
                  <a:pt x="4987" y="8579"/>
                  <a:pt x="5371" y="8682"/>
                </a:cubicBezTo>
                <a:cubicBezTo>
                  <a:pt x="5286" y="8790"/>
                  <a:pt x="5196" y="8895"/>
                  <a:pt x="5106" y="8996"/>
                </a:cubicBezTo>
                <a:cubicBezTo>
                  <a:pt x="4769" y="8865"/>
                  <a:pt x="4416" y="8805"/>
                  <a:pt x="4059" y="8805"/>
                </a:cubicBezTo>
                <a:cubicBezTo>
                  <a:pt x="3848" y="8805"/>
                  <a:pt x="3635" y="8826"/>
                  <a:pt x="3424" y="8866"/>
                </a:cubicBezTo>
                <a:cubicBezTo>
                  <a:pt x="3489" y="8772"/>
                  <a:pt x="3552" y="8672"/>
                  <a:pt x="3610" y="8571"/>
                </a:cubicBezTo>
                <a:cubicBezTo>
                  <a:pt x="3818" y="8533"/>
                  <a:pt x="4021" y="8516"/>
                  <a:pt x="4223" y="8516"/>
                </a:cubicBezTo>
                <a:close/>
                <a:moveTo>
                  <a:pt x="7962" y="5015"/>
                </a:moveTo>
                <a:cubicBezTo>
                  <a:pt x="7963" y="5023"/>
                  <a:pt x="7963" y="5031"/>
                  <a:pt x="7968" y="5040"/>
                </a:cubicBezTo>
                <a:cubicBezTo>
                  <a:pt x="8271" y="5650"/>
                  <a:pt x="8643" y="6187"/>
                  <a:pt x="8844" y="6851"/>
                </a:cubicBezTo>
                <a:cubicBezTo>
                  <a:pt x="9011" y="7406"/>
                  <a:pt x="9083" y="7970"/>
                  <a:pt x="9106" y="8543"/>
                </a:cubicBezTo>
                <a:cubicBezTo>
                  <a:pt x="9048" y="8609"/>
                  <a:pt x="8988" y="8669"/>
                  <a:pt x="8927" y="8731"/>
                </a:cubicBezTo>
                <a:cubicBezTo>
                  <a:pt x="8726" y="8934"/>
                  <a:pt x="8513" y="9126"/>
                  <a:pt x="8296" y="9314"/>
                </a:cubicBezTo>
                <a:cubicBezTo>
                  <a:pt x="8355" y="8301"/>
                  <a:pt x="7978" y="7324"/>
                  <a:pt x="7266" y="6583"/>
                </a:cubicBezTo>
                <a:cubicBezTo>
                  <a:pt x="7244" y="6560"/>
                  <a:pt x="7218" y="6550"/>
                  <a:pt x="7192" y="6550"/>
                </a:cubicBezTo>
                <a:cubicBezTo>
                  <a:pt x="7113" y="6550"/>
                  <a:pt x="7041" y="6643"/>
                  <a:pt x="7109" y="6720"/>
                </a:cubicBezTo>
                <a:cubicBezTo>
                  <a:pt x="7782" y="7489"/>
                  <a:pt x="8119" y="8448"/>
                  <a:pt x="8119" y="9460"/>
                </a:cubicBezTo>
                <a:cubicBezTo>
                  <a:pt x="7703" y="9798"/>
                  <a:pt x="7258" y="10108"/>
                  <a:pt x="6792" y="10376"/>
                </a:cubicBezTo>
                <a:cubicBezTo>
                  <a:pt x="7171" y="9430"/>
                  <a:pt x="7078" y="8334"/>
                  <a:pt x="6554" y="7457"/>
                </a:cubicBezTo>
                <a:cubicBezTo>
                  <a:pt x="7036" y="6648"/>
                  <a:pt x="7471" y="5814"/>
                  <a:pt x="7962" y="5015"/>
                </a:cubicBezTo>
                <a:close/>
                <a:moveTo>
                  <a:pt x="4077" y="8984"/>
                </a:moveTo>
                <a:cubicBezTo>
                  <a:pt x="4388" y="8984"/>
                  <a:pt x="4694" y="9029"/>
                  <a:pt x="5003" y="9108"/>
                </a:cubicBezTo>
                <a:cubicBezTo>
                  <a:pt x="4599" y="9540"/>
                  <a:pt x="4141" y="9910"/>
                  <a:pt x="3601" y="10171"/>
                </a:cubicBezTo>
                <a:cubicBezTo>
                  <a:pt x="3388" y="10273"/>
                  <a:pt x="3159" y="10358"/>
                  <a:pt x="2918" y="10415"/>
                </a:cubicBezTo>
                <a:cubicBezTo>
                  <a:pt x="2938" y="10399"/>
                  <a:pt x="2949" y="10376"/>
                  <a:pt x="2946" y="10345"/>
                </a:cubicBezTo>
                <a:cubicBezTo>
                  <a:pt x="2907" y="10075"/>
                  <a:pt x="2742" y="9854"/>
                  <a:pt x="2514" y="9731"/>
                </a:cubicBezTo>
                <a:cubicBezTo>
                  <a:pt x="2841" y="9545"/>
                  <a:pt x="3108" y="9289"/>
                  <a:pt x="3332" y="8993"/>
                </a:cubicBezTo>
                <a:cubicBezTo>
                  <a:pt x="3345" y="9027"/>
                  <a:pt x="3372" y="9052"/>
                  <a:pt x="3412" y="9052"/>
                </a:cubicBezTo>
                <a:cubicBezTo>
                  <a:pt x="3419" y="9052"/>
                  <a:pt x="3425" y="9052"/>
                  <a:pt x="3432" y="9050"/>
                </a:cubicBezTo>
                <a:cubicBezTo>
                  <a:pt x="3651" y="9005"/>
                  <a:pt x="3865" y="8984"/>
                  <a:pt x="4077" y="8984"/>
                </a:cubicBezTo>
                <a:close/>
                <a:moveTo>
                  <a:pt x="328" y="9168"/>
                </a:moveTo>
                <a:lnTo>
                  <a:pt x="328" y="9168"/>
                </a:lnTo>
                <a:cubicBezTo>
                  <a:pt x="423" y="9419"/>
                  <a:pt x="611" y="9633"/>
                  <a:pt x="861" y="9787"/>
                </a:cubicBezTo>
                <a:cubicBezTo>
                  <a:pt x="958" y="9846"/>
                  <a:pt x="1059" y="9892"/>
                  <a:pt x="1164" y="9923"/>
                </a:cubicBezTo>
                <a:cubicBezTo>
                  <a:pt x="1231" y="9988"/>
                  <a:pt x="1310" y="10050"/>
                  <a:pt x="1369" y="10122"/>
                </a:cubicBezTo>
                <a:cubicBezTo>
                  <a:pt x="1449" y="10214"/>
                  <a:pt x="1509" y="10315"/>
                  <a:pt x="1557" y="10427"/>
                </a:cubicBezTo>
                <a:cubicBezTo>
                  <a:pt x="1334" y="10368"/>
                  <a:pt x="1120" y="10276"/>
                  <a:pt x="923" y="10142"/>
                </a:cubicBezTo>
                <a:cubicBezTo>
                  <a:pt x="593" y="9919"/>
                  <a:pt x="331" y="9564"/>
                  <a:pt x="328" y="9168"/>
                </a:cubicBezTo>
                <a:close/>
                <a:moveTo>
                  <a:pt x="2306" y="9836"/>
                </a:moveTo>
                <a:cubicBezTo>
                  <a:pt x="2548" y="9913"/>
                  <a:pt x="2742" y="10124"/>
                  <a:pt x="2794" y="10376"/>
                </a:cubicBezTo>
                <a:cubicBezTo>
                  <a:pt x="2800" y="10409"/>
                  <a:pt x="2823" y="10425"/>
                  <a:pt x="2846" y="10430"/>
                </a:cubicBezTo>
                <a:cubicBezTo>
                  <a:pt x="2630" y="10478"/>
                  <a:pt x="2409" y="10505"/>
                  <a:pt x="2190" y="10505"/>
                </a:cubicBezTo>
                <a:cubicBezTo>
                  <a:pt x="2030" y="10505"/>
                  <a:pt x="1870" y="10491"/>
                  <a:pt x="1714" y="10461"/>
                </a:cubicBezTo>
                <a:lnTo>
                  <a:pt x="1714" y="10456"/>
                </a:lnTo>
                <a:cubicBezTo>
                  <a:pt x="1670" y="10309"/>
                  <a:pt x="1590" y="10129"/>
                  <a:pt x="1477" y="9983"/>
                </a:cubicBezTo>
                <a:lnTo>
                  <a:pt x="1477" y="9983"/>
                </a:lnTo>
                <a:cubicBezTo>
                  <a:pt x="1518" y="9987"/>
                  <a:pt x="1559" y="9988"/>
                  <a:pt x="1600" y="9988"/>
                </a:cubicBezTo>
                <a:cubicBezTo>
                  <a:pt x="1840" y="9988"/>
                  <a:pt x="2080" y="9932"/>
                  <a:pt x="2306" y="9836"/>
                </a:cubicBezTo>
                <a:close/>
                <a:moveTo>
                  <a:pt x="6430" y="7666"/>
                </a:moveTo>
                <a:cubicBezTo>
                  <a:pt x="6833" y="8538"/>
                  <a:pt x="6906" y="9458"/>
                  <a:pt x="6661" y="10402"/>
                </a:cubicBezTo>
                <a:cubicBezTo>
                  <a:pt x="6656" y="10420"/>
                  <a:pt x="6659" y="10435"/>
                  <a:pt x="6664" y="10448"/>
                </a:cubicBezTo>
                <a:cubicBezTo>
                  <a:pt x="6489" y="10543"/>
                  <a:pt x="6311" y="10638"/>
                  <a:pt x="6129" y="10721"/>
                </a:cubicBezTo>
                <a:cubicBezTo>
                  <a:pt x="6365" y="9954"/>
                  <a:pt x="6317" y="9126"/>
                  <a:pt x="5952" y="8396"/>
                </a:cubicBezTo>
                <a:cubicBezTo>
                  <a:pt x="6100" y="8185"/>
                  <a:pt x="6242" y="7972"/>
                  <a:pt x="6373" y="7759"/>
                </a:cubicBezTo>
                <a:cubicBezTo>
                  <a:pt x="6391" y="7728"/>
                  <a:pt x="6409" y="7699"/>
                  <a:pt x="6430" y="7666"/>
                </a:cubicBezTo>
                <a:close/>
                <a:moveTo>
                  <a:pt x="1040" y="10571"/>
                </a:moveTo>
                <a:lnTo>
                  <a:pt x="1040" y="10571"/>
                </a:lnTo>
                <a:cubicBezTo>
                  <a:pt x="1311" y="10685"/>
                  <a:pt x="1614" y="10754"/>
                  <a:pt x="1915" y="10783"/>
                </a:cubicBezTo>
                <a:cubicBezTo>
                  <a:pt x="1905" y="10792"/>
                  <a:pt x="1894" y="10801"/>
                  <a:pt x="1882" y="10810"/>
                </a:cubicBezTo>
                <a:cubicBezTo>
                  <a:pt x="1815" y="10867"/>
                  <a:pt x="1750" y="10927"/>
                  <a:pt x="1681" y="10988"/>
                </a:cubicBezTo>
                <a:cubicBezTo>
                  <a:pt x="1450" y="10870"/>
                  <a:pt x="1238" y="10731"/>
                  <a:pt x="1040" y="10571"/>
                </a:cubicBezTo>
                <a:close/>
                <a:moveTo>
                  <a:pt x="5811" y="8600"/>
                </a:moveTo>
                <a:cubicBezTo>
                  <a:pt x="6064" y="9338"/>
                  <a:pt x="6100" y="10081"/>
                  <a:pt x="5883" y="10834"/>
                </a:cubicBezTo>
                <a:cubicBezTo>
                  <a:pt x="5532" y="10981"/>
                  <a:pt x="5173" y="11106"/>
                  <a:pt x="4807" y="11201"/>
                </a:cubicBezTo>
                <a:cubicBezTo>
                  <a:pt x="4731" y="11220"/>
                  <a:pt x="4655" y="11237"/>
                  <a:pt x="4578" y="11255"/>
                </a:cubicBezTo>
                <a:cubicBezTo>
                  <a:pt x="4774" y="10810"/>
                  <a:pt x="4869" y="10302"/>
                  <a:pt x="4758" y="9829"/>
                </a:cubicBezTo>
                <a:cubicBezTo>
                  <a:pt x="4754" y="9811"/>
                  <a:pt x="4745" y="9798"/>
                  <a:pt x="4731" y="9790"/>
                </a:cubicBezTo>
                <a:cubicBezTo>
                  <a:pt x="5134" y="9443"/>
                  <a:pt x="5492" y="9032"/>
                  <a:pt x="5811" y="8600"/>
                </a:cubicBezTo>
                <a:close/>
                <a:moveTo>
                  <a:pt x="3519" y="10551"/>
                </a:moveTo>
                <a:cubicBezTo>
                  <a:pt x="3489" y="10693"/>
                  <a:pt x="3468" y="10836"/>
                  <a:pt x="3406" y="10973"/>
                </a:cubicBezTo>
                <a:cubicBezTo>
                  <a:pt x="3337" y="11124"/>
                  <a:pt x="3236" y="11258"/>
                  <a:pt x="3118" y="11373"/>
                </a:cubicBezTo>
                <a:cubicBezTo>
                  <a:pt x="2797" y="11348"/>
                  <a:pt x="2478" y="11291"/>
                  <a:pt x="2169" y="11189"/>
                </a:cubicBezTo>
                <a:cubicBezTo>
                  <a:pt x="2061" y="11155"/>
                  <a:pt x="1956" y="11114"/>
                  <a:pt x="1853" y="11070"/>
                </a:cubicBezTo>
                <a:cubicBezTo>
                  <a:pt x="1899" y="11031"/>
                  <a:pt x="1940" y="10990"/>
                  <a:pt x="1979" y="10959"/>
                </a:cubicBezTo>
                <a:cubicBezTo>
                  <a:pt x="2041" y="10908"/>
                  <a:pt x="2112" y="10857"/>
                  <a:pt x="2177" y="10801"/>
                </a:cubicBezTo>
                <a:cubicBezTo>
                  <a:pt x="2208" y="10802"/>
                  <a:pt x="2240" y="10803"/>
                  <a:pt x="2271" y="10803"/>
                </a:cubicBezTo>
                <a:cubicBezTo>
                  <a:pt x="2549" y="10803"/>
                  <a:pt x="2817" y="10770"/>
                  <a:pt x="3048" y="10711"/>
                </a:cubicBezTo>
                <a:cubicBezTo>
                  <a:pt x="3211" y="10669"/>
                  <a:pt x="3367" y="10615"/>
                  <a:pt x="3519" y="10551"/>
                </a:cubicBezTo>
                <a:close/>
                <a:moveTo>
                  <a:pt x="4633" y="9872"/>
                </a:moveTo>
                <a:lnTo>
                  <a:pt x="4633" y="9872"/>
                </a:lnTo>
                <a:cubicBezTo>
                  <a:pt x="4571" y="10366"/>
                  <a:pt x="4519" y="10829"/>
                  <a:pt x="4371" y="11299"/>
                </a:cubicBezTo>
                <a:cubicBezTo>
                  <a:pt x="4067" y="11352"/>
                  <a:pt x="3756" y="11384"/>
                  <a:pt x="3447" y="11384"/>
                </a:cubicBezTo>
                <a:cubicBezTo>
                  <a:pt x="3412" y="11384"/>
                  <a:pt x="3377" y="11383"/>
                  <a:pt x="3342" y="11382"/>
                </a:cubicBezTo>
                <a:cubicBezTo>
                  <a:pt x="3584" y="11140"/>
                  <a:pt x="3758" y="10793"/>
                  <a:pt x="3694" y="10474"/>
                </a:cubicBezTo>
                <a:cubicBezTo>
                  <a:pt x="4033" y="10317"/>
                  <a:pt x="4345" y="10109"/>
                  <a:pt x="4633" y="9872"/>
                </a:cubicBezTo>
                <a:close/>
                <a:moveTo>
                  <a:pt x="13712" y="1"/>
                </a:moveTo>
                <a:cubicBezTo>
                  <a:pt x="13705" y="1"/>
                  <a:pt x="13697" y="2"/>
                  <a:pt x="13689" y="4"/>
                </a:cubicBezTo>
                <a:cubicBezTo>
                  <a:pt x="13346" y="103"/>
                  <a:pt x="13009" y="230"/>
                  <a:pt x="12678" y="379"/>
                </a:cubicBezTo>
                <a:cubicBezTo>
                  <a:pt x="12658" y="364"/>
                  <a:pt x="12635" y="355"/>
                  <a:pt x="12608" y="351"/>
                </a:cubicBezTo>
                <a:cubicBezTo>
                  <a:pt x="12316" y="313"/>
                  <a:pt x="12028" y="294"/>
                  <a:pt x="11742" y="294"/>
                </a:cubicBezTo>
                <a:cubicBezTo>
                  <a:pt x="9264" y="294"/>
                  <a:pt x="7031" y="1701"/>
                  <a:pt x="5630" y="3742"/>
                </a:cubicBezTo>
                <a:cubicBezTo>
                  <a:pt x="4844" y="4886"/>
                  <a:pt x="4286" y="6161"/>
                  <a:pt x="3771" y="7442"/>
                </a:cubicBezTo>
                <a:cubicBezTo>
                  <a:pt x="3462" y="8209"/>
                  <a:pt x="3113" y="9067"/>
                  <a:pt x="2347" y="9482"/>
                </a:cubicBezTo>
                <a:cubicBezTo>
                  <a:pt x="2126" y="9602"/>
                  <a:pt x="1879" y="9660"/>
                  <a:pt x="1638" y="9660"/>
                </a:cubicBezTo>
                <a:cubicBezTo>
                  <a:pt x="1069" y="9660"/>
                  <a:pt x="534" y="9335"/>
                  <a:pt x="454" y="8718"/>
                </a:cubicBezTo>
                <a:cubicBezTo>
                  <a:pt x="586" y="8512"/>
                  <a:pt x="813" y="8398"/>
                  <a:pt x="1034" y="8398"/>
                </a:cubicBezTo>
                <a:cubicBezTo>
                  <a:pt x="1263" y="8398"/>
                  <a:pt x="1485" y="8521"/>
                  <a:pt x="1588" y="8792"/>
                </a:cubicBezTo>
                <a:cubicBezTo>
                  <a:pt x="1605" y="8837"/>
                  <a:pt x="1644" y="8856"/>
                  <a:pt x="1685" y="8856"/>
                </a:cubicBezTo>
                <a:cubicBezTo>
                  <a:pt x="1756" y="8856"/>
                  <a:pt x="1832" y="8799"/>
                  <a:pt x="1809" y="8717"/>
                </a:cubicBezTo>
                <a:cubicBezTo>
                  <a:pt x="1699" y="8336"/>
                  <a:pt x="1354" y="8082"/>
                  <a:pt x="967" y="8082"/>
                </a:cubicBezTo>
                <a:cubicBezTo>
                  <a:pt x="903" y="8082"/>
                  <a:pt x="838" y="8089"/>
                  <a:pt x="773" y="8103"/>
                </a:cubicBezTo>
                <a:cubicBezTo>
                  <a:pt x="264" y="8216"/>
                  <a:pt x="1" y="8749"/>
                  <a:pt x="23" y="9237"/>
                </a:cubicBezTo>
                <a:cubicBezTo>
                  <a:pt x="30" y="9404"/>
                  <a:pt x="64" y="9556"/>
                  <a:pt x="117" y="9695"/>
                </a:cubicBezTo>
                <a:cubicBezTo>
                  <a:pt x="91" y="9716"/>
                  <a:pt x="74" y="9756"/>
                  <a:pt x="91" y="9795"/>
                </a:cubicBezTo>
                <a:cubicBezTo>
                  <a:pt x="519" y="10860"/>
                  <a:pt x="1737" y="11467"/>
                  <a:pt x="2822" y="11621"/>
                </a:cubicBezTo>
                <a:cubicBezTo>
                  <a:pt x="3035" y="11652"/>
                  <a:pt x="3250" y="11666"/>
                  <a:pt x="3464" y="11666"/>
                </a:cubicBezTo>
                <a:cubicBezTo>
                  <a:pt x="3746" y="11666"/>
                  <a:pt x="4027" y="11641"/>
                  <a:pt x="4306" y="11597"/>
                </a:cubicBezTo>
                <a:cubicBezTo>
                  <a:pt x="4320" y="11613"/>
                  <a:pt x="4340" y="11623"/>
                  <a:pt x="4361" y="11623"/>
                </a:cubicBezTo>
                <a:cubicBezTo>
                  <a:pt x="4380" y="11623"/>
                  <a:pt x="4399" y="11614"/>
                  <a:pt x="4411" y="11593"/>
                </a:cubicBezTo>
                <a:cubicBezTo>
                  <a:pt x="4412" y="11589"/>
                  <a:pt x="4417" y="11582"/>
                  <a:pt x="4419" y="11579"/>
                </a:cubicBezTo>
                <a:cubicBezTo>
                  <a:pt x="5280" y="11425"/>
                  <a:pt x="6119" y="11083"/>
                  <a:pt x="6872" y="10666"/>
                </a:cubicBezTo>
                <a:cubicBezTo>
                  <a:pt x="7716" y="10199"/>
                  <a:pt x="8487" y="9607"/>
                  <a:pt x="9168" y="8923"/>
                </a:cubicBezTo>
                <a:cubicBezTo>
                  <a:pt x="9177" y="8926"/>
                  <a:pt x="9186" y="8928"/>
                  <a:pt x="9196" y="8928"/>
                </a:cubicBezTo>
                <a:cubicBezTo>
                  <a:pt x="9228" y="8928"/>
                  <a:pt x="9259" y="8908"/>
                  <a:pt x="9264" y="8864"/>
                </a:cubicBezTo>
                <a:cubicBezTo>
                  <a:pt x="9266" y="8849"/>
                  <a:pt x="9266" y="8833"/>
                  <a:pt x="9269" y="8820"/>
                </a:cubicBezTo>
                <a:cubicBezTo>
                  <a:pt x="9858" y="8208"/>
                  <a:pt x="10375" y="7527"/>
                  <a:pt x="10803" y="6792"/>
                </a:cubicBezTo>
                <a:cubicBezTo>
                  <a:pt x="10805" y="6792"/>
                  <a:pt x="10808" y="6793"/>
                  <a:pt x="10810" y="6793"/>
                </a:cubicBezTo>
                <a:cubicBezTo>
                  <a:pt x="10846" y="6793"/>
                  <a:pt x="10878" y="6771"/>
                  <a:pt x="10881" y="6722"/>
                </a:cubicBezTo>
                <a:lnTo>
                  <a:pt x="10881" y="6656"/>
                </a:lnTo>
                <a:cubicBezTo>
                  <a:pt x="11148" y="6180"/>
                  <a:pt x="11380" y="5683"/>
                  <a:pt x="11570" y="5172"/>
                </a:cubicBezTo>
                <a:cubicBezTo>
                  <a:pt x="11811" y="4521"/>
                  <a:pt x="11974" y="3850"/>
                  <a:pt x="12084" y="3166"/>
                </a:cubicBezTo>
                <a:cubicBezTo>
                  <a:pt x="12223" y="2284"/>
                  <a:pt x="12313" y="1387"/>
                  <a:pt x="12850" y="643"/>
                </a:cubicBezTo>
                <a:cubicBezTo>
                  <a:pt x="12861" y="629"/>
                  <a:pt x="12866" y="615"/>
                  <a:pt x="12871" y="602"/>
                </a:cubicBezTo>
                <a:cubicBezTo>
                  <a:pt x="13159" y="454"/>
                  <a:pt x="13452" y="312"/>
                  <a:pt x="13750" y="171"/>
                </a:cubicBezTo>
                <a:cubicBezTo>
                  <a:pt x="13828" y="134"/>
                  <a:pt x="13794" y="1"/>
                  <a:pt x="137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86153E59-193D-26F4-B3D2-4DDFF7760064}"/>
              </a:ext>
            </a:extLst>
          </p:cNvPr>
          <p:cNvSpPr txBox="1"/>
          <p:nvPr/>
        </p:nvSpPr>
        <p:spPr>
          <a:xfrm>
            <a:off x="3882326" y="3673099"/>
            <a:ext cx="3091912" cy="553998"/>
          </a:xfrm>
          <a:prstGeom prst="rect">
            <a:avLst/>
          </a:prstGeom>
          <a:noFill/>
        </p:spPr>
        <p:txBody>
          <a:bodyPr wrap="square" rtlCol="0">
            <a:spAutoFit/>
          </a:bodyPr>
          <a:lstStyle/>
          <a:p>
            <a:r>
              <a:rPr lang="en-IN" sz="3000" dirty="0">
                <a:solidFill>
                  <a:schemeClr val="accent4"/>
                </a:solidFill>
                <a:latin typeface="Pathway Gothic One" panose="020B0604020202020204" charset="0"/>
              </a:rPr>
              <a:t>GROUP 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CADBA-051C-1E88-1B26-B3F736C449AC}"/>
              </a:ext>
            </a:extLst>
          </p:cNvPr>
          <p:cNvSpPr>
            <a:spLocks noGrp="1"/>
          </p:cNvSpPr>
          <p:nvPr>
            <p:ph type="title"/>
          </p:nvPr>
        </p:nvSpPr>
        <p:spPr/>
        <p:txBody>
          <a:bodyPr/>
          <a:lstStyle/>
          <a:p>
            <a:endParaRPr lang="en-IN"/>
          </a:p>
        </p:txBody>
      </p:sp>
      <p:sp>
        <p:nvSpPr>
          <p:cNvPr id="3" name="Title 2">
            <a:extLst>
              <a:ext uri="{FF2B5EF4-FFF2-40B4-BE49-F238E27FC236}">
                <a16:creationId xmlns:a16="http://schemas.microsoft.com/office/drawing/2014/main" id="{5FC7E228-F95A-7F6D-E1AE-63A3401FC705}"/>
              </a:ext>
            </a:extLst>
          </p:cNvPr>
          <p:cNvSpPr>
            <a:spLocks noGrp="1"/>
          </p:cNvSpPr>
          <p:nvPr>
            <p:ph type="title" idx="2"/>
          </p:nvPr>
        </p:nvSpPr>
        <p:spPr/>
        <p:txBody>
          <a:bodyPr/>
          <a:lstStyle/>
          <a:p>
            <a:endParaRPr lang="en-IN"/>
          </a:p>
        </p:txBody>
      </p:sp>
      <p:sp>
        <p:nvSpPr>
          <p:cNvPr id="4" name="Title 3">
            <a:extLst>
              <a:ext uri="{FF2B5EF4-FFF2-40B4-BE49-F238E27FC236}">
                <a16:creationId xmlns:a16="http://schemas.microsoft.com/office/drawing/2014/main" id="{94F3B462-0B18-B9A8-9BED-A90008DB91F8}"/>
              </a:ext>
            </a:extLst>
          </p:cNvPr>
          <p:cNvSpPr>
            <a:spLocks noGrp="1"/>
          </p:cNvSpPr>
          <p:nvPr>
            <p:ph type="title" idx="3"/>
          </p:nvPr>
        </p:nvSpPr>
        <p:spPr/>
        <p:txBody>
          <a:bodyPr/>
          <a:lstStyle/>
          <a:p>
            <a:endParaRPr lang="en-IN"/>
          </a:p>
        </p:txBody>
      </p:sp>
      <p:sp>
        <p:nvSpPr>
          <p:cNvPr id="5" name="Title 4">
            <a:extLst>
              <a:ext uri="{FF2B5EF4-FFF2-40B4-BE49-F238E27FC236}">
                <a16:creationId xmlns:a16="http://schemas.microsoft.com/office/drawing/2014/main" id="{3A45F3A8-12E5-E355-4937-2A1BFF772864}"/>
              </a:ext>
            </a:extLst>
          </p:cNvPr>
          <p:cNvSpPr>
            <a:spLocks noGrp="1"/>
          </p:cNvSpPr>
          <p:nvPr>
            <p:ph type="title" idx="4"/>
          </p:nvPr>
        </p:nvSpPr>
        <p:spPr/>
        <p:txBody>
          <a:bodyPr/>
          <a:lstStyle/>
          <a:p>
            <a:r>
              <a:rPr lang="en-IN" dirty="0"/>
              <a:t>Libraries &amp; Modules</a:t>
            </a:r>
          </a:p>
        </p:txBody>
      </p:sp>
      <p:sp>
        <p:nvSpPr>
          <p:cNvPr id="6" name="Title 5">
            <a:extLst>
              <a:ext uri="{FF2B5EF4-FFF2-40B4-BE49-F238E27FC236}">
                <a16:creationId xmlns:a16="http://schemas.microsoft.com/office/drawing/2014/main" id="{F8126736-1BF7-5134-A315-8360B8048EC1}"/>
              </a:ext>
            </a:extLst>
          </p:cNvPr>
          <p:cNvSpPr>
            <a:spLocks noGrp="1"/>
          </p:cNvSpPr>
          <p:nvPr>
            <p:ph type="title" idx="5"/>
          </p:nvPr>
        </p:nvSpPr>
        <p:spPr>
          <a:xfrm>
            <a:off x="757100" y="1399000"/>
            <a:ext cx="1769700" cy="527700"/>
          </a:xfrm>
        </p:spPr>
        <p:txBody>
          <a:bodyPr/>
          <a:lstStyle/>
          <a:p>
            <a:r>
              <a:rPr lang="en-IN" dirty="0" err="1"/>
              <a:t>Numpy</a:t>
            </a:r>
            <a:r>
              <a:rPr lang="en-IN" dirty="0"/>
              <a:t> and Pandas</a:t>
            </a:r>
          </a:p>
        </p:txBody>
      </p:sp>
      <p:sp>
        <p:nvSpPr>
          <p:cNvPr id="7" name="Subtitle 6">
            <a:extLst>
              <a:ext uri="{FF2B5EF4-FFF2-40B4-BE49-F238E27FC236}">
                <a16:creationId xmlns:a16="http://schemas.microsoft.com/office/drawing/2014/main" id="{C262D001-1CCA-941B-EFB2-3A72D670B79B}"/>
              </a:ext>
            </a:extLst>
          </p:cNvPr>
          <p:cNvSpPr>
            <a:spLocks noGrp="1"/>
          </p:cNvSpPr>
          <p:nvPr>
            <p:ph type="subTitle" idx="1"/>
          </p:nvPr>
        </p:nvSpPr>
        <p:spPr>
          <a:xfrm>
            <a:off x="542441" y="2203475"/>
            <a:ext cx="2851688" cy="626064"/>
          </a:xfrm>
        </p:spPr>
        <p:txBody>
          <a:bodyPr/>
          <a:lstStyle/>
          <a:p>
            <a:pPr marL="0" lvl="0" indent="0" algn="l" rtl="0">
              <a:spcBef>
                <a:spcPts val="0"/>
              </a:spcBef>
              <a:buNone/>
            </a:pPr>
            <a:r>
              <a:rPr lang="en-IN" dirty="0"/>
              <a:t>for numerical computations </a:t>
            </a:r>
          </a:p>
          <a:p>
            <a:pPr marL="0" lvl="0" indent="0" algn="l" rtl="0">
              <a:spcBef>
                <a:spcPts val="0"/>
              </a:spcBef>
              <a:buNone/>
            </a:pPr>
            <a:r>
              <a:rPr lang="en-IN" dirty="0"/>
              <a:t>for data manipulation and analysis</a:t>
            </a:r>
          </a:p>
          <a:p>
            <a:endParaRPr lang="en-IN" dirty="0"/>
          </a:p>
        </p:txBody>
      </p:sp>
      <p:sp>
        <p:nvSpPr>
          <p:cNvPr id="8" name="Title 7">
            <a:extLst>
              <a:ext uri="{FF2B5EF4-FFF2-40B4-BE49-F238E27FC236}">
                <a16:creationId xmlns:a16="http://schemas.microsoft.com/office/drawing/2014/main" id="{B29F23A0-9B7A-ED62-B77F-0A19352BC2D9}"/>
              </a:ext>
            </a:extLst>
          </p:cNvPr>
          <p:cNvSpPr>
            <a:spLocks noGrp="1"/>
          </p:cNvSpPr>
          <p:nvPr>
            <p:ph type="title" idx="6"/>
          </p:nvPr>
        </p:nvSpPr>
        <p:spPr>
          <a:xfrm>
            <a:off x="3687150" y="1399000"/>
            <a:ext cx="1769700" cy="527700"/>
          </a:xfrm>
        </p:spPr>
        <p:txBody>
          <a:bodyPr/>
          <a:lstStyle/>
          <a:p>
            <a:r>
              <a:rPr lang="en-IN" dirty="0"/>
              <a:t>Matplotlib</a:t>
            </a:r>
          </a:p>
        </p:txBody>
      </p:sp>
      <p:sp>
        <p:nvSpPr>
          <p:cNvPr id="9" name="Subtitle 8">
            <a:extLst>
              <a:ext uri="{FF2B5EF4-FFF2-40B4-BE49-F238E27FC236}">
                <a16:creationId xmlns:a16="http://schemas.microsoft.com/office/drawing/2014/main" id="{39D514C3-5273-EF83-2166-A965EC6F3AE2}"/>
              </a:ext>
            </a:extLst>
          </p:cNvPr>
          <p:cNvSpPr>
            <a:spLocks noGrp="1"/>
          </p:cNvSpPr>
          <p:nvPr>
            <p:ph type="subTitle" idx="7"/>
          </p:nvPr>
        </p:nvSpPr>
        <p:spPr>
          <a:xfrm>
            <a:off x="3270142" y="2203475"/>
            <a:ext cx="2541721" cy="484800"/>
          </a:xfrm>
        </p:spPr>
        <p:txBody>
          <a:bodyPr/>
          <a:lstStyle/>
          <a:p>
            <a:pPr algn="l"/>
            <a:r>
              <a:rPr lang="en-IN" dirty="0"/>
              <a:t>For creating visualizations and show images </a:t>
            </a:r>
          </a:p>
          <a:p>
            <a:pPr algn="l"/>
            <a:endParaRPr lang="en-IN" dirty="0"/>
          </a:p>
        </p:txBody>
      </p:sp>
      <p:sp>
        <p:nvSpPr>
          <p:cNvPr id="10" name="Title 9">
            <a:extLst>
              <a:ext uri="{FF2B5EF4-FFF2-40B4-BE49-F238E27FC236}">
                <a16:creationId xmlns:a16="http://schemas.microsoft.com/office/drawing/2014/main" id="{16A25C0C-6A72-DC9F-5C9E-AF244F5CA263}"/>
              </a:ext>
            </a:extLst>
          </p:cNvPr>
          <p:cNvSpPr>
            <a:spLocks noGrp="1"/>
          </p:cNvSpPr>
          <p:nvPr>
            <p:ph type="title" idx="8"/>
          </p:nvPr>
        </p:nvSpPr>
        <p:spPr>
          <a:xfrm>
            <a:off x="6114080" y="1389875"/>
            <a:ext cx="2642461" cy="527700"/>
          </a:xfrm>
        </p:spPr>
        <p:txBody>
          <a:bodyPr/>
          <a:lstStyle/>
          <a:p>
            <a:r>
              <a:rPr lang="en-IN" dirty="0" err="1"/>
              <a:t>Tensorflow.keras.models</a:t>
            </a:r>
            <a:r>
              <a:rPr lang="en-IN" dirty="0"/>
              <a:t> import Sequential</a:t>
            </a:r>
          </a:p>
        </p:txBody>
      </p:sp>
      <p:sp>
        <p:nvSpPr>
          <p:cNvPr id="11" name="Subtitle 10">
            <a:extLst>
              <a:ext uri="{FF2B5EF4-FFF2-40B4-BE49-F238E27FC236}">
                <a16:creationId xmlns:a16="http://schemas.microsoft.com/office/drawing/2014/main" id="{1AE30C8D-66B9-270B-61A2-F685ADB0D1CE}"/>
              </a:ext>
            </a:extLst>
          </p:cNvPr>
          <p:cNvSpPr>
            <a:spLocks noGrp="1"/>
          </p:cNvSpPr>
          <p:nvPr>
            <p:ph type="subTitle" idx="9"/>
          </p:nvPr>
        </p:nvSpPr>
        <p:spPr>
          <a:xfrm>
            <a:off x="5749873" y="2241339"/>
            <a:ext cx="2936928" cy="484800"/>
          </a:xfrm>
        </p:spPr>
        <p:txBody>
          <a:bodyPr/>
          <a:lstStyle/>
          <a:p>
            <a:r>
              <a:rPr lang="en-IN" dirty="0"/>
              <a:t>represents a linear stack of layers</a:t>
            </a:r>
          </a:p>
          <a:p>
            <a:endParaRPr lang="en-IN" dirty="0"/>
          </a:p>
        </p:txBody>
      </p:sp>
      <p:sp>
        <p:nvSpPr>
          <p:cNvPr id="12" name="Title 11">
            <a:extLst>
              <a:ext uri="{FF2B5EF4-FFF2-40B4-BE49-F238E27FC236}">
                <a16:creationId xmlns:a16="http://schemas.microsoft.com/office/drawing/2014/main" id="{0D7F1C1A-DB08-1533-7E48-A0979817D07E}"/>
              </a:ext>
            </a:extLst>
          </p:cNvPr>
          <p:cNvSpPr>
            <a:spLocks noGrp="1"/>
          </p:cNvSpPr>
          <p:nvPr>
            <p:ph type="title" idx="13"/>
          </p:nvPr>
        </p:nvSpPr>
        <p:spPr>
          <a:xfrm>
            <a:off x="309965" y="3444319"/>
            <a:ext cx="2782543" cy="527700"/>
          </a:xfrm>
        </p:spPr>
        <p:txBody>
          <a:bodyPr/>
          <a:lstStyle/>
          <a:p>
            <a:r>
              <a:rPr lang="en-IN" sz="2000" dirty="0"/>
              <a:t>from </a:t>
            </a:r>
            <a:r>
              <a:rPr lang="en-IN" sz="2000" dirty="0" err="1"/>
              <a:t>tensorflow.keras.layers</a:t>
            </a:r>
            <a:r>
              <a:rPr lang="en-IN" sz="2000" dirty="0"/>
              <a:t> import Conv2D, MaxPooling2D, Flatten, Dense </a:t>
            </a:r>
          </a:p>
        </p:txBody>
      </p:sp>
      <p:sp>
        <p:nvSpPr>
          <p:cNvPr id="13" name="Subtitle 12">
            <a:extLst>
              <a:ext uri="{FF2B5EF4-FFF2-40B4-BE49-F238E27FC236}">
                <a16:creationId xmlns:a16="http://schemas.microsoft.com/office/drawing/2014/main" id="{5ADA1A71-9EC1-306B-F2B3-407E7DEDB020}"/>
              </a:ext>
            </a:extLst>
          </p:cNvPr>
          <p:cNvSpPr>
            <a:spLocks noGrp="1"/>
          </p:cNvSpPr>
          <p:nvPr>
            <p:ph type="subTitle" idx="14"/>
          </p:nvPr>
        </p:nvSpPr>
        <p:spPr>
          <a:xfrm>
            <a:off x="55019" y="4347158"/>
            <a:ext cx="3099662" cy="484800"/>
          </a:xfrm>
        </p:spPr>
        <p:txBody>
          <a:bodyPr/>
          <a:lstStyle/>
          <a:p>
            <a:r>
              <a:rPr lang="en-IN" dirty="0"/>
              <a:t>used as layers in convolutional neural network CNN</a:t>
            </a:r>
          </a:p>
          <a:p>
            <a:endParaRPr lang="en-IN" dirty="0"/>
          </a:p>
        </p:txBody>
      </p:sp>
      <p:sp>
        <p:nvSpPr>
          <p:cNvPr id="14" name="Title 13">
            <a:extLst>
              <a:ext uri="{FF2B5EF4-FFF2-40B4-BE49-F238E27FC236}">
                <a16:creationId xmlns:a16="http://schemas.microsoft.com/office/drawing/2014/main" id="{4E496013-2298-7F05-4F12-2C6D2B3F2E18}"/>
              </a:ext>
            </a:extLst>
          </p:cNvPr>
          <p:cNvSpPr>
            <a:spLocks noGrp="1"/>
          </p:cNvSpPr>
          <p:nvPr>
            <p:ph type="title" idx="15"/>
          </p:nvPr>
        </p:nvSpPr>
        <p:spPr>
          <a:xfrm>
            <a:off x="3270141" y="3125636"/>
            <a:ext cx="2723975" cy="527700"/>
          </a:xfrm>
        </p:spPr>
        <p:txBody>
          <a:bodyPr/>
          <a:lstStyle/>
          <a:p>
            <a:r>
              <a:rPr lang="en-IN" sz="2000" dirty="0"/>
              <a:t> </a:t>
            </a:r>
            <a:r>
              <a:rPr lang="en-IN" sz="2000" dirty="0" err="1"/>
              <a:t>tensorflow.keras.preprocessing.image</a:t>
            </a:r>
            <a:r>
              <a:rPr lang="en-IN" sz="2000" dirty="0"/>
              <a:t> import </a:t>
            </a:r>
            <a:r>
              <a:rPr lang="en-IN" sz="2000" dirty="0" err="1"/>
              <a:t>ImageDataGenerator</a:t>
            </a:r>
            <a:r>
              <a:rPr lang="en-IN" sz="2000" dirty="0"/>
              <a:t>  </a:t>
            </a:r>
          </a:p>
        </p:txBody>
      </p:sp>
      <p:sp>
        <p:nvSpPr>
          <p:cNvPr id="15" name="Subtitle 14">
            <a:extLst>
              <a:ext uri="{FF2B5EF4-FFF2-40B4-BE49-F238E27FC236}">
                <a16:creationId xmlns:a16="http://schemas.microsoft.com/office/drawing/2014/main" id="{DB26EEAE-1363-7E1B-827A-502736B1DDEB}"/>
              </a:ext>
            </a:extLst>
          </p:cNvPr>
          <p:cNvSpPr>
            <a:spLocks noGrp="1"/>
          </p:cNvSpPr>
          <p:nvPr>
            <p:ph type="subTitle" idx="16"/>
          </p:nvPr>
        </p:nvSpPr>
        <p:spPr>
          <a:xfrm>
            <a:off x="2919565" y="4289515"/>
            <a:ext cx="2985289" cy="484800"/>
          </a:xfrm>
        </p:spPr>
        <p:txBody>
          <a:bodyPr/>
          <a:lstStyle/>
          <a:p>
            <a:r>
              <a:rPr lang="en-IN" sz="1300" dirty="0"/>
              <a:t>used for real-time data augmentation and preprocessing of image data during training</a:t>
            </a:r>
          </a:p>
          <a:p>
            <a:endParaRPr lang="en-IN" sz="1300" dirty="0"/>
          </a:p>
        </p:txBody>
      </p:sp>
      <p:sp>
        <p:nvSpPr>
          <p:cNvPr id="16" name="Title 15">
            <a:extLst>
              <a:ext uri="{FF2B5EF4-FFF2-40B4-BE49-F238E27FC236}">
                <a16:creationId xmlns:a16="http://schemas.microsoft.com/office/drawing/2014/main" id="{566132C3-8DB1-5B33-4F51-01CFC597EFC1}"/>
              </a:ext>
            </a:extLst>
          </p:cNvPr>
          <p:cNvSpPr>
            <a:spLocks noGrp="1"/>
          </p:cNvSpPr>
          <p:nvPr>
            <p:ph type="title" idx="17"/>
          </p:nvPr>
        </p:nvSpPr>
        <p:spPr>
          <a:xfrm>
            <a:off x="5966846" y="3389486"/>
            <a:ext cx="2936928" cy="527700"/>
          </a:xfrm>
        </p:spPr>
        <p:txBody>
          <a:bodyPr/>
          <a:lstStyle/>
          <a:p>
            <a:r>
              <a:rPr lang="en-IN" dirty="0"/>
              <a:t>from </a:t>
            </a:r>
            <a:r>
              <a:rPr lang="en-IN" dirty="0" err="1"/>
              <a:t>tensorflow.keras.preprocessing</a:t>
            </a:r>
            <a:r>
              <a:rPr lang="en-IN" dirty="0"/>
              <a:t> import image </a:t>
            </a:r>
          </a:p>
        </p:txBody>
      </p:sp>
      <p:sp>
        <p:nvSpPr>
          <p:cNvPr id="17" name="Subtitle 16">
            <a:extLst>
              <a:ext uri="{FF2B5EF4-FFF2-40B4-BE49-F238E27FC236}">
                <a16:creationId xmlns:a16="http://schemas.microsoft.com/office/drawing/2014/main" id="{9E80C9A4-B4F4-8119-973E-58B6E8A0A148}"/>
              </a:ext>
            </a:extLst>
          </p:cNvPr>
          <p:cNvSpPr>
            <a:spLocks noGrp="1"/>
          </p:cNvSpPr>
          <p:nvPr>
            <p:ph type="subTitle" idx="18"/>
          </p:nvPr>
        </p:nvSpPr>
        <p:spPr>
          <a:xfrm>
            <a:off x="5935849" y="4290497"/>
            <a:ext cx="2874938" cy="484800"/>
          </a:xfrm>
        </p:spPr>
        <p:txBody>
          <a:bodyPr/>
          <a:lstStyle/>
          <a:p>
            <a:r>
              <a:rPr lang="en-IN" dirty="0"/>
              <a:t>provides functions for loading and manipulating images</a:t>
            </a:r>
          </a:p>
        </p:txBody>
      </p:sp>
    </p:spTree>
    <p:extLst>
      <p:ext uri="{BB962C8B-B14F-4D97-AF65-F5344CB8AC3E}">
        <p14:creationId xmlns:p14="http://schemas.microsoft.com/office/powerpoint/2010/main" val="1237763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E8DBD-CE84-B599-5B53-B8A18327DBC3}"/>
              </a:ext>
            </a:extLst>
          </p:cNvPr>
          <p:cNvSpPr>
            <a:spLocks noGrp="1"/>
          </p:cNvSpPr>
          <p:nvPr>
            <p:ph type="title"/>
          </p:nvPr>
        </p:nvSpPr>
        <p:spPr/>
        <p:txBody>
          <a:bodyPr/>
          <a:lstStyle/>
          <a:p>
            <a:r>
              <a:rPr lang="en-IN" dirty="0"/>
              <a:t>Data </a:t>
            </a:r>
            <a:r>
              <a:rPr lang="en-IN" dirty="0" err="1"/>
              <a:t>Augumentation</a:t>
            </a:r>
            <a:endParaRPr lang="en-IN" dirty="0"/>
          </a:p>
        </p:txBody>
      </p:sp>
      <p:sp>
        <p:nvSpPr>
          <p:cNvPr id="3" name="Text Placeholder 2">
            <a:extLst>
              <a:ext uri="{FF2B5EF4-FFF2-40B4-BE49-F238E27FC236}">
                <a16:creationId xmlns:a16="http://schemas.microsoft.com/office/drawing/2014/main" id="{92915656-4457-3AC9-7401-23358E39E15C}"/>
              </a:ext>
            </a:extLst>
          </p:cNvPr>
          <p:cNvSpPr>
            <a:spLocks noGrp="1"/>
          </p:cNvSpPr>
          <p:nvPr>
            <p:ph type="body" idx="1"/>
          </p:nvPr>
        </p:nvSpPr>
        <p:spPr>
          <a:xfrm>
            <a:off x="596684" y="1298772"/>
            <a:ext cx="7742075" cy="3371888"/>
          </a:xfrm>
        </p:spPr>
        <p:txBody>
          <a:bodyPr/>
          <a:lstStyle/>
          <a:p>
            <a:pPr marL="161925" indent="0">
              <a:buNone/>
            </a:pPr>
            <a:r>
              <a:rPr lang="en-US" sz="1250" dirty="0">
                <a:solidFill>
                  <a:schemeClr val="accent4">
                    <a:lumMod val="75000"/>
                  </a:schemeClr>
                </a:solidFill>
              </a:rPr>
              <a:t>generate batches of tensor image data with real-time data augmentation</a:t>
            </a:r>
          </a:p>
          <a:p>
            <a:pPr marL="161925" indent="0">
              <a:buNone/>
            </a:pPr>
            <a:r>
              <a:rPr lang="en-US" sz="1250" dirty="0" err="1"/>
              <a:t>datagen</a:t>
            </a:r>
            <a:r>
              <a:rPr lang="en-US" sz="1250" dirty="0"/>
              <a:t>=</a:t>
            </a:r>
            <a:r>
              <a:rPr lang="en-US" sz="1250" dirty="0" err="1"/>
              <a:t>ImageDataGenerator</a:t>
            </a:r>
            <a:r>
              <a:rPr lang="en-US" sz="1250" dirty="0"/>
              <a:t>(rescale=1./255,rotation_range=30,horizontal_flip=True)</a:t>
            </a:r>
          </a:p>
          <a:p>
            <a:pPr marL="161925" indent="0">
              <a:buNone/>
            </a:pPr>
            <a:r>
              <a:rPr lang="en-US" sz="1250" dirty="0" err="1">
                <a:solidFill>
                  <a:schemeClr val="accent4">
                    <a:lumMod val="75000"/>
                  </a:schemeClr>
                </a:solidFill>
              </a:rPr>
              <a:t>ImageDataGenerator</a:t>
            </a:r>
            <a:r>
              <a:rPr lang="en-US" sz="1250" dirty="0">
                <a:solidFill>
                  <a:schemeClr val="accent4">
                    <a:lumMod val="75000"/>
                  </a:schemeClr>
                </a:solidFill>
              </a:rPr>
              <a:t> generates batches of augmented image data</a:t>
            </a:r>
          </a:p>
          <a:p>
            <a:pPr marL="161925" indent="0">
              <a:buNone/>
            </a:pPr>
            <a:r>
              <a:rPr lang="en-US" sz="1250" dirty="0">
                <a:solidFill>
                  <a:schemeClr val="accent4">
                    <a:lumMod val="75000"/>
                  </a:schemeClr>
                </a:solidFill>
              </a:rPr>
              <a:t>rescale=1./255 scales the pixel values of the images in the range [0, 255] to the range [0, 1]</a:t>
            </a:r>
          </a:p>
          <a:p>
            <a:pPr marL="161925" indent="0">
              <a:buNone/>
            </a:pPr>
            <a:r>
              <a:rPr lang="en-US" sz="1250" dirty="0" err="1">
                <a:solidFill>
                  <a:schemeClr val="accent4">
                    <a:lumMod val="75000"/>
                  </a:schemeClr>
                </a:solidFill>
              </a:rPr>
              <a:t>rotation_range</a:t>
            </a:r>
            <a:r>
              <a:rPr lang="en-US" sz="1250" dirty="0">
                <a:solidFill>
                  <a:schemeClr val="accent4">
                    <a:lumMod val="75000"/>
                  </a:schemeClr>
                </a:solidFill>
              </a:rPr>
              <a:t>=30 specifies that the images can be randomly rotated by a maximum of 30 degrees during augmentation.</a:t>
            </a:r>
          </a:p>
          <a:p>
            <a:pPr marL="161925" indent="0">
              <a:buNone/>
            </a:pPr>
            <a:r>
              <a:rPr lang="en-US" sz="1250" dirty="0" err="1">
                <a:solidFill>
                  <a:schemeClr val="accent4">
                    <a:lumMod val="75000"/>
                  </a:schemeClr>
                </a:solidFill>
              </a:rPr>
              <a:t>horizontal_flip</a:t>
            </a:r>
            <a:r>
              <a:rPr lang="en-US" sz="1250" dirty="0">
                <a:solidFill>
                  <a:schemeClr val="accent4">
                    <a:lumMod val="75000"/>
                  </a:schemeClr>
                </a:solidFill>
              </a:rPr>
              <a:t>=True indicates that the images can be horizontally flipped randomly during augmentation.</a:t>
            </a:r>
          </a:p>
          <a:p>
            <a:pPr marL="161925" indent="0">
              <a:buNone/>
            </a:pPr>
            <a:r>
              <a:rPr lang="en-US" sz="1250" dirty="0" err="1"/>
              <a:t>training_set</a:t>
            </a:r>
            <a:r>
              <a:rPr lang="en-US" sz="1250" dirty="0"/>
              <a:t>=</a:t>
            </a:r>
            <a:r>
              <a:rPr lang="en-US" sz="1250" dirty="0" err="1"/>
              <a:t>datagen.flow_from_directory</a:t>
            </a:r>
            <a:r>
              <a:rPr lang="en-US" sz="1250" dirty="0"/>
              <a:t>(</a:t>
            </a:r>
            <a:r>
              <a:rPr lang="en-US" sz="1250" dirty="0" err="1"/>
              <a:t>r"Project_Dataset</a:t>
            </a:r>
            <a:r>
              <a:rPr lang="en-US" sz="1250" dirty="0"/>
              <a:t>\Training", </a:t>
            </a:r>
            <a:r>
              <a:rPr lang="en-US" sz="1250" dirty="0" err="1"/>
              <a:t>target_size</a:t>
            </a:r>
            <a:r>
              <a:rPr lang="en-US" sz="1250" dirty="0"/>
              <a:t>=(120,120), </a:t>
            </a:r>
            <a:r>
              <a:rPr lang="en-US" sz="1250" dirty="0" err="1"/>
              <a:t>batch_size</a:t>
            </a:r>
            <a:r>
              <a:rPr lang="en-US" sz="1250" dirty="0"/>
              <a:t>=300, </a:t>
            </a:r>
            <a:r>
              <a:rPr lang="en-US" sz="1250" dirty="0" err="1"/>
              <a:t>class_mode</a:t>
            </a:r>
            <a:r>
              <a:rPr lang="en-US" sz="1250" dirty="0"/>
              <a:t>='categorical')</a:t>
            </a:r>
          </a:p>
          <a:p>
            <a:pPr marL="161925" indent="0">
              <a:buNone/>
            </a:pPr>
            <a:r>
              <a:rPr lang="en-US" sz="1250" dirty="0" err="1"/>
              <a:t>test_set</a:t>
            </a:r>
            <a:r>
              <a:rPr lang="en-US" sz="1250" dirty="0"/>
              <a:t>=</a:t>
            </a:r>
            <a:r>
              <a:rPr lang="en-US" sz="1250" dirty="0" err="1"/>
              <a:t>datagen.flow_from_directory</a:t>
            </a:r>
            <a:r>
              <a:rPr lang="en-US" sz="1250" dirty="0"/>
              <a:t>(</a:t>
            </a:r>
            <a:r>
              <a:rPr lang="en-US" sz="1250" dirty="0" err="1"/>
              <a:t>r"Project_Dataset</a:t>
            </a:r>
            <a:r>
              <a:rPr lang="en-US" sz="1250" dirty="0"/>
              <a:t>\Testing",</a:t>
            </a:r>
            <a:r>
              <a:rPr lang="en-US" sz="1250" dirty="0" err="1"/>
              <a:t>target_size</a:t>
            </a:r>
            <a:r>
              <a:rPr lang="en-US" sz="1250" dirty="0"/>
              <a:t>=(120,120),</a:t>
            </a:r>
            <a:r>
              <a:rPr lang="en-US" sz="1250" dirty="0" err="1"/>
              <a:t>batch_size</a:t>
            </a:r>
            <a:r>
              <a:rPr lang="en-US" sz="1250" dirty="0"/>
              <a:t>=300, </a:t>
            </a:r>
            <a:r>
              <a:rPr lang="en-US" sz="1250" dirty="0" err="1"/>
              <a:t>class_mode</a:t>
            </a:r>
            <a:r>
              <a:rPr lang="en-US" sz="1250" dirty="0"/>
              <a:t>='categorical')</a:t>
            </a:r>
          </a:p>
          <a:p>
            <a:pPr marL="161925" indent="0">
              <a:buNone/>
            </a:pPr>
            <a:r>
              <a:rPr lang="en-US" sz="1250" dirty="0"/>
              <a:t> </a:t>
            </a:r>
            <a:r>
              <a:rPr lang="en-US" sz="1250" dirty="0" err="1">
                <a:solidFill>
                  <a:schemeClr val="accent4">
                    <a:lumMod val="75000"/>
                  </a:schemeClr>
                </a:solidFill>
              </a:rPr>
              <a:t>target_size</a:t>
            </a:r>
            <a:r>
              <a:rPr lang="en-US" sz="1250" dirty="0">
                <a:solidFill>
                  <a:schemeClr val="accent4">
                    <a:lumMod val="75000"/>
                  </a:schemeClr>
                </a:solidFill>
              </a:rPr>
              <a:t>=(120, 120) specifies the size to which the images should be resized during preprocessing.</a:t>
            </a:r>
          </a:p>
          <a:p>
            <a:pPr marL="161925" indent="0">
              <a:buNone/>
            </a:pPr>
            <a:r>
              <a:rPr lang="en-US" sz="1250" dirty="0">
                <a:solidFill>
                  <a:schemeClr val="accent4">
                    <a:lumMod val="75000"/>
                  </a:schemeClr>
                </a:solidFill>
              </a:rPr>
              <a:t> </a:t>
            </a:r>
            <a:r>
              <a:rPr lang="en-US" sz="1250" dirty="0" err="1">
                <a:solidFill>
                  <a:schemeClr val="accent4">
                    <a:lumMod val="75000"/>
                  </a:schemeClr>
                </a:solidFill>
              </a:rPr>
              <a:t>batch_size</a:t>
            </a:r>
            <a:r>
              <a:rPr lang="en-US" sz="1250" dirty="0">
                <a:solidFill>
                  <a:schemeClr val="accent4">
                    <a:lumMod val="75000"/>
                  </a:schemeClr>
                </a:solidFill>
              </a:rPr>
              <a:t>=300 determines the number of images to include in each batch.</a:t>
            </a:r>
          </a:p>
          <a:p>
            <a:pPr marL="161925" indent="0">
              <a:buNone/>
            </a:pPr>
            <a:r>
              <a:rPr lang="en-US" sz="1250" dirty="0">
                <a:solidFill>
                  <a:schemeClr val="accent4">
                    <a:lumMod val="75000"/>
                  </a:schemeClr>
                </a:solidFill>
              </a:rPr>
              <a:t> </a:t>
            </a:r>
            <a:r>
              <a:rPr lang="en-US" sz="1250" dirty="0" err="1">
                <a:solidFill>
                  <a:schemeClr val="accent4">
                    <a:lumMod val="75000"/>
                  </a:schemeClr>
                </a:solidFill>
              </a:rPr>
              <a:t>class_mode</a:t>
            </a:r>
            <a:r>
              <a:rPr lang="en-US" sz="1250" dirty="0">
                <a:solidFill>
                  <a:schemeClr val="accent4">
                    <a:lumMod val="75000"/>
                  </a:schemeClr>
                </a:solidFill>
              </a:rPr>
              <a:t>='categorical' indicates that the labels for the images are categorical (one-hot encoded).</a:t>
            </a:r>
          </a:p>
          <a:p>
            <a:pPr marL="161925" indent="0">
              <a:buNone/>
            </a:pPr>
            <a:r>
              <a:rPr lang="en-US" sz="1250" dirty="0" err="1"/>
              <a:t>class_labels</a:t>
            </a:r>
            <a:r>
              <a:rPr lang="en-US" sz="1250" dirty="0"/>
              <a:t>={0:"Early_Blight",1:"Healthy",2:"Late_Blight"}</a:t>
            </a:r>
          </a:p>
          <a:p>
            <a:pPr marL="161925" indent="0">
              <a:buNone/>
            </a:pPr>
            <a:r>
              <a:rPr lang="en-US" sz="1250" dirty="0">
                <a:solidFill>
                  <a:schemeClr val="accent4">
                    <a:lumMod val="75000"/>
                  </a:schemeClr>
                </a:solidFill>
              </a:rPr>
              <a:t> </a:t>
            </a:r>
            <a:r>
              <a:rPr lang="en-US" sz="1250" dirty="0" err="1">
                <a:solidFill>
                  <a:schemeClr val="accent4">
                    <a:lumMod val="75000"/>
                  </a:schemeClr>
                </a:solidFill>
              </a:rPr>
              <a:t>class_labels</a:t>
            </a:r>
            <a:r>
              <a:rPr lang="en-US" sz="1250" dirty="0">
                <a:solidFill>
                  <a:schemeClr val="accent4">
                    <a:lumMod val="75000"/>
                  </a:schemeClr>
                </a:solidFill>
              </a:rPr>
              <a:t> is a dictionary that maps the class indices (0, 1, 2) to their corresponding class labels ("</a:t>
            </a:r>
            <a:r>
              <a:rPr lang="en-US" sz="1250" dirty="0" err="1">
                <a:solidFill>
                  <a:schemeClr val="accent4">
                    <a:lumMod val="75000"/>
                  </a:schemeClr>
                </a:solidFill>
              </a:rPr>
              <a:t>Early_Blight</a:t>
            </a:r>
            <a:r>
              <a:rPr lang="en-US" sz="1250" dirty="0">
                <a:solidFill>
                  <a:schemeClr val="accent4">
                    <a:lumMod val="75000"/>
                  </a:schemeClr>
                </a:solidFill>
              </a:rPr>
              <a:t>", "Healthy", "</a:t>
            </a:r>
            <a:r>
              <a:rPr lang="en-US" sz="1250" dirty="0" err="1">
                <a:solidFill>
                  <a:schemeClr val="accent4">
                    <a:lumMod val="75000"/>
                  </a:schemeClr>
                </a:solidFill>
              </a:rPr>
              <a:t>Late_Blight</a:t>
            </a:r>
            <a:r>
              <a:rPr lang="en-US" sz="1250" dirty="0">
                <a:solidFill>
                  <a:schemeClr val="accent4">
                    <a:lumMod val="75000"/>
                  </a:schemeClr>
                </a:solidFill>
              </a:rPr>
              <a:t>").</a:t>
            </a:r>
            <a:endParaRPr lang="en-IN" sz="1250" dirty="0">
              <a:solidFill>
                <a:schemeClr val="accent4">
                  <a:lumMod val="75000"/>
                </a:schemeClr>
              </a:solidFill>
            </a:endParaRPr>
          </a:p>
        </p:txBody>
      </p:sp>
    </p:spTree>
    <p:extLst>
      <p:ext uri="{BB962C8B-B14F-4D97-AF65-F5344CB8AC3E}">
        <p14:creationId xmlns:p14="http://schemas.microsoft.com/office/powerpoint/2010/main" val="2212694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4"/>
          <p:cNvSpPr txBox="1">
            <a:spLocks noGrp="1"/>
          </p:cNvSpPr>
          <p:nvPr>
            <p:ph type="title"/>
          </p:nvPr>
        </p:nvSpPr>
        <p:spPr>
          <a:xfrm>
            <a:off x="720000" y="387600"/>
            <a:ext cx="79875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Architecture</a:t>
            </a:r>
            <a:endParaRPr dirty="0"/>
          </a:p>
        </p:txBody>
      </p:sp>
      <p:sp>
        <p:nvSpPr>
          <p:cNvPr id="423" name="Google Shape;423;p34"/>
          <p:cNvSpPr txBox="1">
            <a:spLocks noGrp="1"/>
          </p:cNvSpPr>
          <p:nvPr>
            <p:ph type="body" idx="1"/>
          </p:nvPr>
        </p:nvSpPr>
        <p:spPr>
          <a:xfrm>
            <a:off x="720000" y="1391325"/>
            <a:ext cx="7704000" cy="321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500" dirty="0">
                <a:solidFill>
                  <a:schemeClr val="dk1"/>
                </a:solidFill>
              </a:rPr>
              <a:t>model=Sequential()</a:t>
            </a:r>
          </a:p>
          <a:p>
            <a:pPr marL="0" lvl="0" indent="0" algn="l" rtl="0">
              <a:spcBef>
                <a:spcPts val="0"/>
              </a:spcBef>
              <a:spcAft>
                <a:spcPts val="0"/>
              </a:spcAft>
              <a:buNone/>
            </a:pPr>
            <a:r>
              <a:rPr lang="en-US" sz="1500" dirty="0" err="1">
                <a:solidFill>
                  <a:schemeClr val="dk1"/>
                </a:solidFill>
              </a:rPr>
              <a:t>model.add</a:t>
            </a:r>
            <a:r>
              <a:rPr lang="en-US" sz="1500" dirty="0">
                <a:solidFill>
                  <a:schemeClr val="dk1"/>
                </a:solidFill>
              </a:rPr>
              <a:t>(Conv2D(32,(3,3), </a:t>
            </a:r>
            <a:r>
              <a:rPr lang="en-US" sz="1500" dirty="0" err="1">
                <a:solidFill>
                  <a:schemeClr val="dk1"/>
                </a:solidFill>
              </a:rPr>
              <a:t>input_shape</a:t>
            </a:r>
            <a:r>
              <a:rPr lang="en-US" sz="1500" dirty="0">
                <a:solidFill>
                  <a:schemeClr val="dk1"/>
                </a:solidFill>
              </a:rPr>
              <a:t>=(120,120,3)))</a:t>
            </a:r>
          </a:p>
          <a:p>
            <a:pPr marL="0" lvl="0" indent="0" algn="l" rtl="0">
              <a:spcBef>
                <a:spcPts val="0"/>
              </a:spcBef>
              <a:spcAft>
                <a:spcPts val="0"/>
              </a:spcAft>
              <a:buNone/>
            </a:pPr>
            <a:r>
              <a:rPr lang="en-US" sz="1500" dirty="0">
                <a:solidFill>
                  <a:schemeClr val="accent4">
                    <a:lumMod val="75000"/>
                  </a:schemeClr>
                </a:solidFill>
              </a:rPr>
              <a:t>total parameters = (no of filters * parameters of filters)+bias for each filter</a:t>
            </a:r>
          </a:p>
          <a:p>
            <a:pPr marL="0" lvl="0" indent="0" algn="l" rtl="0">
              <a:spcBef>
                <a:spcPts val="0"/>
              </a:spcBef>
              <a:spcAft>
                <a:spcPts val="0"/>
              </a:spcAft>
              <a:buNone/>
            </a:pPr>
            <a:r>
              <a:rPr lang="en-US" sz="1500" dirty="0">
                <a:solidFill>
                  <a:schemeClr val="accent4">
                    <a:lumMod val="75000"/>
                  </a:schemeClr>
                </a:solidFill>
              </a:rPr>
              <a:t>32 * (3*3*3) + 32 = 896</a:t>
            </a:r>
          </a:p>
          <a:p>
            <a:pPr marL="0" lvl="0" indent="0" algn="l" rtl="0">
              <a:spcBef>
                <a:spcPts val="0"/>
              </a:spcBef>
              <a:spcAft>
                <a:spcPts val="0"/>
              </a:spcAft>
              <a:buNone/>
            </a:pPr>
            <a:r>
              <a:rPr lang="en-US" sz="1500" dirty="0">
                <a:solidFill>
                  <a:schemeClr val="accent4">
                    <a:lumMod val="75000"/>
                  </a:schemeClr>
                </a:solidFill>
              </a:rPr>
              <a:t>(118, 118, 32) =&gt; because 1 filter convoluting a 120x120 image produces a feature matrix of 118x118 so 32 such feature matrices</a:t>
            </a:r>
          </a:p>
          <a:p>
            <a:pPr marL="0" lvl="0" indent="0" algn="l" rtl="0">
              <a:spcBef>
                <a:spcPts val="0"/>
              </a:spcBef>
              <a:spcAft>
                <a:spcPts val="0"/>
              </a:spcAft>
              <a:buNone/>
            </a:pPr>
            <a:r>
              <a:rPr lang="en-US" sz="1500" dirty="0" err="1">
                <a:solidFill>
                  <a:schemeClr val="dk1"/>
                </a:solidFill>
              </a:rPr>
              <a:t>model.add</a:t>
            </a:r>
            <a:r>
              <a:rPr lang="en-US" sz="1500" dirty="0">
                <a:solidFill>
                  <a:schemeClr val="dk1"/>
                </a:solidFill>
              </a:rPr>
              <a:t>(MaxPooling2D(2,2))</a:t>
            </a:r>
          </a:p>
          <a:p>
            <a:pPr marL="0" lvl="0" indent="0" algn="l" rtl="0">
              <a:spcBef>
                <a:spcPts val="0"/>
              </a:spcBef>
              <a:spcAft>
                <a:spcPts val="0"/>
              </a:spcAft>
              <a:buNone/>
            </a:pPr>
            <a:r>
              <a:rPr lang="en-US" sz="1500" dirty="0">
                <a:solidFill>
                  <a:schemeClr val="accent4">
                    <a:lumMod val="75000"/>
                  </a:schemeClr>
                </a:solidFill>
              </a:rPr>
              <a:t>halves the image size w/o loss in information2,2 reduces the size of the image to half. the no of parameters is zero here because there is no learning happening in this step and it is just an operation.</a:t>
            </a:r>
          </a:p>
          <a:p>
            <a:pPr marL="0" lvl="0" indent="0" algn="l" rtl="0">
              <a:spcBef>
                <a:spcPts val="0"/>
              </a:spcBef>
              <a:spcAft>
                <a:spcPts val="0"/>
              </a:spcAft>
              <a:buNone/>
            </a:pPr>
            <a:r>
              <a:rPr lang="en-US" sz="1500" dirty="0" err="1">
                <a:solidFill>
                  <a:schemeClr val="dk1"/>
                </a:solidFill>
              </a:rPr>
              <a:t>model.add</a:t>
            </a:r>
            <a:r>
              <a:rPr lang="en-US" sz="1500" dirty="0">
                <a:solidFill>
                  <a:schemeClr val="dk1"/>
                </a:solidFill>
              </a:rPr>
              <a:t>(Conv2D(64,(3,3)))</a:t>
            </a:r>
          </a:p>
          <a:p>
            <a:pPr marL="0" lvl="0" indent="0" algn="l" rtl="0">
              <a:spcBef>
                <a:spcPts val="0"/>
              </a:spcBef>
              <a:spcAft>
                <a:spcPts val="0"/>
              </a:spcAft>
              <a:buNone/>
            </a:pPr>
            <a:r>
              <a:rPr lang="en-US" sz="1500" dirty="0">
                <a:solidFill>
                  <a:schemeClr val="accent4">
                    <a:lumMod val="75000"/>
                  </a:schemeClr>
                </a:solidFill>
              </a:rPr>
              <a:t>no of parameters here is 64 filters of size 3*3 applied to each feature map which are 32 in total and adding bias for each filter i.e. (64*3*3*32)+64=18496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83D47-A6E7-6978-EBFF-1AC1EC44A010}"/>
              </a:ext>
            </a:extLst>
          </p:cNvPr>
          <p:cNvSpPr>
            <a:spLocks noGrp="1"/>
          </p:cNvSpPr>
          <p:nvPr>
            <p:ph type="title"/>
          </p:nvPr>
        </p:nvSpPr>
        <p:spPr/>
        <p:txBody>
          <a:bodyPr/>
          <a:lstStyle/>
          <a:p>
            <a:r>
              <a:rPr lang="en-IN" dirty="0"/>
              <a:t>Model Architecture</a:t>
            </a:r>
          </a:p>
        </p:txBody>
      </p:sp>
      <p:sp>
        <p:nvSpPr>
          <p:cNvPr id="3" name="Text Placeholder 2">
            <a:extLst>
              <a:ext uri="{FF2B5EF4-FFF2-40B4-BE49-F238E27FC236}">
                <a16:creationId xmlns:a16="http://schemas.microsoft.com/office/drawing/2014/main" id="{8ADC45FA-516D-BF1B-C8E6-CF546E4C5241}"/>
              </a:ext>
            </a:extLst>
          </p:cNvPr>
          <p:cNvSpPr>
            <a:spLocks noGrp="1"/>
          </p:cNvSpPr>
          <p:nvPr>
            <p:ph type="body" idx="1"/>
          </p:nvPr>
        </p:nvSpPr>
        <p:spPr>
          <a:xfrm>
            <a:off x="720000" y="1306085"/>
            <a:ext cx="7704000" cy="3212100"/>
          </a:xfrm>
        </p:spPr>
        <p:txBody>
          <a:bodyPr/>
          <a:lstStyle/>
          <a:p>
            <a:pPr marL="0" lvl="0" indent="0" algn="l" rtl="0">
              <a:spcBef>
                <a:spcPts val="0"/>
              </a:spcBef>
              <a:spcAft>
                <a:spcPts val="0"/>
              </a:spcAft>
              <a:buNone/>
            </a:pPr>
            <a:r>
              <a:rPr lang="en-US" sz="1500" dirty="0" err="1">
                <a:solidFill>
                  <a:schemeClr val="dk1"/>
                </a:solidFill>
              </a:rPr>
              <a:t>model.add</a:t>
            </a:r>
            <a:r>
              <a:rPr lang="en-US" sz="1500" dirty="0">
                <a:solidFill>
                  <a:schemeClr val="dk1"/>
                </a:solidFill>
              </a:rPr>
              <a:t>(MaxPooling2D(2,2))</a:t>
            </a:r>
          </a:p>
          <a:p>
            <a:pPr marL="0" lvl="0" indent="0" algn="l" rtl="0">
              <a:spcBef>
                <a:spcPts val="0"/>
              </a:spcBef>
              <a:spcAft>
                <a:spcPts val="0"/>
              </a:spcAft>
              <a:buNone/>
            </a:pPr>
            <a:r>
              <a:rPr lang="en-US" sz="1500" dirty="0" err="1">
                <a:solidFill>
                  <a:schemeClr val="dk1"/>
                </a:solidFill>
              </a:rPr>
              <a:t>model.add</a:t>
            </a:r>
            <a:r>
              <a:rPr lang="en-US" sz="1500" dirty="0">
                <a:solidFill>
                  <a:schemeClr val="dk1"/>
                </a:solidFill>
              </a:rPr>
              <a:t>(Conv2D(128,(3,3)))</a:t>
            </a:r>
          </a:p>
          <a:p>
            <a:pPr marL="0" lvl="0" indent="0" algn="l" rtl="0">
              <a:spcBef>
                <a:spcPts val="0"/>
              </a:spcBef>
              <a:spcAft>
                <a:spcPts val="0"/>
              </a:spcAft>
              <a:buNone/>
            </a:pPr>
            <a:r>
              <a:rPr lang="en-US" sz="1500" dirty="0">
                <a:solidFill>
                  <a:schemeClr val="accent4">
                    <a:lumMod val="75000"/>
                  </a:schemeClr>
                </a:solidFill>
              </a:rPr>
              <a:t>(128*3*3*64)+128=73856 </a:t>
            </a:r>
          </a:p>
          <a:p>
            <a:pPr marL="0" lvl="0" indent="0" algn="l" rtl="0">
              <a:spcBef>
                <a:spcPts val="0"/>
              </a:spcBef>
              <a:spcAft>
                <a:spcPts val="0"/>
              </a:spcAft>
              <a:buNone/>
            </a:pPr>
            <a:r>
              <a:rPr lang="en-US" sz="1500" dirty="0" err="1">
                <a:solidFill>
                  <a:schemeClr val="dk1"/>
                </a:solidFill>
              </a:rPr>
              <a:t>model.add</a:t>
            </a:r>
            <a:r>
              <a:rPr lang="en-US" sz="1500" dirty="0">
                <a:solidFill>
                  <a:schemeClr val="dk1"/>
                </a:solidFill>
              </a:rPr>
              <a:t>(MaxPooling2D(2,2))</a:t>
            </a:r>
          </a:p>
          <a:p>
            <a:pPr marL="0" lvl="0" indent="0" algn="l" rtl="0">
              <a:spcBef>
                <a:spcPts val="0"/>
              </a:spcBef>
              <a:spcAft>
                <a:spcPts val="0"/>
              </a:spcAft>
              <a:buNone/>
            </a:pPr>
            <a:r>
              <a:rPr lang="en-US" sz="1500" dirty="0" err="1">
                <a:solidFill>
                  <a:schemeClr val="dk1"/>
                </a:solidFill>
              </a:rPr>
              <a:t>model.add</a:t>
            </a:r>
            <a:r>
              <a:rPr lang="en-US" sz="1500" dirty="0">
                <a:solidFill>
                  <a:schemeClr val="dk1"/>
                </a:solidFill>
              </a:rPr>
              <a:t>(Flatten())</a:t>
            </a:r>
          </a:p>
          <a:p>
            <a:pPr marL="0" lvl="0" indent="0" algn="l" rtl="0">
              <a:spcBef>
                <a:spcPts val="0"/>
              </a:spcBef>
              <a:spcAft>
                <a:spcPts val="0"/>
              </a:spcAft>
              <a:buNone/>
            </a:pPr>
            <a:r>
              <a:rPr lang="en-US" sz="1500" dirty="0">
                <a:solidFill>
                  <a:schemeClr val="accent4">
                    <a:lumMod val="75000"/>
                  </a:schemeClr>
                </a:solidFill>
              </a:rPr>
              <a:t>reshapes the feature maps into a 1D vector =&gt; 128*13*13=21632 size of the array</a:t>
            </a:r>
          </a:p>
          <a:p>
            <a:pPr marL="0" lvl="0" indent="0" algn="l" rtl="0">
              <a:spcBef>
                <a:spcPts val="0"/>
              </a:spcBef>
              <a:spcAft>
                <a:spcPts val="0"/>
              </a:spcAft>
              <a:buNone/>
            </a:pPr>
            <a:r>
              <a:rPr lang="en-US" sz="1500" dirty="0">
                <a:solidFill>
                  <a:schemeClr val="accent4">
                    <a:lumMod val="75000"/>
                  </a:schemeClr>
                </a:solidFill>
              </a:rPr>
              <a:t>the no of parameters is zero here because there is no learning happening in this step and it is just an operation.</a:t>
            </a:r>
          </a:p>
          <a:p>
            <a:pPr marL="0" lvl="0" indent="0" algn="l" rtl="0">
              <a:spcBef>
                <a:spcPts val="0"/>
              </a:spcBef>
              <a:spcAft>
                <a:spcPts val="0"/>
              </a:spcAft>
              <a:buNone/>
            </a:pPr>
            <a:r>
              <a:rPr lang="en-US" sz="1500" dirty="0" err="1">
                <a:solidFill>
                  <a:schemeClr val="dk1"/>
                </a:solidFill>
              </a:rPr>
              <a:t>model.add</a:t>
            </a:r>
            <a:r>
              <a:rPr lang="en-US" sz="1500" dirty="0">
                <a:solidFill>
                  <a:schemeClr val="dk1"/>
                </a:solidFill>
              </a:rPr>
              <a:t>(Dense(128,activation='</a:t>
            </a:r>
            <a:r>
              <a:rPr lang="en-US" sz="1500" dirty="0" err="1">
                <a:solidFill>
                  <a:schemeClr val="dk1"/>
                </a:solidFill>
              </a:rPr>
              <a:t>relu</a:t>
            </a:r>
            <a:r>
              <a:rPr lang="en-US" sz="1500" dirty="0">
                <a:solidFill>
                  <a:schemeClr val="dk1"/>
                </a:solidFill>
              </a:rPr>
              <a:t>'))</a:t>
            </a:r>
          </a:p>
          <a:p>
            <a:pPr marL="0" lvl="0" indent="0" algn="l" rtl="0">
              <a:spcBef>
                <a:spcPts val="0"/>
              </a:spcBef>
              <a:spcAft>
                <a:spcPts val="0"/>
              </a:spcAft>
              <a:buNone/>
            </a:pPr>
            <a:r>
              <a:rPr lang="en-US" sz="1500" dirty="0">
                <a:solidFill>
                  <a:schemeClr val="accent4">
                    <a:lumMod val="75000"/>
                  </a:schemeClr>
                </a:solidFill>
              </a:rPr>
              <a:t>size of previous layer *size of current layer +bias of current layer =&gt; 21632*128+128=2769024</a:t>
            </a:r>
          </a:p>
          <a:p>
            <a:pPr marL="0" lvl="0" indent="0" algn="l" rtl="0">
              <a:spcBef>
                <a:spcPts val="0"/>
              </a:spcBef>
              <a:spcAft>
                <a:spcPts val="0"/>
              </a:spcAft>
              <a:buNone/>
            </a:pPr>
            <a:r>
              <a:rPr lang="en-US" sz="1500" dirty="0" err="1">
                <a:solidFill>
                  <a:schemeClr val="dk1"/>
                </a:solidFill>
              </a:rPr>
              <a:t>model.add</a:t>
            </a:r>
            <a:r>
              <a:rPr lang="en-US" sz="1500" dirty="0">
                <a:solidFill>
                  <a:schemeClr val="dk1"/>
                </a:solidFill>
              </a:rPr>
              <a:t>(Dense(3,activation='</a:t>
            </a:r>
            <a:r>
              <a:rPr lang="en-US" sz="1500" dirty="0" err="1">
                <a:solidFill>
                  <a:schemeClr val="dk1"/>
                </a:solidFill>
              </a:rPr>
              <a:t>softmax</a:t>
            </a:r>
            <a:r>
              <a:rPr lang="en-US" sz="1500" dirty="0">
                <a:solidFill>
                  <a:schemeClr val="dk1"/>
                </a:solidFill>
              </a:rPr>
              <a:t>'))</a:t>
            </a:r>
          </a:p>
          <a:p>
            <a:pPr marL="0" lvl="0" indent="0" algn="l" rtl="0">
              <a:spcBef>
                <a:spcPts val="0"/>
              </a:spcBef>
              <a:spcAft>
                <a:spcPts val="0"/>
              </a:spcAft>
              <a:buNone/>
            </a:pPr>
            <a:r>
              <a:rPr lang="en-US" sz="1500" dirty="0">
                <a:solidFill>
                  <a:schemeClr val="accent4">
                    <a:lumMod val="75000"/>
                  </a:schemeClr>
                </a:solidFill>
              </a:rPr>
              <a:t>size of previous layer *size of current layer +bias of current layer =&gt; 128*3+3=387</a:t>
            </a:r>
          </a:p>
          <a:p>
            <a:pPr marL="0" lvl="0" indent="0" algn="l" rtl="0">
              <a:spcBef>
                <a:spcPts val="0"/>
              </a:spcBef>
              <a:spcAft>
                <a:spcPts val="0"/>
              </a:spcAft>
              <a:buNone/>
            </a:pPr>
            <a:r>
              <a:rPr lang="en-US" sz="1500" dirty="0" err="1">
                <a:solidFill>
                  <a:schemeClr val="dk1"/>
                </a:solidFill>
              </a:rPr>
              <a:t>model.summary</a:t>
            </a:r>
            <a:r>
              <a:rPr lang="en-US" sz="1500" dirty="0">
                <a:solidFill>
                  <a:schemeClr val="dk1"/>
                </a:solidFill>
              </a:rPr>
              <a:t>()</a:t>
            </a:r>
          </a:p>
          <a:p>
            <a:pPr marL="161925" indent="0">
              <a:buNone/>
            </a:pPr>
            <a:endParaRPr lang="en-IN" sz="1500" dirty="0"/>
          </a:p>
        </p:txBody>
      </p:sp>
    </p:spTree>
    <p:extLst>
      <p:ext uri="{BB962C8B-B14F-4D97-AF65-F5344CB8AC3E}">
        <p14:creationId xmlns:p14="http://schemas.microsoft.com/office/powerpoint/2010/main" val="3439209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CE99B-DDCB-B846-1E3D-872263384F48}"/>
              </a:ext>
            </a:extLst>
          </p:cNvPr>
          <p:cNvSpPr>
            <a:spLocks noGrp="1"/>
          </p:cNvSpPr>
          <p:nvPr>
            <p:ph type="title"/>
          </p:nvPr>
        </p:nvSpPr>
        <p:spPr/>
        <p:txBody>
          <a:bodyPr/>
          <a:lstStyle/>
          <a:p>
            <a:r>
              <a:rPr lang="en-IN" dirty="0"/>
              <a:t>Model Compilation and Training </a:t>
            </a:r>
          </a:p>
        </p:txBody>
      </p:sp>
      <p:sp>
        <p:nvSpPr>
          <p:cNvPr id="3" name="Text Placeholder 2">
            <a:extLst>
              <a:ext uri="{FF2B5EF4-FFF2-40B4-BE49-F238E27FC236}">
                <a16:creationId xmlns:a16="http://schemas.microsoft.com/office/drawing/2014/main" id="{CC1F714B-E4E5-4E91-94E6-4262E150C450}"/>
              </a:ext>
            </a:extLst>
          </p:cNvPr>
          <p:cNvSpPr>
            <a:spLocks noGrp="1"/>
          </p:cNvSpPr>
          <p:nvPr>
            <p:ph type="body" idx="1"/>
          </p:nvPr>
        </p:nvSpPr>
        <p:spPr/>
        <p:txBody>
          <a:bodyPr/>
          <a:lstStyle/>
          <a:p>
            <a:pPr marL="161925" indent="0">
              <a:buNone/>
            </a:pPr>
            <a:r>
              <a:rPr lang="en-US" sz="1500" dirty="0" err="1"/>
              <a:t>model.compile</a:t>
            </a:r>
            <a:r>
              <a:rPr lang="en-US" sz="1500" dirty="0"/>
              <a:t>(optimizer='</a:t>
            </a:r>
            <a:r>
              <a:rPr lang="en-US" sz="1500" dirty="0" err="1"/>
              <a:t>adam</a:t>
            </a:r>
            <a:r>
              <a:rPr lang="en-US" sz="1500" dirty="0"/>
              <a:t>',loss='</a:t>
            </a:r>
            <a:r>
              <a:rPr lang="en-US" sz="1500" dirty="0" err="1"/>
              <a:t>categorical_crossentropy</a:t>
            </a:r>
            <a:r>
              <a:rPr lang="en-US" sz="1500" dirty="0"/>
              <a:t>', metrics=['accuracy'])</a:t>
            </a:r>
          </a:p>
          <a:p>
            <a:pPr marL="161925" indent="0">
              <a:buNone/>
            </a:pPr>
            <a:r>
              <a:rPr lang="en-US" sz="1500" dirty="0">
                <a:solidFill>
                  <a:schemeClr val="accent4">
                    <a:lumMod val="75000"/>
                  </a:schemeClr>
                </a:solidFill>
              </a:rPr>
              <a:t>optimizer='</a:t>
            </a:r>
            <a:r>
              <a:rPr lang="en-US" sz="1500" dirty="0" err="1">
                <a:solidFill>
                  <a:schemeClr val="accent4">
                    <a:lumMod val="75000"/>
                  </a:schemeClr>
                </a:solidFill>
              </a:rPr>
              <a:t>adam</a:t>
            </a:r>
            <a:r>
              <a:rPr lang="en-US" sz="1500" dirty="0">
                <a:solidFill>
                  <a:schemeClr val="accent4">
                    <a:lumMod val="75000"/>
                  </a:schemeClr>
                </a:solidFill>
              </a:rPr>
              <a:t>' specifies the optimizer algorithm to be used during training. </a:t>
            </a:r>
          </a:p>
          <a:p>
            <a:pPr marL="161925" indent="0">
              <a:buNone/>
            </a:pPr>
            <a:r>
              <a:rPr lang="en-US" sz="1500" dirty="0">
                <a:solidFill>
                  <a:schemeClr val="accent4">
                    <a:lumMod val="75000"/>
                  </a:schemeClr>
                </a:solidFill>
              </a:rPr>
              <a:t>loss='</a:t>
            </a:r>
            <a:r>
              <a:rPr lang="en-US" sz="1500" dirty="0" err="1">
                <a:solidFill>
                  <a:schemeClr val="accent4">
                    <a:lumMod val="75000"/>
                  </a:schemeClr>
                </a:solidFill>
              </a:rPr>
              <a:t>categorical_crossentropy</a:t>
            </a:r>
            <a:r>
              <a:rPr lang="en-US" sz="1500" dirty="0">
                <a:solidFill>
                  <a:schemeClr val="accent4">
                    <a:lumMod val="75000"/>
                  </a:schemeClr>
                </a:solidFill>
              </a:rPr>
              <a:t>' sets the loss function =&gt; suitable for multi-class classification problems where the labels are one-hot encoded.</a:t>
            </a:r>
          </a:p>
          <a:p>
            <a:pPr marL="161925" indent="0">
              <a:buNone/>
            </a:pPr>
            <a:r>
              <a:rPr lang="en-US" sz="1500" dirty="0">
                <a:solidFill>
                  <a:schemeClr val="accent4">
                    <a:lumMod val="75000"/>
                  </a:schemeClr>
                </a:solidFill>
              </a:rPr>
              <a:t>metrics=['accuracy'] specifies the evaluation metric to be used =&gt; accuracy is chosen as the metric to monitor the model's performance.</a:t>
            </a:r>
          </a:p>
          <a:p>
            <a:pPr marL="161925" indent="0">
              <a:buNone/>
            </a:pPr>
            <a:r>
              <a:rPr lang="en-US" sz="1500" dirty="0" err="1"/>
              <a:t>model.fit</a:t>
            </a:r>
            <a:r>
              <a:rPr lang="en-US" sz="1500" dirty="0"/>
              <a:t>(</a:t>
            </a:r>
            <a:r>
              <a:rPr lang="en-US" sz="1500" dirty="0" err="1"/>
              <a:t>training_set,epochs</a:t>
            </a:r>
            <a:r>
              <a:rPr lang="en-US" sz="1500" dirty="0"/>
              <a:t>=60,validation_data=</a:t>
            </a:r>
            <a:r>
              <a:rPr lang="en-US" sz="1500" dirty="0" err="1"/>
              <a:t>test_set</a:t>
            </a:r>
            <a:r>
              <a:rPr lang="en-US" sz="1500" dirty="0"/>
              <a:t>)</a:t>
            </a:r>
          </a:p>
          <a:p>
            <a:pPr marL="161925" indent="0">
              <a:buNone/>
            </a:pPr>
            <a:r>
              <a:rPr lang="en-US" sz="1500" dirty="0" err="1">
                <a:solidFill>
                  <a:schemeClr val="accent4">
                    <a:lumMod val="75000"/>
                  </a:schemeClr>
                </a:solidFill>
              </a:rPr>
              <a:t>training_set</a:t>
            </a:r>
            <a:r>
              <a:rPr lang="en-US" sz="1500" dirty="0">
                <a:solidFill>
                  <a:schemeClr val="accent4">
                    <a:lumMod val="75000"/>
                  </a:schemeClr>
                </a:solidFill>
              </a:rPr>
              <a:t> is the data generator object that generates batches of training data.</a:t>
            </a:r>
          </a:p>
          <a:p>
            <a:pPr marL="161925" indent="0">
              <a:buNone/>
            </a:pPr>
            <a:r>
              <a:rPr lang="en-US" sz="1500" dirty="0">
                <a:solidFill>
                  <a:schemeClr val="accent4">
                    <a:lumMod val="75000"/>
                  </a:schemeClr>
                </a:solidFill>
              </a:rPr>
              <a:t>epochs=60 indicates the number of times the model will iterate over the entire training dataset during training.</a:t>
            </a:r>
          </a:p>
          <a:p>
            <a:pPr marL="161925" indent="0">
              <a:buNone/>
            </a:pPr>
            <a:r>
              <a:rPr lang="en-US" sz="1500" dirty="0" err="1">
                <a:solidFill>
                  <a:schemeClr val="accent4">
                    <a:lumMod val="75000"/>
                  </a:schemeClr>
                </a:solidFill>
              </a:rPr>
              <a:t>validation_data</a:t>
            </a:r>
            <a:r>
              <a:rPr lang="en-US" sz="1500" dirty="0">
                <a:solidFill>
                  <a:schemeClr val="accent4">
                    <a:lumMod val="75000"/>
                  </a:schemeClr>
                </a:solidFill>
              </a:rPr>
              <a:t>=</a:t>
            </a:r>
            <a:r>
              <a:rPr lang="en-US" sz="1500" dirty="0" err="1">
                <a:solidFill>
                  <a:schemeClr val="accent4">
                    <a:lumMod val="75000"/>
                  </a:schemeClr>
                </a:solidFill>
              </a:rPr>
              <a:t>test_set</a:t>
            </a:r>
            <a:r>
              <a:rPr lang="en-US" sz="1500" dirty="0">
                <a:solidFill>
                  <a:schemeClr val="accent4">
                    <a:lumMod val="75000"/>
                  </a:schemeClr>
                </a:solidFill>
              </a:rPr>
              <a:t> specifies the data generator object to be used for validation during training. </a:t>
            </a:r>
          </a:p>
          <a:p>
            <a:pPr marL="161925" indent="0">
              <a:buNone/>
            </a:pPr>
            <a:r>
              <a:rPr lang="en-US" sz="1500" dirty="0">
                <a:solidFill>
                  <a:schemeClr val="accent4">
                    <a:lumMod val="75000"/>
                  </a:schemeClr>
                </a:solidFill>
              </a:rPr>
              <a:t>The model's performance on the validation set will be evaluated after each epoch.</a:t>
            </a:r>
            <a:endParaRPr lang="en-IN" sz="1500" dirty="0">
              <a:solidFill>
                <a:schemeClr val="accent4">
                  <a:lumMod val="75000"/>
                </a:schemeClr>
              </a:solidFill>
            </a:endParaRPr>
          </a:p>
        </p:txBody>
      </p:sp>
    </p:spTree>
    <p:extLst>
      <p:ext uri="{BB962C8B-B14F-4D97-AF65-F5344CB8AC3E}">
        <p14:creationId xmlns:p14="http://schemas.microsoft.com/office/powerpoint/2010/main" val="1292000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21064-0A86-4EB6-8A9F-3DA6D1EB090C}"/>
              </a:ext>
            </a:extLst>
          </p:cNvPr>
          <p:cNvSpPr>
            <a:spLocks noGrp="1"/>
          </p:cNvSpPr>
          <p:nvPr>
            <p:ph type="title"/>
          </p:nvPr>
        </p:nvSpPr>
        <p:spPr/>
        <p:txBody>
          <a:bodyPr/>
          <a:lstStyle/>
          <a:p>
            <a:r>
              <a:rPr lang="en-IN" dirty="0"/>
              <a:t>Image Prediction</a:t>
            </a:r>
          </a:p>
        </p:txBody>
      </p:sp>
      <p:sp>
        <p:nvSpPr>
          <p:cNvPr id="3" name="Text Placeholder 2">
            <a:extLst>
              <a:ext uri="{FF2B5EF4-FFF2-40B4-BE49-F238E27FC236}">
                <a16:creationId xmlns:a16="http://schemas.microsoft.com/office/drawing/2014/main" id="{DB50A292-B499-18A2-D590-C0AD3991A7DA}"/>
              </a:ext>
            </a:extLst>
          </p:cNvPr>
          <p:cNvSpPr>
            <a:spLocks noGrp="1"/>
          </p:cNvSpPr>
          <p:nvPr>
            <p:ph type="body" idx="1"/>
          </p:nvPr>
        </p:nvSpPr>
        <p:spPr>
          <a:xfrm>
            <a:off x="498493" y="1282837"/>
            <a:ext cx="8271000" cy="3212100"/>
          </a:xfrm>
        </p:spPr>
        <p:txBody>
          <a:bodyPr/>
          <a:lstStyle/>
          <a:p>
            <a:pPr marL="161925" indent="0">
              <a:buNone/>
            </a:pPr>
            <a:r>
              <a:rPr lang="en-US" sz="1250" dirty="0" err="1"/>
              <a:t>img</a:t>
            </a:r>
            <a:r>
              <a:rPr lang="en-US" sz="1250" dirty="0"/>
              <a:t> = </a:t>
            </a:r>
            <a:r>
              <a:rPr lang="en-US" sz="1250" dirty="0" err="1"/>
              <a:t>image.load_img</a:t>
            </a:r>
            <a:r>
              <a:rPr lang="en-US" sz="1250" dirty="0"/>
              <a:t>(</a:t>
            </a:r>
            <a:r>
              <a:rPr lang="en-US" sz="1250" dirty="0" err="1"/>
              <a:t>r"Project_Dataset</a:t>
            </a:r>
            <a:r>
              <a:rPr lang="en-US" sz="1250" dirty="0"/>
              <a:t>\Validation\</a:t>
            </a:r>
            <a:r>
              <a:rPr lang="en-US" sz="1250" dirty="0" err="1"/>
              <a:t>Early_Blight</a:t>
            </a:r>
            <a:r>
              <a:rPr lang="en-US" sz="1250" dirty="0"/>
              <a:t>\Early_Blight_1.jpg",target_size=(120,120,3))</a:t>
            </a:r>
          </a:p>
          <a:p>
            <a:pPr marL="161925" indent="0">
              <a:buNone/>
            </a:pPr>
            <a:r>
              <a:rPr lang="en-US" sz="1250" dirty="0" err="1">
                <a:solidFill>
                  <a:schemeClr val="accent4">
                    <a:lumMod val="75000"/>
                  </a:schemeClr>
                </a:solidFill>
              </a:rPr>
              <a:t>target_size</a:t>
            </a:r>
            <a:r>
              <a:rPr lang="en-US" sz="1250" dirty="0">
                <a:solidFill>
                  <a:schemeClr val="accent4">
                    <a:lumMod val="75000"/>
                  </a:schemeClr>
                </a:solidFill>
              </a:rPr>
              <a:t>=(120, 120, 3) specifies the size of the image =&gt; (120, 120) with 3 channels (RGB)</a:t>
            </a:r>
          </a:p>
          <a:p>
            <a:pPr marL="161925" indent="0">
              <a:buNone/>
            </a:pPr>
            <a:r>
              <a:rPr lang="en-US" sz="1250" dirty="0" err="1"/>
              <a:t>plt.imshow</a:t>
            </a:r>
            <a:r>
              <a:rPr lang="en-US" sz="1250" dirty="0"/>
              <a:t>(</a:t>
            </a:r>
            <a:r>
              <a:rPr lang="en-US" sz="1250" dirty="0" err="1"/>
              <a:t>img</a:t>
            </a:r>
            <a:r>
              <a:rPr lang="en-US" sz="1250" dirty="0"/>
              <a:t>)</a:t>
            </a:r>
          </a:p>
          <a:p>
            <a:pPr marL="161925" indent="0">
              <a:buNone/>
            </a:pPr>
            <a:r>
              <a:rPr lang="en-US" sz="1250" dirty="0" err="1"/>
              <a:t>test_img</a:t>
            </a:r>
            <a:r>
              <a:rPr lang="en-US" sz="1250" dirty="0"/>
              <a:t>=</a:t>
            </a:r>
            <a:r>
              <a:rPr lang="en-US" sz="1250" dirty="0" err="1"/>
              <a:t>np.asarray</a:t>
            </a:r>
            <a:r>
              <a:rPr lang="en-US" sz="1250" dirty="0"/>
              <a:t>(</a:t>
            </a:r>
            <a:r>
              <a:rPr lang="en-US" sz="1250" dirty="0" err="1"/>
              <a:t>img</a:t>
            </a:r>
            <a:r>
              <a:rPr lang="en-US" sz="1250" dirty="0"/>
              <a:t>)</a:t>
            </a:r>
          </a:p>
          <a:p>
            <a:pPr marL="161925" indent="0">
              <a:buNone/>
            </a:pPr>
            <a:r>
              <a:rPr lang="en-US" sz="1250" dirty="0">
                <a:solidFill>
                  <a:schemeClr val="accent4">
                    <a:lumMod val="75000"/>
                  </a:schemeClr>
                </a:solidFill>
              </a:rPr>
              <a:t>Converts the image to a </a:t>
            </a:r>
            <a:r>
              <a:rPr lang="en-US" sz="1250" dirty="0" err="1">
                <a:solidFill>
                  <a:schemeClr val="accent4">
                    <a:lumMod val="75000"/>
                  </a:schemeClr>
                </a:solidFill>
              </a:rPr>
              <a:t>numpy</a:t>
            </a:r>
            <a:r>
              <a:rPr lang="en-US" sz="1250" dirty="0">
                <a:solidFill>
                  <a:schemeClr val="accent4">
                    <a:lumMod val="75000"/>
                  </a:schemeClr>
                </a:solidFill>
              </a:rPr>
              <a:t> array</a:t>
            </a:r>
          </a:p>
          <a:p>
            <a:pPr marL="161925" indent="0">
              <a:buNone/>
            </a:pPr>
            <a:r>
              <a:rPr lang="en-US" sz="1250" dirty="0" err="1"/>
              <a:t>test_img.shape</a:t>
            </a:r>
            <a:endParaRPr lang="en-US" sz="1250" dirty="0"/>
          </a:p>
          <a:p>
            <a:pPr marL="161925" indent="0">
              <a:buNone/>
            </a:pPr>
            <a:r>
              <a:rPr lang="en-US" sz="1250" dirty="0" err="1"/>
              <a:t>test_img</a:t>
            </a:r>
            <a:r>
              <a:rPr lang="en-US" sz="1250" dirty="0"/>
              <a:t>=</a:t>
            </a:r>
            <a:r>
              <a:rPr lang="en-US" sz="1250" dirty="0" err="1"/>
              <a:t>test_img.reshape</a:t>
            </a:r>
            <a:r>
              <a:rPr lang="en-US" sz="1250" dirty="0"/>
              <a:t>(1,120,120,3)</a:t>
            </a:r>
          </a:p>
          <a:p>
            <a:pPr marL="161925" indent="0">
              <a:buNone/>
            </a:pPr>
            <a:r>
              <a:rPr lang="en-US" sz="1250" dirty="0" err="1">
                <a:solidFill>
                  <a:schemeClr val="accent4">
                    <a:lumMod val="75000"/>
                  </a:schemeClr>
                </a:solidFill>
              </a:rPr>
              <a:t>test_img.reshape</a:t>
            </a:r>
            <a:r>
              <a:rPr lang="en-US" sz="1250" dirty="0">
                <a:solidFill>
                  <a:schemeClr val="accent4">
                    <a:lumMod val="75000"/>
                  </a:schemeClr>
                </a:solidFill>
              </a:rPr>
              <a:t>(1, 120, 120, 3) reshapes the array to have a batch dimension of 1, to match the expected </a:t>
            </a:r>
          </a:p>
          <a:p>
            <a:pPr marL="161925" indent="0">
              <a:buNone/>
            </a:pPr>
            <a:r>
              <a:rPr lang="en-US" sz="1250" dirty="0">
                <a:solidFill>
                  <a:schemeClr val="accent4">
                    <a:lumMod val="75000"/>
                  </a:schemeClr>
                </a:solidFill>
              </a:rPr>
              <a:t>shape of the input data for the model.</a:t>
            </a:r>
          </a:p>
          <a:p>
            <a:pPr marL="161925" indent="0">
              <a:buNone/>
            </a:pPr>
            <a:r>
              <a:rPr lang="en-US" sz="1250" dirty="0" err="1"/>
              <a:t>yhat</a:t>
            </a:r>
            <a:r>
              <a:rPr lang="en-US" sz="1250" dirty="0"/>
              <a:t>=</a:t>
            </a:r>
            <a:r>
              <a:rPr lang="en-US" sz="1250" dirty="0" err="1"/>
              <a:t>model.predict</a:t>
            </a:r>
            <a:r>
              <a:rPr lang="en-US" sz="1250" dirty="0"/>
              <a:t>(</a:t>
            </a:r>
            <a:r>
              <a:rPr lang="en-US" sz="1250" dirty="0" err="1"/>
              <a:t>test_img</a:t>
            </a:r>
            <a:r>
              <a:rPr lang="en-US" sz="1250" dirty="0"/>
              <a:t>)</a:t>
            </a:r>
          </a:p>
          <a:p>
            <a:pPr marL="161925" indent="0">
              <a:buNone/>
            </a:pPr>
            <a:r>
              <a:rPr lang="en-US" sz="1250" dirty="0" err="1">
                <a:solidFill>
                  <a:schemeClr val="accent4">
                    <a:lumMod val="75000"/>
                  </a:schemeClr>
                </a:solidFill>
              </a:rPr>
              <a:t>yhat</a:t>
            </a:r>
            <a:r>
              <a:rPr lang="en-US" sz="1250" dirty="0">
                <a:solidFill>
                  <a:schemeClr val="accent4">
                    <a:lumMod val="75000"/>
                  </a:schemeClr>
                </a:solidFill>
              </a:rPr>
              <a:t> contains the predicted probabilities for each class</a:t>
            </a:r>
          </a:p>
          <a:p>
            <a:pPr marL="161925" indent="0">
              <a:buNone/>
            </a:pPr>
            <a:r>
              <a:rPr lang="en-US" sz="1250" dirty="0" err="1"/>
              <a:t>predicted_class</a:t>
            </a:r>
            <a:r>
              <a:rPr lang="en-US" sz="1250" dirty="0"/>
              <a:t> = </a:t>
            </a:r>
            <a:r>
              <a:rPr lang="en-US" sz="1250" dirty="0" err="1"/>
              <a:t>np.argmax</a:t>
            </a:r>
            <a:r>
              <a:rPr lang="en-US" sz="1250" dirty="0"/>
              <a:t>(</a:t>
            </a:r>
            <a:r>
              <a:rPr lang="en-US" sz="1250" dirty="0" err="1"/>
              <a:t>yhat</a:t>
            </a:r>
            <a:r>
              <a:rPr lang="en-US" sz="1250" dirty="0"/>
              <a:t>[0])</a:t>
            </a:r>
          </a:p>
          <a:p>
            <a:pPr marL="161925" indent="0">
              <a:buNone/>
            </a:pPr>
            <a:r>
              <a:rPr lang="en-US" sz="1250" dirty="0" err="1">
                <a:solidFill>
                  <a:schemeClr val="accent4">
                    <a:lumMod val="75000"/>
                  </a:schemeClr>
                </a:solidFill>
              </a:rPr>
              <a:t>np.argmax</a:t>
            </a:r>
            <a:r>
              <a:rPr lang="en-US" sz="1250" dirty="0">
                <a:solidFill>
                  <a:schemeClr val="accent4">
                    <a:lumMod val="75000"/>
                  </a:schemeClr>
                </a:solidFill>
              </a:rPr>
              <a:t> finds the index of the class with the highest probability.</a:t>
            </a:r>
          </a:p>
          <a:p>
            <a:pPr marL="161925" indent="0">
              <a:buNone/>
            </a:pPr>
            <a:r>
              <a:rPr lang="en-US" sz="1250" dirty="0" err="1">
                <a:solidFill>
                  <a:schemeClr val="accent4">
                    <a:lumMod val="75000"/>
                  </a:schemeClr>
                </a:solidFill>
              </a:rPr>
              <a:t>predicted_class</a:t>
            </a:r>
            <a:r>
              <a:rPr lang="en-US" sz="1250" dirty="0">
                <a:solidFill>
                  <a:schemeClr val="accent4">
                    <a:lumMod val="75000"/>
                  </a:schemeClr>
                </a:solidFill>
              </a:rPr>
              <a:t> stores the index of the predicted class with the highest probability.</a:t>
            </a:r>
          </a:p>
          <a:p>
            <a:pPr marL="161925" indent="0">
              <a:buNone/>
            </a:pPr>
            <a:r>
              <a:rPr lang="en-US" sz="1250" dirty="0" err="1"/>
              <a:t>predicted_labels</a:t>
            </a:r>
            <a:r>
              <a:rPr lang="en-US" sz="1250" dirty="0"/>
              <a:t>=</a:t>
            </a:r>
            <a:r>
              <a:rPr lang="en-US" sz="1250" dirty="0" err="1"/>
              <a:t>class_labels</a:t>
            </a:r>
            <a:r>
              <a:rPr lang="en-US" sz="1250" dirty="0"/>
              <a:t>[</a:t>
            </a:r>
            <a:r>
              <a:rPr lang="en-US" sz="1250" dirty="0" err="1"/>
              <a:t>predicted_class</a:t>
            </a:r>
            <a:r>
              <a:rPr lang="en-US" sz="1250" dirty="0"/>
              <a:t>]</a:t>
            </a:r>
          </a:p>
          <a:p>
            <a:pPr marL="161925" indent="0">
              <a:buNone/>
            </a:pPr>
            <a:r>
              <a:rPr lang="en-US" sz="1250" dirty="0" err="1">
                <a:solidFill>
                  <a:schemeClr val="accent4">
                    <a:lumMod val="75000"/>
                  </a:schemeClr>
                </a:solidFill>
              </a:rPr>
              <a:t>class_labels</a:t>
            </a:r>
            <a:r>
              <a:rPr lang="en-US" sz="1250" dirty="0">
                <a:solidFill>
                  <a:schemeClr val="accent4">
                    <a:lumMod val="75000"/>
                  </a:schemeClr>
                </a:solidFill>
              </a:rPr>
              <a:t> is the dictionary which maps class indices to their corresponding labels.</a:t>
            </a:r>
          </a:p>
          <a:p>
            <a:pPr marL="161925" indent="0">
              <a:buNone/>
            </a:pPr>
            <a:r>
              <a:rPr lang="en-US" sz="1250" dirty="0" err="1">
                <a:solidFill>
                  <a:schemeClr val="accent4">
                    <a:lumMod val="75000"/>
                  </a:schemeClr>
                </a:solidFill>
              </a:rPr>
              <a:t>predicted_label</a:t>
            </a:r>
            <a:r>
              <a:rPr lang="en-US" sz="1250" dirty="0">
                <a:solidFill>
                  <a:schemeClr val="accent4">
                    <a:lumMod val="75000"/>
                  </a:schemeClr>
                </a:solidFill>
              </a:rPr>
              <a:t> retrieves the predicted label from </a:t>
            </a:r>
            <a:r>
              <a:rPr lang="en-US" sz="1250" dirty="0" err="1">
                <a:solidFill>
                  <a:schemeClr val="accent4">
                    <a:lumMod val="75000"/>
                  </a:schemeClr>
                </a:solidFill>
              </a:rPr>
              <a:t>class_labels</a:t>
            </a:r>
            <a:r>
              <a:rPr lang="en-US" sz="1250" dirty="0">
                <a:solidFill>
                  <a:schemeClr val="accent4">
                    <a:lumMod val="75000"/>
                  </a:schemeClr>
                </a:solidFill>
              </a:rPr>
              <a:t> based on the </a:t>
            </a:r>
            <a:r>
              <a:rPr lang="en-US" sz="1250" dirty="0" err="1">
                <a:solidFill>
                  <a:schemeClr val="accent4">
                    <a:lumMod val="75000"/>
                  </a:schemeClr>
                </a:solidFill>
              </a:rPr>
              <a:t>predicted_class</a:t>
            </a:r>
            <a:r>
              <a:rPr lang="en-US" sz="1250" dirty="0">
                <a:solidFill>
                  <a:schemeClr val="accent4">
                    <a:lumMod val="75000"/>
                  </a:schemeClr>
                </a:solidFill>
              </a:rPr>
              <a:t>.</a:t>
            </a:r>
          </a:p>
          <a:p>
            <a:pPr marL="161925" indent="0">
              <a:buNone/>
            </a:pPr>
            <a:r>
              <a:rPr lang="en-US" sz="1250" dirty="0"/>
              <a:t>print("Predicted Label is: ",</a:t>
            </a:r>
            <a:r>
              <a:rPr lang="en-US" sz="1250" dirty="0" err="1"/>
              <a:t>predicted_labels</a:t>
            </a:r>
            <a:r>
              <a:rPr lang="en-US" sz="1250" dirty="0"/>
              <a:t>)</a:t>
            </a:r>
            <a:endParaRPr lang="en-IN" sz="1250" dirty="0"/>
          </a:p>
        </p:txBody>
      </p:sp>
    </p:spTree>
    <p:extLst>
      <p:ext uri="{BB962C8B-B14F-4D97-AF65-F5344CB8AC3E}">
        <p14:creationId xmlns:p14="http://schemas.microsoft.com/office/powerpoint/2010/main" val="861449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7"/>
          <p:cNvSpPr txBox="1">
            <a:spLocks noGrp="1"/>
          </p:cNvSpPr>
          <p:nvPr>
            <p:ph type="title"/>
          </p:nvPr>
        </p:nvSpPr>
        <p:spPr>
          <a:xfrm>
            <a:off x="720000" y="3876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Prediction</a:t>
            </a:r>
            <a:endParaRPr dirty="0"/>
          </a:p>
        </p:txBody>
      </p:sp>
      <p:sp>
        <p:nvSpPr>
          <p:cNvPr id="450" name="Google Shape;450;p37"/>
          <p:cNvSpPr txBox="1">
            <a:spLocks noGrp="1"/>
          </p:cNvSpPr>
          <p:nvPr>
            <p:ph type="title" idx="2"/>
          </p:nvPr>
        </p:nvSpPr>
        <p:spPr>
          <a:xfrm>
            <a:off x="5823174" y="1147137"/>
            <a:ext cx="2910900" cy="105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Image of an early blight potato leaf</a:t>
            </a:r>
            <a:endParaRPr dirty="0"/>
          </a:p>
        </p:txBody>
      </p:sp>
      <p:sp>
        <p:nvSpPr>
          <p:cNvPr id="451" name="Google Shape;451;p37"/>
          <p:cNvSpPr txBox="1">
            <a:spLocks noGrp="1"/>
          </p:cNvSpPr>
          <p:nvPr>
            <p:ph type="subTitle" idx="1"/>
          </p:nvPr>
        </p:nvSpPr>
        <p:spPr>
          <a:xfrm>
            <a:off x="6178750" y="2859825"/>
            <a:ext cx="2247300" cy="1456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dirty="0"/>
              <a:t>Predicted Label: </a:t>
            </a:r>
          </a:p>
          <a:p>
            <a:pPr marL="0" lvl="0" indent="0" algn="ctr" rtl="0">
              <a:spcBef>
                <a:spcPts val="0"/>
              </a:spcBef>
              <a:spcAft>
                <a:spcPts val="1600"/>
              </a:spcAft>
              <a:buNone/>
            </a:pPr>
            <a:r>
              <a:rPr lang="en" sz="2000" dirty="0"/>
              <a:t>Early Blight</a:t>
            </a:r>
            <a:endParaRPr sz="2000" dirty="0"/>
          </a:p>
        </p:txBody>
      </p:sp>
      <p:sp>
        <p:nvSpPr>
          <p:cNvPr id="453" name="Google Shape;453;p37"/>
          <p:cNvSpPr/>
          <p:nvPr/>
        </p:nvSpPr>
        <p:spPr>
          <a:xfrm rot="169444">
            <a:off x="2664737" y="1703137"/>
            <a:ext cx="761124" cy="250802"/>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7EA52C29-277C-F630-708E-976CC2862647}"/>
              </a:ext>
            </a:extLst>
          </p:cNvPr>
          <p:cNvPicPr>
            <a:picLocks noChangeAspect="1"/>
          </p:cNvPicPr>
          <p:nvPr/>
        </p:nvPicPr>
        <p:blipFill>
          <a:blip r:embed="rId3"/>
          <a:stretch>
            <a:fillRect/>
          </a:stretch>
        </p:blipFill>
        <p:spPr>
          <a:xfrm>
            <a:off x="1094009" y="1398299"/>
            <a:ext cx="3742484" cy="3357601"/>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theme/theme1.xml><?xml version="1.0" encoding="utf-8"?>
<a:theme xmlns:a="http://schemas.openxmlformats.org/drawingml/2006/main" name="Mative Lesson Plan by Slidesgo">
  <a:themeElements>
    <a:clrScheme name="Simple Light">
      <a:dk1>
        <a:srgbClr val="202020"/>
      </a:dk1>
      <a:lt1>
        <a:srgbClr val="FFFFFF"/>
      </a:lt1>
      <a:dk2>
        <a:srgbClr val="FFFFFF"/>
      </a:dk2>
      <a:lt2>
        <a:srgbClr val="FFFFFF"/>
      </a:lt2>
      <a:accent1>
        <a:srgbClr val="FAF0AF"/>
      </a:accent1>
      <a:accent2>
        <a:srgbClr val="FFF08D"/>
      </a:accent2>
      <a:accent3>
        <a:srgbClr val="FAC2C2"/>
      </a:accent3>
      <a:accent4>
        <a:srgbClr val="D38888"/>
      </a:accent4>
      <a:accent5>
        <a:srgbClr val="CDE8EE"/>
      </a:accent5>
      <a:accent6>
        <a:srgbClr val="6FC5D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1145</Words>
  <Application>Microsoft Office PowerPoint</Application>
  <PresentationFormat>On-screen Show (16:9)</PresentationFormat>
  <Paragraphs>86</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Pathway Gothic One</vt:lpstr>
      <vt:lpstr>Arial</vt:lpstr>
      <vt:lpstr>Nunito</vt:lpstr>
      <vt:lpstr>Bebas Neue</vt:lpstr>
      <vt:lpstr>Mative Lesson Plan by Slidesgo</vt:lpstr>
      <vt:lpstr>Potato Disease Prediction using CNN</vt:lpstr>
      <vt:lpstr>PowerPoint Presentation</vt:lpstr>
      <vt:lpstr>Data Augumentation</vt:lpstr>
      <vt:lpstr>Model Architecture</vt:lpstr>
      <vt:lpstr>Model Architecture</vt:lpstr>
      <vt:lpstr>Model Compilation and Training </vt:lpstr>
      <vt:lpstr>Image Prediction</vt:lpstr>
      <vt:lpstr>Prediction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Potato Disease Prediction using CNN</dc:title>
  <dc:creator>SHREYA</dc:creator>
  <cp:lastModifiedBy>Shreya Khot</cp:lastModifiedBy>
  <cp:revision>1</cp:revision>
  <dcterms:modified xsi:type="dcterms:W3CDTF">2023-06-10T04:53:37Z</dcterms:modified>
</cp:coreProperties>
</file>