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9" r:id="rId2"/>
    <p:sldId id="467" r:id="rId3"/>
    <p:sldId id="488" r:id="rId4"/>
    <p:sldId id="493" r:id="rId5"/>
    <p:sldId id="495" r:id="rId6"/>
    <p:sldId id="494" r:id="rId7"/>
    <p:sldId id="485" r:id="rId8"/>
    <p:sldId id="497" r:id="rId9"/>
    <p:sldId id="496" r:id="rId10"/>
    <p:sldId id="4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88" d="100"/>
          <a:sy n="88" d="100"/>
        </p:scale>
        <p:origin x="40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069-C8CE-470D-8C3F-50F4F7270C2E}" type="datetimeFigureOut">
              <a:rPr lang="en-IN" smtClean="0"/>
              <a:pPr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2E08-AC82-4506-97DC-8432585DF4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1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1245" y="0"/>
            <a:ext cx="11120755" cy="11144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RAPID Internship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9360" y="3905250"/>
            <a:ext cx="5695315" cy="1630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Name: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Department: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Campus:</a:t>
            </a: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183005" y="1744980"/>
            <a:ext cx="11120755" cy="1114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2400" b="0" i="0" dirty="0">
                <a:solidFill>
                  <a:srgbClr val="161723"/>
                </a:solidFill>
                <a:effectLst/>
                <a:highlight>
                  <a:srgbClr val="FFFFFF"/>
                </a:highlight>
                <a:latin typeface="DM Serif Display" panose="020F0502020204030204" pitchFamily="2" charset="0"/>
              </a:rPr>
              <a:t>Cryptocurrency Price Prediction Using Machine Learning and Sentiment Analysis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59766" y="2920858"/>
            <a:ext cx="407246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ea typeface="Gotham Black Regular" charset="0"/>
                <a:cs typeface="Poppins" pitchFamily="2" charset="77"/>
              </a:rPr>
              <a:t>THANK YOU</a:t>
            </a:r>
          </a:p>
        </p:txBody>
      </p:sp>
      <p:pic>
        <p:nvPicPr>
          <p:cNvPr id="5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58496" y="219456"/>
            <a:ext cx="841248" cy="976923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6464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E1FC4-62F8-C5FA-DB05-83E32036CB74}"/>
              </a:ext>
            </a:extLst>
          </p:cNvPr>
          <p:cNvSpPr txBox="1"/>
          <p:nvPr/>
        </p:nvSpPr>
        <p:spPr>
          <a:xfrm>
            <a:off x="1483743" y="405739"/>
            <a:ext cx="87428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Cryptocurrency Market Overview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r>
              <a:rPr lang="en-US" dirty="0"/>
              <a:t> The Dynamic World of Cryptocurrencies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cryptocurrencies and their market significance.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characteristics: high volatility, decentralized nature, and global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accurate price prediction for traders, investors, and financial analysts.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256" y="1475712"/>
            <a:ext cx="1091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Problem Statement and Objective of research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7696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680" y="1536055"/>
            <a:ext cx="10913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Experimental methodology/ Algorithm used (Max 2 slides)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219456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40" y="1340983"/>
            <a:ext cx="10913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Experimental methodology/ Algorithm used (Max 2 slides)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460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853" y="1456784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Working prototype of the problem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69" y="1310480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Experimental Results  (Max 2 slide)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853" y="1456784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Draft paper Publications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853" y="1456784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115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DM Serif Display</vt:lpstr>
      <vt:lpstr>Poppins</vt:lpstr>
      <vt:lpstr>Segoe UI</vt:lpstr>
      <vt:lpstr>Wingdings</vt:lpstr>
      <vt:lpstr>Gear Drives</vt:lpstr>
      <vt:lpstr>RAPID Internship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SUJAY S CHAKRAVARTHY - 122146664 - MITMPL</cp:lastModifiedBy>
  <cp:revision>168</cp:revision>
  <dcterms:created xsi:type="dcterms:W3CDTF">2024-02-20T10:07:06Z</dcterms:created>
  <dcterms:modified xsi:type="dcterms:W3CDTF">2024-07-10T03:18:35Z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