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b94f640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b94f640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b94f640a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b94f640a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b94f640a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b94f640a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b94f640a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b94f640a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94e05ce5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94e05ce5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94e05ce5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94e05ce5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b94e05ce5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b94e05ce5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b94e05ce5_0_1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b94e05ce5_0_1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b94e05ce5_0_1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b94e05ce5_0_1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94e05ce5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b94e05ce5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b94e05ce5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b94e05ce5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b94f640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b94f640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649075" y="1294500"/>
            <a:ext cx="4003800" cy="15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4800"/>
              <a:t>ML Project</a:t>
            </a:r>
            <a:endParaRPr sz="48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809125" y="3563475"/>
            <a:ext cx="24171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Sujay gad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Mayur </a:t>
            </a:r>
            <a:r>
              <a:rPr lang="en" sz="2400"/>
              <a:t>B</a:t>
            </a:r>
            <a:r>
              <a:rPr lang="en" sz="2400"/>
              <a:t>aggan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Jnanesh D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19150" y="470100"/>
            <a:ext cx="7505700" cy="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performance-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400975" y="1327350"/>
            <a:ext cx="8365200" cy="34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Performance is highest for original dataset and dimensionality reduction as well as random noise has minimal effect on performance of decision tree model.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Hence,we can observe that decision trees are robust to outliers.</a:t>
            </a:r>
            <a:endParaRPr sz="1800"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25" y="1541675"/>
            <a:ext cx="2752749" cy="18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5450" y="1486350"/>
            <a:ext cx="2600000" cy="18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5448" y="1486350"/>
            <a:ext cx="2465027" cy="18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819150" y="375500"/>
            <a:ext cx="75057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performance of decision tree varies with change in parameters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511575" y="1507100"/>
            <a:ext cx="8171700" cy="32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As the depth of tree increases performance does not reduce drastically as performance is also bounded by the other parameter which is minimum size required for split to occur and vice-versa.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275" y="1582100"/>
            <a:ext cx="2900151" cy="2063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300" y="1507100"/>
            <a:ext cx="2900160" cy="22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819150" y="366400"/>
            <a:ext cx="7505700" cy="1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Conclusion-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819150" y="1265125"/>
            <a:ext cx="7505700" cy="31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Performance of KNN using euclidean and manhattan distance is      high and very similar to the performance of decision tree.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Performance of KNN using cosine similarity as distance measure gives poor results compared to the other models.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Dimensionally reducing the dataset and adding noise to the dataset reduces the overall performance of the model by very small amount.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When noise is added training accuracy decreases below test accuracy as the training model learns the noise present.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2779151" y="1746100"/>
            <a:ext cx="44871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84100"/>
            <a:ext cx="75057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details-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007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The 2 main models implemented are KNN and decision tree.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We replaced the ‘?’ present with the nearest integer to the mean value of that column.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Using PCA we performed dimensionality reduction by removing one column present in the dataset.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We also added random noise into the dataset to check the performance as the original dataset included only 699 rows.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2287375" y="286700"/>
            <a:ext cx="57912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reduction-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660300" y="1082500"/>
            <a:ext cx="7823400" cy="3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Using PCA we observe that 99% percent of variance in the dataset is explained by 8 of the 9 columns.   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Using covariance matrix we observe that correlation is high between the 2 columns - uniformity of cell size and uniformity of cell shape.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Hence we drop uniformity of cell size column to generate a new dataset.    </a:t>
            </a:r>
            <a:r>
              <a:rPr lang="en" sz="1800"/>
              <a:t>                </a:t>
            </a:r>
            <a:r>
              <a:rPr lang="en"/>
              <a:t>                                                                  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100" y="1921063"/>
            <a:ext cx="57912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4025" y="3143463"/>
            <a:ext cx="56959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551325"/>
            <a:ext cx="75057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have implemented KNN using 3 different distance measures Euclidean distance,manhattan distance and cosine similarity.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each of the distance measure we have compared the performance of original dataset,dataset after dimensionality reduction as well as dataset after adding random noise.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349625"/>
            <a:ext cx="75057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using Euclidean distance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434800" y="1008525"/>
            <a:ext cx="82833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           Original dataset                                 Removed column dataset                        Noise added dataset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the 3 models perform very well however the accuracy decreases slightly when  random noise is added to the dataset.</a:t>
            </a:r>
            <a:endParaRPr sz="18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75" y="1172400"/>
            <a:ext cx="2586800" cy="21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9279" y="1172400"/>
            <a:ext cx="2634346" cy="21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8075" y="1183725"/>
            <a:ext cx="2663586" cy="21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349625"/>
            <a:ext cx="75057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using Manhattan distance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450450" y="1075775"/>
            <a:ext cx="8243100" cy="3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Original dataset                            Dimensionally reduced dataset                         Noise added dataset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When noise is added test accuracy overtakes training accuracy.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Overall performance is similar to performance when euclidean distance is used.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60" y="1207175"/>
            <a:ext cx="2649890" cy="21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4925" y="1207175"/>
            <a:ext cx="2649900" cy="2102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4475" y="1209650"/>
            <a:ext cx="2649900" cy="2128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336175"/>
            <a:ext cx="75057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using Cosine similarity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497550" y="1075675"/>
            <a:ext cx="8121900" cy="3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     Original dataset                                       Column removed dataset	                   Noise added dataset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800"/>
              <a:t>Cosine similarity gives poor results when used for the given dataset.</a:t>
            </a:r>
            <a:endParaRPr sz="18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Test accuracy overtakes training accuracy when random noise is added to the dataset.</a:t>
            </a:r>
            <a:r>
              <a:rPr lang="en"/>
              <a:t>                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50" y="1206325"/>
            <a:ext cx="2721000" cy="20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7600" y="1230250"/>
            <a:ext cx="2721000" cy="203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8450" y="1206850"/>
            <a:ext cx="2721000" cy="20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819150" y="442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from KNN models-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819150" y="1341175"/>
            <a:ext cx="7505700" cy="30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Overall for the given dataset euclidean or manhattan distance is preferred over cosine similarity as a distance measure for finding k nearest neighbours.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Performing dimensionality reduction makes negligible difference to the accuracy of the model.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Adding random noise to the dataset reduces the training accuracy thereby reducing the risk of overfitting.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We have used CART algorithm which uses gini index to calculate the best split and bias is in favour of larger partitions.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819150" y="497750"/>
            <a:ext cx="7505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819150" y="1355000"/>
            <a:ext cx="7505700" cy="30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Using decision tree we have compared the performance of original dataset with dimensionally reduced one as well as the dataset containing random noise.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Parameters involved in decision tree model include-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Maximum depth - Maximum depth upto which decision tree is  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allowed to grow.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Minimum size - If node satisfies less than or equal to min size number of rows than no splitting is performed.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	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