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9EDED7-662F-4DC2-840C-3FBFFC95832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EDED7-662F-4DC2-840C-3FBFFC95832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EDED7-662F-4DC2-840C-3FBFFC95832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EDED7-662F-4DC2-840C-3FBFFC95832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9EDED7-662F-4DC2-840C-3FBFFC95832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9EDED7-662F-4DC2-840C-3FBFFC95832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9EDED7-662F-4DC2-840C-3FBFFC958321}"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9EDED7-662F-4DC2-840C-3FBFFC958321}"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EDED7-662F-4DC2-840C-3FBFFC958321}"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EDED7-662F-4DC2-840C-3FBFFC95832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EDED7-662F-4DC2-840C-3FBFFC95832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1E20F-7E24-4BA8-A99E-08271844D5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EDED7-662F-4DC2-840C-3FBFFC958321}" type="datetimeFigureOut">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1E20F-7E24-4BA8-A99E-08271844D5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509200"/>
          </a:xfrm>
          <a:prstGeom prst="rect">
            <a:avLst/>
          </a:prstGeom>
          <a:noFill/>
        </p:spPr>
        <p:txBody>
          <a:bodyPr wrap="square" rtlCol="0">
            <a:spAutoFit/>
          </a:bodyPr>
          <a:lstStyle/>
          <a:p>
            <a:pPr algn="just"/>
            <a:r>
              <a:rPr lang="en-US" sz="2200" dirty="0" smtClean="0">
                <a:latin typeface="Times New Roman" pitchFamily="18" charset="0"/>
                <a:cs typeface="Times New Roman" pitchFamily="18" charset="0"/>
              </a:rPr>
              <a:t>Generative AI refers to a class of artificial intelligence systems designed to generate new content, such as images, text, audio, or other types of data, that is similar to what it has been trained on. Unlike traditional AI models that are often used for classification or prediction tasks, generative AI is focused on creating new data that wasn't present in the training set.</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Let's break down the concept of generative AI from scratch:</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Understanding Generative Models:</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At the heart of generative AI are generative models. These are algorithms or architectures that learn the patterns and relationships within a given dataset and then use that knowledge to generate new, similar data.</a:t>
            </a:r>
          </a:p>
          <a:p>
            <a:pPr algn="just"/>
            <a:r>
              <a:rPr lang="en-US" sz="2200" dirty="0" smtClean="0">
                <a:latin typeface="Times New Roman" pitchFamily="18" charset="0"/>
                <a:cs typeface="Times New Roman" pitchFamily="18" charset="0"/>
              </a:rPr>
              <a:t>The primary goal is to capture the underlying structure and statistical properties of the training data so that the model can generate plausible and realistic samples.</a:t>
            </a:r>
            <a:endParaRPr lang="en-US" sz="2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94008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Types of Generative Models: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 are various types of generative models, but two popular categories are:</a:t>
            </a:r>
          </a:p>
          <a:p>
            <a:pPr algn="just"/>
            <a:r>
              <a:rPr lang="en-US" sz="2000" dirty="0" smtClean="0">
                <a:latin typeface="Times New Roman" pitchFamily="18" charset="0"/>
                <a:cs typeface="Times New Roman" pitchFamily="18" charset="0"/>
              </a:rPr>
              <a:t>Probabilistic Models: These models use probability distributions to model the relationships in the data. Examples include Gaussian Mixture Models (GMM) and Hidden Markov Models (HMM).</a:t>
            </a:r>
          </a:p>
          <a:p>
            <a:pPr algn="just"/>
            <a:r>
              <a:rPr lang="en-US" sz="2000" dirty="0" smtClean="0">
                <a:latin typeface="Times New Roman" pitchFamily="18" charset="0"/>
                <a:cs typeface="Times New Roman" pitchFamily="18" charset="0"/>
              </a:rPr>
              <a:t>Deep Generative Models: These are based on neural networks and have gained prominence in recent years. Notable examples include Generative Adversarial Networks (GANs) and </a:t>
            </a:r>
            <a:r>
              <a:rPr lang="en-US" sz="2000" dirty="0" err="1" smtClean="0">
                <a:latin typeface="Times New Roman" pitchFamily="18" charset="0"/>
                <a:cs typeface="Times New Roman" pitchFamily="18" charset="0"/>
              </a:rPr>
              <a:t>Variational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Autoencoders</a:t>
            </a:r>
            <a:r>
              <a:rPr lang="en-US" sz="2000" dirty="0" smtClean="0">
                <a:latin typeface="Times New Roman" pitchFamily="18" charset="0"/>
                <a:cs typeface="Times New Roman" pitchFamily="18" charset="0"/>
              </a:rPr>
              <a:t> (VAEs).</a:t>
            </a:r>
          </a:p>
          <a:p>
            <a:pPr algn="just"/>
            <a:r>
              <a:rPr lang="en-US" sz="2000" dirty="0" smtClean="0">
                <a:latin typeface="Times New Roman" pitchFamily="18" charset="0"/>
                <a:cs typeface="Times New Roman" pitchFamily="18" charset="0"/>
              </a:rPr>
              <a:t>Generative Adversarial Networks (GANs):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GANs, introduced by Ian </a:t>
            </a:r>
            <a:r>
              <a:rPr lang="en-US" sz="2000" dirty="0" err="1" smtClean="0">
                <a:latin typeface="Times New Roman" pitchFamily="18" charset="0"/>
                <a:cs typeface="Times New Roman" pitchFamily="18" charset="0"/>
              </a:rPr>
              <a:t>Goodfellow</a:t>
            </a:r>
            <a:r>
              <a:rPr lang="en-US" sz="2000" dirty="0" smtClean="0">
                <a:latin typeface="Times New Roman" pitchFamily="18" charset="0"/>
                <a:cs typeface="Times New Roman" pitchFamily="18" charset="0"/>
              </a:rPr>
              <a:t> and his colleagues in 2014, are a popular type of generative model.</a:t>
            </a:r>
          </a:p>
          <a:p>
            <a:pPr algn="just"/>
            <a:r>
              <a:rPr lang="en-US" sz="2000" dirty="0" smtClean="0">
                <a:latin typeface="Times New Roman" pitchFamily="18" charset="0"/>
                <a:cs typeface="Times New Roman" pitchFamily="18" charset="0"/>
              </a:rPr>
              <a:t>GANs consist of two neural networks - a generator and a discriminator - that are trained simultaneously through a competitive process. The generator creates samples, and the discriminator tries to distinguish between real and generated samples.</a:t>
            </a:r>
          </a:p>
          <a:p>
            <a:pPr algn="just"/>
            <a:r>
              <a:rPr lang="en-US" sz="2000" dirty="0" smtClean="0">
                <a:latin typeface="Times New Roman" pitchFamily="18" charset="0"/>
                <a:cs typeface="Times New Roman" pitchFamily="18" charset="0"/>
              </a:rPr>
              <a:t>The competition between the generator and discriminator leads to the improvement of both, resulting in the generator creating increasingly realistic samples.</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4154984"/>
          </a:xfrm>
          <a:prstGeom prst="rect">
            <a:avLst/>
          </a:prstGeom>
          <a:noFill/>
        </p:spPr>
        <p:txBody>
          <a:bodyPr wrap="square" rtlCol="0">
            <a:spAutoFit/>
          </a:bodyPr>
          <a:lstStyle/>
          <a:p>
            <a:pPr algn="just"/>
            <a:r>
              <a:rPr lang="en-US" sz="2400" dirty="0" err="1" smtClean="0">
                <a:latin typeface="Times New Roman" pitchFamily="18" charset="0"/>
                <a:cs typeface="Times New Roman" pitchFamily="18" charset="0"/>
              </a:rPr>
              <a:t>Variational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Autoencoders</a:t>
            </a:r>
            <a:r>
              <a:rPr lang="en-US" sz="2400" dirty="0" smtClean="0">
                <a:latin typeface="Times New Roman" pitchFamily="18" charset="0"/>
                <a:cs typeface="Times New Roman" pitchFamily="18" charset="0"/>
              </a:rPr>
              <a:t> (VAEs):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VAEs are another type of generative model that focuses on learning the underlying latent space of the data.</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VAEs consist of an encoder network that maps input data to a probabilistic distribution in the latent space and a decoder network that generates samples from this distribution.</a:t>
            </a:r>
          </a:p>
          <a:p>
            <a:pPr algn="just"/>
            <a:r>
              <a:rPr lang="en-US" sz="2400" dirty="0" smtClean="0">
                <a:latin typeface="Times New Roman" pitchFamily="18" charset="0"/>
                <a:cs typeface="Times New Roman" pitchFamily="18" charset="0"/>
              </a:rPr>
              <a:t>VAEs are trained to reconstruct input data accurately while also regularizing the distribution of the latent space, enabling the generation of novel samples.</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399</Words>
  <Application>Microsoft Office PowerPoint</Application>
  <PresentationFormat>On-screen Show (4:3)</PresentationFormat>
  <Paragraphs>24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Amol</cp:lastModifiedBy>
  <cp:revision>2</cp:revision>
  <dcterms:created xsi:type="dcterms:W3CDTF">2024-01-22T02:13:42Z</dcterms:created>
  <dcterms:modified xsi:type="dcterms:W3CDTF">2024-01-22T04:16:07Z</dcterms:modified>
</cp:coreProperties>
</file>