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2AB57C-8DC7-4266-BCEB-48FBDEE4645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848600" cy="1927225"/>
          </a:xfrm>
        </p:spPr>
        <p:txBody>
          <a:bodyPr/>
          <a:lstStyle/>
          <a:p>
            <a:r>
              <a:rPr lang="en-IN" sz="4400" b="1" dirty="0">
                <a:latin typeface="Segoe UI Emoji" pitchFamily="34" charset="0"/>
                <a:ea typeface="Segoe UI Emoji" pitchFamily="34" charset="0"/>
              </a:rPr>
              <a:t>MPCA LAB 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40" y="3789040"/>
            <a:ext cx="8424936" cy="17526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PROJECT TITLE: PASSWORD DOOR-LOCK SECURITY SYSTEM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SECTION: H2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STUDENTS NAME: SUJAY S AMBEKAR, SUMUKH J BHARADWAJ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SRN’s: PES1UG19CS516, PES1UG19CS518</a:t>
            </a:r>
          </a:p>
        </p:txBody>
      </p:sp>
    </p:spTree>
    <p:extLst>
      <p:ext uri="{BB962C8B-B14F-4D97-AF65-F5344CB8AC3E}">
        <p14:creationId xmlns:p14="http://schemas.microsoft.com/office/powerpoint/2010/main" val="299597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 make Password Based Door Lock Security System Using Arduino &amp; Keypad. The security system also has a piezo and led for raising alarm in case of security breach</a:t>
            </a:r>
          </a:p>
          <a:p>
            <a:pPr marL="0" indent="0">
              <a:buNone/>
            </a:pPr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873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6BF16-99AD-422D-8F01-BDBAAB23CA3E}"/>
              </a:ext>
            </a:extLst>
          </p:cNvPr>
          <p:cNvSpPr txBox="1"/>
          <p:nvPr/>
        </p:nvSpPr>
        <p:spPr>
          <a:xfrm>
            <a:off x="457200" y="1659285"/>
            <a:ext cx="8003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Digital code lock can secure your home or locker easily.</a:t>
            </a:r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lang="en-US" sz="2800" dirty="0"/>
              <a:t>Ensures that the door is opened only when the right password is entered</a:t>
            </a:r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lang="en-US" sz="2800" dirty="0"/>
              <a:t>The password is of 4 characters long.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Whenever the wrong password is entered, it shows “Get Away” and there is a sound from the buzzer in order to alert the possibility of theft, thereby alerting the people around.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6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BE23B-9118-4A67-874B-6A49F4AD8F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52" y="1600200"/>
            <a:ext cx="6791895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7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COMPONENTS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2D5AE9-622E-4E89-9BCD-AC26ECD1F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94" y="1700808"/>
            <a:ext cx="7013008" cy="4536504"/>
          </a:xfrm>
        </p:spPr>
      </p:pic>
    </p:spTree>
    <p:extLst>
      <p:ext uri="{BB962C8B-B14F-4D97-AF65-F5344CB8AC3E}">
        <p14:creationId xmlns:p14="http://schemas.microsoft.com/office/powerpoint/2010/main" val="12743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DESCRIPTION/DEMONSTRATION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876800"/>
          </a:xfrm>
        </p:spPr>
        <p:txBody>
          <a:bodyPr>
            <a:normAutofit/>
          </a:bodyPr>
          <a:lstStyle/>
          <a:p>
            <a:r>
              <a:rPr lang="en-IN" sz="2800" dirty="0"/>
              <a:t>The passcode is entered through the keypad. </a:t>
            </a:r>
          </a:p>
          <a:p>
            <a:r>
              <a:rPr lang="en-IN" sz="2800" dirty="0"/>
              <a:t>If the passcode is right, the servo makes a 180 degree turn, logically opening the door. </a:t>
            </a:r>
          </a:p>
          <a:p>
            <a:r>
              <a:rPr lang="en-IN" sz="2800" dirty="0"/>
              <a:t>The servo remains in the same position for 5 seconds, before the relocking happens</a:t>
            </a:r>
          </a:p>
          <a:p>
            <a:r>
              <a:rPr lang="en-IN" sz="2800" dirty="0"/>
              <a:t>If the passcode is wrong, the piezo buzzes and the led flashes red light</a:t>
            </a:r>
          </a:p>
          <a:p>
            <a:r>
              <a:rPr lang="en-IN" sz="2800" dirty="0"/>
              <a:t>Continuous wrong attempts result in delays and waits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963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As thefts are increasing day by day security is becoming a major concern nowadays. The password door lock security system ensures the safety of the residents of the home.</a:t>
            </a:r>
          </a:p>
          <a:p>
            <a:r>
              <a:rPr lang="en-US" sz="2800" dirty="0"/>
              <a:t>This system can also be implemented in personal lockers as well as the administrative ones such as the banks.</a:t>
            </a:r>
          </a:p>
          <a:p>
            <a:r>
              <a:rPr lang="en-US" sz="2800" dirty="0"/>
              <a:t>Security for various stores (ex : jewelry stores, etc)</a:t>
            </a:r>
          </a:p>
          <a:p>
            <a:r>
              <a:rPr lang="en-US" sz="2800" dirty="0"/>
              <a:t>Security in sensitive areas like labs where biological weapons or nuclear weapons are made.</a:t>
            </a:r>
          </a:p>
          <a:p>
            <a:r>
              <a:rPr lang="en-US" sz="2800" dirty="0"/>
              <a:t>Could be paired with CCTV to get more data.</a:t>
            </a:r>
          </a:p>
          <a:p>
            <a:r>
              <a:rPr lang="en-US" sz="2800" dirty="0"/>
              <a:t>Used anywhere like an “ALERT SYSTEM” due to the presence of buzzer.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84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REFERENCES(Website links, Books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RGB led lights sample tinkercad project for alarm system</a:t>
            </a:r>
            <a:endParaRPr lang="en-US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https://www.instructables.com/RGB-LED-Color-Mixing-With-Arduino-in-Tinkercad/</a:t>
            </a:r>
            <a:endParaRPr lang="en-US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 to use the keypad:</a:t>
            </a:r>
            <a:endParaRPr lang="en-US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https://www.instructables.com/Using-44-Keypad-With-Arduino/ </a:t>
            </a:r>
            <a:endParaRPr lang="en-US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43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>
                <a:solidFill>
                  <a:srgbClr val="002060"/>
                </a:solidFill>
                <a:latin typeface="Bahnschrift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324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548</TotalTime>
  <Words>352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Segoe UI Emoji</vt:lpstr>
      <vt:lpstr>Clarity</vt:lpstr>
      <vt:lpstr>MPCA LAB MINI PROJECT</vt:lpstr>
      <vt:lpstr>PROBLEM STATEMENT</vt:lpstr>
      <vt:lpstr>INTRODUCTION</vt:lpstr>
      <vt:lpstr>BLOCK DIAGRAM</vt:lpstr>
      <vt:lpstr>REQUIRED COMPONENTS</vt:lpstr>
      <vt:lpstr>PROJECT DESCRIPTION/DEMONSTRATION</vt:lpstr>
      <vt:lpstr>APPLICATIONS</vt:lpstr>
      <vt:lpstr>REFERENCES(Website links, Books etc.)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MPCA MINI PROJECT</dc:title>
  <dc:creator>user</dc:creator>
  <cp:lastModifiedBy>KS1</cp:lastModifiedBy>
  <cp:revision>20</cp:revision>
  <dcterms:created xsi:type="dcterms:W3CDTF">2020-04-03T15:43:14Z</dcterms:created>
  <dcterms:modified xsi:type="dcterms:W3CDTF">2021-04-22T09:24:49Z</dcterms:modified>
</cp:coreProperties>
</file>