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19B9AC-D594-4D20-AE23-E217F55D4FC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909189-4B03-4185-9CB9-B795A5C36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2EE2-F41A-4241-8633-B7139A397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3C2DE-F603-477F-B8EB-B7946DAB6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-By Us</a:t>
            </a:r>
          </a:p>
        </p:txBody>
      </p:sp>
    </p:spTree>
    <p:extLst>
      <p:ext uri="{BB962C8B-B14F-4D97-AF65-F5344CB8AC3E}">
        <p14:creationId xmlns:p14="http://schemas.microsoft.com/office/powerpoint/2010/main" val="383600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A44D-9E5B-4CCC-863F-D9B80C5D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8572-021C-4D38-8A44-941546DD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Python is a really good language for Machine learning and Data science.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New Python modules such as </a:t>
            </a:r>
            <a:r>
              <a:rPr lang="en-US" sz="2400" dirty="0" err="1"/>
              <a:t>Numpy</a:t>
            </a:r>
            <a:r>
              <a:rPr lang="en-US" sz="2400" dirty="0"/>
              <a:t> and Pandas which are very helpful in dealing with mathematical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Working with CSV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Vectoring of data and comparing them using dot product(Cosine similarity).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034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4E36-8F9E-48A1-9402-F46AA530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1A5F-51CC-4ACB-9068-0FEFC4FD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Takes in 6 </a:t>
            </a:r>
            <a:r>
              <a:rPr lang="en-US" sz="2400" dirty="0" err="1"/>
              <a:t>Pokemon</a:t>
            </a:r>
            <a:r>
              <a:rPr lang="en-US" sz="2400" dirty="0"/>
              <a:t> inputs from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Reads the Inputs and finds the </a:t>
            </a:r>
            <a:r>
              <a:rPr lang="en-US" sz="2400" dirty="0" err="1"/>
              <a:t>Pokemon’s</a:t>
            </a:r>
            <a:r>
              <a:rPr lang="en-US" sz="2400" dirty="0"/>
              <a:t> data from the CSV.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Creates a vector for each </a:t>
            </a:r>
            <a:r>
              <a:rPr lang="en-US" sz="2400" dirty="0" err="1"/>
              <a:t>pokemon</a:t>
            </a:r>
            <a:r>
              <a:rPr lang="en-US" sz="2400" dirty="0"/>
              <a:t> using the values from different column through “</a:t>
            </a:r>
            <a:r>
              <a:rPr lang="en-US" sz="2400" dirty="0" err="1"/>
              <a:t>np.array</a:t>
            </a:r>
            <a:r>
              <a:rPr lang="en-US" sz="2400" dirty="0"/>
              <a:t>[].reshape()”.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Compares each of the </a:t>
            </a:r>
            <a:r>
              <a:rPr lang="en-US" sz="2400" dirty="0" err="1"/>
              <a:t>inputed</a:t>
            </a:r>
            <a:r>
              <a:rPr lang="en-US" sz="2400" dirty="0"/>
              <a:t> </a:t>
            </a:r>
            <a:r>
              <a:rPr lang="en-US" sz="2400" dirty="0" err="1"/>
              <a:t>Pokemons</a:t>
            </a:r>
            <a:r>
              <a:rPr lang="en-US" sz="2400" dirty="0"/>
              <a:t> with each </a:t>
            </a:r>
            <a:r>
              <a:rPr lang="en-US" sz="2400" dirty="0" err="1"/>
              <a:t>pokemon</a:t>
            </a:r>
            <a:r>
              <a:rPr lang="en-US" sz="2400" dirty="0"/>
              <a:t> in the list using vector dot product through “</a:t>
            </a:r>
            <a:r>
              <a:rPr lang="en-US" sz="2400" dirty="0" err="1"/>
              <a:t>cosine_similarity</a:t>
            </a:r>
            <a:r>
              <a:rPr lang="en-US" sz="2400" dirty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Recommends the top few </a:t>
            </a:r>
            <a:r>
              <a:rPr lang="en-US" sz="2400" dirty="0" err="1"/>
              <a:t>Pokemons</a:t>
            </a:r>
            <a:r>
              <a:rPr lang="en-US" sz="2400" dirty="0"/>
              <a:t> with most similarity of skill set of user’s current </a:t>
            </a:r>
            <a:r>
              <a:rPr lang="en-US" sz="2400" dirty="0" err="1"/>
              <a:t>pokemons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02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010-0451-4326-8A7F-3015FBA0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BBB9-ED73-40AE-B09A-2B450FD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Can be used as an in-game recommendation system.</a:t>
            </a:r>
          </a:p>
          <a:p>
            <a:pPr marL="384048" lvl="2" indent="0">
              <a:buNone/>
            </a:pPr>
            <a:r>
              <a:rPr lang="en-US" sz="2000" dirty="0"/>
              <a:t>Example: In a Car Racing game, the recommendation engine can suggest the player future cars based on his driving style, speed, etc</a:t>
            </a:r>
            <a:r>
              <a:rPr lang="en-US" sz="16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number array vector comparison is much simpler to deal with and therefore many data can be converted to numbers and then compared.</a:t>
            </a:r>
          </a:p>
          <a:p>
            <a:pPr marL="384048" lvl="2" indent="0">
              <a:buNone/>
            </a:pPr>
            <a:r>
              <a:rPr lang="en-US" sz="2000" dirty="0"/>
              <a:t>Example: A movie can be rated in terms of its genres, i.e. </a:t>
            </a:r>
            <a:r>
              <a:rPr lang="en-US" sz="2000" dirty="0" err="1"/>
              <a:t>MovieA</a:t>
            </a:r>
            <a:r>
              <a:rPr lang="en-US" sz="2000" dirty="0"/>
              <a:t> has Horror – 5; Comedy – 7; Romance – 2, then the vector [5,7,2] can be easily dealt with and compared to other movies.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857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248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Pokemon Recommendation</vt:lpstr>
      <vt:lpstr>What we’ve learnt?</vt:lpstr>
      <vt:lpstr>Our Project</vt:lpstr>
      <vt:lpstr>Future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Recommendation</dc:title>
  <dc:creator>Anurag Khanra</dc:creator>
  <cp:lastModifiedBy>Anurag Khanra</cp:lastModifiedBy>
  <cp:revision>6</cp:revision>
  <dcterms:created xsi:type="dcterms:W3CDTF">2019-10-03T15:12:39Z</dcterms:created>
  <dcterms:modified xsi:type="dcterms:W3CDTF">2019-10-03T16:08:55Z</dcterms:modified>
</cp:coreProperties>
</file>