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6" r:id="rId7"/>
    <p:sldId id="267" r:id="rId8"/>
    <p:sldId id="265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2DD5-4749-5AD8-42CB-6A0AF0831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D860-7BBA-92EE-2E33-1B7563649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919C-E723-8EFE-8576-B329C87D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5931-1A65-96D2-7C3B-12754D8E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5E78-2CD8-E67C-B9DE-6A7A2959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A976-EF3F-B638-2B8A-467C3BB1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55E31-6E8C-9B70-4FBF-43B9312A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7E15-57C3-61D0-00D9-7DA84C7D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13EF-7DF3-5B31-0A37-A9F2D20E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1CA7-A159-9221-C913-35402E0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99A30-4E05-16D2-10CF-509F80557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DC5A-9795-AFA0-DB57-ACF07454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F988-FAE2-E61C-D3F7-0F27EF26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40F0-FC9B-0166-EA5A-CA1A848A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9DEC-F58E-FBB4-5B0F-1C3299E8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5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7A53-2F16-028B-4BAA-F314CEBD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71C0-D827-A959-9956-7C5FBBC3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815A-E0FE-8A65-45CB-1D48558B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50C7-340D-85C5-EAC6-89723852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0DF2-0B1A-14B8-B3FA-80465969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0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F798-4365-0A08-3EFD-D5C9F547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B257-A7E2-EC29-C75A-A16AD150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E59E-190A-670D-4734-8CFF72DD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6995-854C-13EA-60A8-91A6FAB4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A667-B790-E3D1-2BEE-EF9F90BA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A431-E33E-4E01-8BF0-A6188A83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DD77-02EB-91F9-9E51-DF311FA6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3490-7C2A-D1B2-C88E-AE56FACA0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05084-5BDF-C3DB-DCDB-614506A7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7B47F-6CDB-1CBB-0AF2-3FC8CCE6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5D4D8-33E9-677C-4840-DFFB382A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B4D7-9F0D-304A-C23D-D321CFE8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8E123-4756-041B-F309-7FC31749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BAC2-4621-4CE8-C13E-B402AD94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A41DA-D4FF-9873-1B70-5DB78E67D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5A7C6-E9B1-B8FD-7FB4-D22C28A5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5A708-C6B9-14D8-E0D0-CE56B624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76EB4-A48F-490A-853E-D9D1523F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B7147-FC02-9E95-2A24-791E9AAF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1A96-C0ED-3205-3642-22ECEC9E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0A586-3569-9D67-C9D9-90C668B8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746CE-71E1-307C-A875-6C6EE194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FC863-5696-7543-F069-41549DA2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78241-24AC-D7DC-5A03-4ADDF6A8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20ED8-19EC-54CD-4A35-4390401C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41669-8423-0DF9-A988-1259B1B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9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139-2AF6-393A-6BA5-449A2627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4515-2EE4-C650-20A3-31E537D0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8681D-4C2B-F35E-29F2-546CB90AD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432F1-8FDF-EB60-489B-F8D96017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E18B-4FA6-D1F9-EAA6-6128821C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C30B-DDA2-BFDF-95D6-A52EB6C1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8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78F6-5CF5-30BB-D1E6-CADBF3D9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C52E6-E11E-0EDE-A6C6-DD8831D7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D032A-7299-DCCF-1EFF-209EC25BC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5B94-6A5F-4CBD-3E5C-A81450BD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2E745-19A8-5552-E8A5-FC7CA286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8659-71D6-4F88-3284-4D5632C4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B1E97-0D95-3A66-B25C-7AC2C2E5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E037-A348-677F-9613-39470F79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AF30-52D0-1AB6-30EC-4E16775F4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4870-C43D-4695-B5D5-95766AB8D52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6749-4D59-97F0-779A-0AB084F3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78D0-2368-082C-3F08-1F971AC2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8DEF-9E51-4411-8F2A-73E03749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96EE5F23-EB13-F3C4-1741-79E2A92F47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CA901F67-4E32-E1A3-B90D-CCB533C90E8D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39E15446-C84A-D7A5-C654-BE5CA05FDED1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5;p1">
            <a:extLst>
              <a:ext uri="{FF2B5EF4-FFF2-40B4-BE49-F238E27FC236}">
                <a16:creationId xmlns:a16="http://schemas.microsoft.com/office/drawing/2014/main" id="{5EA2CDED-78F4-15EB-6FC8-3D5005DBC3A6}"/>
              </a:ext>
            </a:extLst>
          </p:cNvPr>
          <p:cNvSpPr/>
          <p:nvPr/>
        </p:nvSpPr>
        <p:spPr>
          <a:xfrm>
            <a:off x="560219" y="4390797"/>
            <a:ext cx="480363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Course: </a:t>
            </a:r>
            <a:r>
              <a:rPr lang="en-IN" sz="2000" i="0" u="none" strike="noStrike" cap="none" dirty="0">
                <a:latin typeface="Calibri"/>
                <a:ea typeface="Calibri"/>
                <a:cs typeface="Calibri"/>
                <a:sym typeface="Calibri"/>
              </a:rPr>
              <a:t>Mini Project</a:t>
            </a:r>
            <a:endParaRPr sz="20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Course Code: </a:t>
            </a:r>
            <a:r>
              <a:rPr lang="en-IN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23EECW301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Semester: </a:t>
            </a:r>
            <a:r>
              <a:rPr lang="en-IN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V</a:t>
            </a:r>
            <a:endParaRPr lang="en-IN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Faculty Mentor</a:t>
            </a:r>
            <a:r>
              <a:rPr lang="en-IN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Prof. Ujwala Patil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" name="Google Shape;186;p1">
            <a:extLst>
              <a:ext uri="{FF2B5EF4-FFF2-40B4-BE49-F238E27FC236}">
                <a16:creationId xmlns:a16="http://schemas.microsoft.com/office/drawing/2014/main" id="{753F992E-720E-1389-0D4A-AE7F9393662F}"/>
              </a:ext>
            </a:extLst>
          </p:cNvPr>
          <p:cNvGraphicFramePr/>
          <p:nvPr/>
        </p:nvGraphicFramePr>
        <p:xfrm>
          <a:off x="5234310" y="4527706"/>
          <a:ext cx="6181550" cy="17574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7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5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4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Sl.No</a:t>
                      </a:r>
                      <a:r>
                        <a:rPr lang="en-IN" sz="16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Roll No.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Div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SRN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01FE22BEC087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Shashank Padavalkar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01FE22BEC104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Anirudh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Navalgund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04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01FE22BEC102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Sujaya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129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01FE22BEI035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Royston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Vedamuthu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872092212"/>
                  </a:ext>
                </a:extLst>
              </a:tr>
            </a:tbl>
          </a:graphicData>
        </a:graphic>
      </p:graphicFrame>
      <p:sp>
        <p:nvSpPr>
          <p:cNvPr id="18" name="Google Shape;187;p1">
            <a:extLst>
              <a:ext uri="{FF2B5EF4-FFF2-40B4-BE49-F238E27FC236}">
                <a16:creationId xmlns:a16="http://schemas.microsoft.com/office/drawing/2014/main" id="{C17E5ACB-9407-223E-B827-B2915C643F25}"/>
              </a:ext>
            </a:extLst>
          </p:cNvPr>
          <p:cNvSpPr/>
          <p:nvPr/>
        </p:nvSpPr>
        <p:spPr>
          <a:xfrm>
            <a:off x="560219" y="3054683"/>
            <a:ext cx="10855641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I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  <a:r>
              <a:rPr lang="en-IN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Advanced Pothole Detection and Mitigation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lang="en-IN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 No: </a:t>
            </a:r>
            <a:r>
              <a:rPr lang="en-IN" sz="280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238A6-900F-A7A8-2099-AA6E157F59B5}"/>
              </a:ext>
            </a:extLst>
          </p:cNvPr>
          <p:cNvSpPr txBox="1"/>
          <p:nvPr/>
        </p:nvSpPr>
        <p:spPr>
          <a:xfrm>
            <a:off x="1901671" y="1306341"/>
            <a:ext cx="7984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MINI PROJECT REVIEW 4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8615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0803-39A0-3EDF-B803-EE70B0992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81C6C785-C107-99E3-BF62-DF6716C2B7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3EDEB4C7-1081-10AA-5D76-B79252BD6212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6D1BF2B7-19D1-D754-A5C4-79AD1CB75521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EC591-6A8C-24DE-03A4-FF32D434391E}"/>
              </a:ext>
            </a:extLst>
          </p:cNvPr>
          <p:cNvSpPr txBox="1"/>
          <p:nvPr/>
        </p:nvSpPr>
        <p:spPr>
          <a:xfrm>
            <a:off x="4290767" y="3429000"/>
            <a:ext cx="361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44581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48CBD-9779-DCA8-DF0B-AC7DDD1B0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8E45FCBE-521D-8318-4DFD-D23927CF3B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DBB77414-9E4E-A0ED-BAF5-DA64F9A584D2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42DD5F70-4999-EC6A-B01B-23D6912AFE5F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F9043-36C4-F7FA-6FCA-EB426529CFDF}"/>
              </a:ext>
            </a:extLst>
          </p:cNvPr>
          <p:cNvSpPr txBox="1"/>
          <p:nvPr/>
        </p:nvSpPr>
        <p:spPr>
          <a:xfrm>
            <a:off x="466103" y="973949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/>
              <a:t>IMPLEMENTATION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8CDC0F-8949-3FD9-A292-3BFA30CC0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03" y="4313328"/>
            <a:ext cx="11307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8C095F0-E2ED-7C41-0D57-4A7547F0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03" y="1593390"/>
            <a:ext cx="1124826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RGB Camera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Integrated an RGB camera for real-time pothole detection.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processes camera feed to detect potholes on the road surface.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Based on the pothole's location, the system provides directional instructions: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Keep Right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if the pothole is on the left side.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Keep Left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if the pothole is on the right side.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Pothole in Center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if the pothole is in the center of the road.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continuously processes camera data to provide real-time feedback to the driver.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Algorithms identify the potholes and track their locations dynamically.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278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6E46-4EA8-421A-014A-70418C461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BE361A91-99E7-A2A1-591E-FA792A5F6F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6A1BC23B-12F8-C3AC-F683-EEB629EE4942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0D05FDF5-76AF-7001-97EE-D0AF246E681D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12E0C-923F-0380-F8DE-6088F35E9187}"/>
              </a:ext>
            </a:extLst>
          </p:cNvPr>
          <p:cNvSpPr txBox="1"/>
          <p:nvPr/>
        </p:nvSpPr>
        <p:spPr>
          <a:xfrm>
            <a:off x="466103" y="973949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/>
              <a:t>IMPLEMENTATION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3385B-5EF4-915C-3724-C31A04129250}"/>
              </a:ext>
            </a:extLst>
          </p:cNvPr>
          <p:cNvSpPr txBox="1"/>
          <p:nvPr/>
        </p:nvSpPr>
        <p:spPr>
          <a:xfrm>
            <a:off x="466103" y="1685428"/>
            <a:ext cx="112891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RGB Camera: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YOLOv8n model used to detect potholes and provide location-based feedback (left, right, center).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Bounding boxes are drawn over potholes on the camera feed for visual indication.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2D LiDAR: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calibration and testing completed to detect pothole contours and provide precise distance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Measurements validated under controlled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Integration: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fusion of RGB camera and LiDAR is done to combine visual and distance data for improved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system implemented through: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Audio Alerts: Announce pothole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Feedback: On-screen pothole indicators with bounding boxes.</a:t>
            </a:r>
          </a:p>
          <a:p>
            <a:pPr lvl="1"/>
            <a:endParaRPr lang="en-US" dirty="0"/>
          </a:p>
          <a:p>
            <a:r>
              <a:rPr lang="en-US" b="1" dirty="0"/>
              <a:t>Prototype Details: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implemented on a personal laptop using tools like VS Code and </a:t>
            </a:r>
            <a:r>
              <a:rPr lang="en-US" dirty="0" err="1"/>
              <a:t>RoboStudio</a:t>
            </a:r>
            <a:r>
              <a:rPr lang="en-US" dirty="0"/>
              <a:t> for testing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0559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0981D-5787-804C-0719-5EFC985FD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E33A6355-51EC-B1E4-21F9-23CEDE82CD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5005309A-4467-3BA4-8CEE-7ECD453D6139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E5276FF4-554F-AF18-B1F2-92487DD8F907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A3DB98-F567-22B3-69B1-B9BF54733D22}"/>
              </a:ext>
            </a:extLst>
          </p:cNvPr>
          <p:cNvSpPr txBox="1"/>
          <p:nvPr/>
        </p:nvSpPr>
        <p:spPr>
          <a:xfrm>
            <a:off x="378900" y="964522"/>
            <a:ext cx="286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/>
              <a:t>DEMONSTRATION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6FB74-938A-14EB-5CC3-BCB81F6940C9}"/>
              </a:ext>
            </a:extLst>
          </p:cNvPr>
          <p:cNvSpPr txBox="1"/>
          <p:nvPr/>
        </p:nvSpPr>
        <p:spPr>
          <a:xfrm>
            <a:off x="3175723" y="995299"/>
            <a:ext cx="225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(RGB CAMERA)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B0039-9FA3-5D46-7C25-74965E6BE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9" t="2749" r="3196" b="7766"/>
          <a:stretch/>
        </p:blipFill>
        <p:spPr>
          <a:xfrm>
            <a:off x="3930296" y="3934213"/>
            <a:ext cx="4173860" cy="269294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B85D40-4506-4641-5664-B03713479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2" t="37610" r="33603" b="7771"/>
          <a:stretch/>
        </p:blipFill>
        <p:spPr>
          <a:xfrm>
            <a:off x="466103" y="1574535"/>
            <a:ext cx="4173860" cy="269294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FD321A-D1F6-90BC-8D97-64C525447649}"/>
              </a:ext>
            </a:extLst>
          </p:cNvPr>
          <p:cNvSpPr txBox="1"/>
          <p:nvPr/>
        </p:nvSpPr>
        <p:spPr>
          <a:xfrm>
            <a:off x="4535863" y="3244169"/>
            <a:ext cx="3120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POTHOLE POSITION: MIDDLE</a:t>
            </a:r>
          </a:p>
          <a:p>
            <a:pPr algn="ctr"/>
            <a:r>
              <a:rPr lang="en-US" sz="1600" dirty="0"/>
              <a:t>INSTRUCTION: “SLOW DOWN”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FFECF-C455-4FAA-2368-8A74E6807CA4}"/>
              </a:ext>
            </a:extLst>
          </p:cNvPr>
          <p:cNvSpPr txBox="1"/>
          <p:nvPr/>
        </p:nvSpPr>
        <p:spPr>
          <a:xfrm>
            <a:off x="378900" y="4477820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POTHOLE POSITION: LEFT</a:t>
            </a:r>
          </a:p>
          <a:p>
            <a:r>
              <a:rPr lang="en-US" dirty="0"/>
              <a:t>INSTRUCTION: “KEEP RIGHT”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DCA98-0555-56C0-0E79-E7A1B465862C}"/>
              </a:ext>
            </a:extLst>
          </p:cNvPr>
          <p:cNvSpPr txBox="1"/>
          <p:nvPr/>
        </p:nvSpPr>
        <p:spPr>
          <a:xfrm>
            <a:off x="8949179" y="4477821"/>
            <a:ext cx="27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POTHOLE POSITION: RIGHT</a:t>
            </a:r>
          </a:p>
          <a:p>
            <a:pPr algn="r"/>
            <a:r>
              <a:rPr lang="en-US" dirty="0"/>
              <a:t>INSTRUCTION: “KEEP LEFT”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0490F-C2A5-4931-0DFC-8FDE90BEF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1" t="28570" r="39781" b="6599"/>
          <a:stretch/>
        </p:blipFill>
        <p:spPr>
          <a:xfrm>
            <a:off x="7552037" y="1577313"/>
            <a:ext cx="4173860" cy="26901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82418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9E29F-6A90-A4F1-1204-DC3D142B3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0A514DD7-E1A2-0728-A470-7769ABA3E8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EB8BF17F-5870-52A0-1931-F90BC7C5E123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59281A78-C8DC-6049-30D7-6B7A890D3A3B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37747-4F5B-A94A-33D6-91A1232456C9}"/>
              </a:ext>
            </a:extLst>
          </p:cNvPr>
          <p:cNvSpPr txBox="1"/>
          <p:nvPr/>
        </p:nvSpPr>
        <p:spPr>
          <a:xfrm>
            <a:off x="338024" y="964522"/>
            <a:ext cx="475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DEMONSTRATION (In General)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CD6CC-480E-8C21-DB01-C60F79430702}"/>
              </a:ext>
            </a:extLst>
          </p:cNvPr>
          <p:cNvSpPr txBox="1"/>
          <p:nvPr/>
        </p:nvSpPr>
        <p:spPr>
          <a:xfrm>
            <a:off x="338024" y="1630597"/>
            <a:ext cx="148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2D LIDAR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C00A5-8F49-669B-B492-C49868503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4" y="2240611"/>
            <a:ext cx="5327879" cy="2996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CD9AB-4F46-551E-B340-26DBDB0BEB48}"/>
              </a:ext>
            </a:extLst>
          </p:cNvPr>
          <p:cNvSpPr txBox="1"/>
          <p:nvPr/>
        </p:nvSpPr>
        <p:spPr>
          <a:xfrm>
            <a:off x="1180776" y="5396032"/>
            <a:ext cx="40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DETECTION OF A TEXTURED WALL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94F929-3E53-F2C2-C82E-8702A1CDE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07" y="2240611"/>
            <a:ext cx="5327879" cy="2996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DD7DEE-479F-E646-BA88-8B9F0335BC63}"/>
              </a:ext>
            </a:extLst>
          </p:cNvPr>
          <p:cNvSpPr txBox="1"/>
          <p:nvPr/>
        </p:nvSpPr>
        <p:spPr>
          <a:xfrm>
            <a:off x="6948272" y="5396032"/>
            <a:ext cx="40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DETECTION OF A CURVED SURFACE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43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C1D74-D715-4A7F-F905-3B50CB5EB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5C946DD1-5D50-C736-AF97-88D7D03D97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0C938D45-E840-CEB3-BAF1-C39E285EE3B6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87409233-9E95-F5D8-1D03-82BC1A07E9AF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4C3AD-347F-B930-2CD9-D93BFAA68CF5}"/>
              </a:ext>
            </a:extLst>
          </p:cNvPr>
          <p:cNvSpPr txBox="1"/>
          <p:nvPr/>
        </p:nvSpPr>
        <p:spPr>
          <a:xfrm>
            <a:off x="378900" y="964522"/>
            <a:ext cx="515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DEMONSTRATION (With Pothole)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982E0-080F-1094-96FA-6719A4A9E77A}"/>
              </a:ext>
            </a:extLst>
          </p:cNvPr>
          <p:cNvSpPr txBox="1"/>
          <p:nvPr/>
        </p:nvSpPr>
        <p:spPr>
          <a:xfrm>
            <a:off x="2087279" y="1987418"/>
            <a:ext cx="372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Visualization of Contour Formed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A77B-9B60-3E6D-163E-F9197BBB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3" y="2435569"/>
            <a:ext cx="6969346" cy="3920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93E34-C9C1-A210-2419-78509BC5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13" y="1387479"/>
            <a:ext cx="3191434" cy="5353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FF28A-68E6-9BC2-8BA1-17108C31B2AA}"/>
              </a:ext>
            </a:extLst>
          </p:cNvPr>
          <p:cNvSpPr txBox="1"/>
          <p:nvPr/>
        </p:nvSpPr>
        <p:spPr>
          <a:xfrm>
            <a:off x="7912430" y="932548"/>
            <a:ext cx="377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Calibrated Angle &amp; Distance Data</a:t>
            </a: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23F61-12B1-1C74-556F-058D04BD9986}"/>
              </a:ext>
            </a:extLst>
          </p:cNvPr>
          <p:cNvSpPr txBox="1"/>
          <p:nvPr/>
        </p:nvSpPr>
        <p:spPr>
          <a:xfrm>
            <a:off x="378900" y="1535783"/>
            <a:ext cx="148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2D LIDAR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30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BA6D9-F1ED-982B-A2E2-F4707471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5028F8F1-0664-0ED4-569B-7A3D1D38AF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58CD41EE-2442-A654-007F-05809CFF021B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A5B1695E-EA19-A949-4E5E-A1A2A018AB2C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38DDC-3642-52EB-4654-5CB973BDED3D}"/>
              </a:ext>
            </a:extLst>
          </p:cNvPr>
          <p:cNvSpPr txBox="1"/>
          <p:nvPr/>
        </p:nvSpPr>
        <p:spPr>
          <a:xfrm>
            <a:off x="3971364" y="851840"/>
            <a:ext cx="425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Distance Variations on Smooth Surface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164F1-C9BE-BA74-2066-EECBEF54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3" y="3869283"/>
            <a:ext cx="4258283" cy="27116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F45F17-DA28-D8B7-2DFA-FEF531742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47" y="3869284"/>
            <a:ext cx="4258282" cy="271161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681A7C-3AF0-D0E6-6734-664ABE786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22" y="1277837"/>
            <a:ext cx="3920156" cy="249630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4ECABD-3144-EFE7-4BB4-2A9A0BAF9520}"/>
              </a:ext>
            </a:extLst>
          </p:cNvPr>
          <p:cNvSpPr txBox="1"/>
          <p:nvPr/>
        </p:nvSpPr>
        <p:spPr>
          <a:xfrm>
            <a:off x="5070869" y="4636577"/>
            <a:ext cx="200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Distance Variations in Pothole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8333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7E87E-BD91-965C-CCAA-BBB4ABA7F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6F2BFAEA-778E-DE23-E721-8002E535BD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999BEBF4-1CC9-F690-2132-CC46078BEE66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012E9072-B382-D1D8-5A87-6F99A0FC9C41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B2B94-95EE-D2CD-CE01-24967481F7CF}"/>
              </a:ext>
            </a:extLst>
          </p:cNvPr>
          <p:cNvSpPr txBox="1"/>
          <p:nvPr/>
        </p:nvSpPr>
        <p:spPr>
          <a:xfrm>
            <a:off x="466103" y="983376"/>
            <a:ext cx="3945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/>
              <a:t>BUDGET OF THE PROJECT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4756B-D637-4641-F44A-F4982BABD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12" y="1742570"/>
            <a:ext cx="7001776" cy="46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6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2F10-B11E-63F0-7799-922E479D2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" descr="kle tech logo">
            <a:extLst>
              <a:ext uri="{FF2B5EF4-FFF2-40B4-BE49-F238E27FC236}">
                <a16:creationId xmlns:a16="http://schemas.microsoft.com/office/drawing/2014/main" id="{F218DA29-2865-56C4-C138-4AA1B35565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03" y="117129"/>
            <a:ext cx="2220688" cy="5847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52;p1">
            <a:extLst>
              <a:ext uri="{FF2B5EF4-FFF2-40B4-BE49-F238E27FC236}">
                <a16:creationId xmlns:a16="http://schemas.microsoft.com/office/drawing/2014/main" id="{3513F755-7CCA-4150-D33B-72E41715BC93}"/>
              </a:ext>
            </a:extLst>
          </p:cNvPr>
          <p:cNvCxnSpPr>
            <a:cxnSpLocks/>
          </p:cNvCxnSpPr>
          <p:nvPr/>
        </p:nvCxnSpPr>
        <p:spPr>
          <a:xfrm>
            <a:off x="466103" y="877727"/>
            <a:ext cx="11497558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54;p1">
            <a:extLst>
              <a:ext uri="{FF2B5EF4-FFF2-40B4-BE49-F238E27FC236}">
                <a16:creationId xmlns:a16="http://schemas.microsoft.com/office/drawing/2014/main" id="{651519BD-25AD-5BCB-CBC2-282641212BAE}"/>
              </a:ext>
            </a:extLst>
          </p:cNvPr>
          <p:cNvSpPr txBox="1"/>
          <p:nvPr/>
        </p:nvSpPr>
        <p:spPr>
          <a:xfrm>
            <a:off x="7145516" y="117129"/>
            <a:ext cx="4818145" cy="7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 Electronics and</a:t>
            </a:r>
          </a:p>
          <a:p>
            <a:pPr algn="r">
              <a:buClr>
                <a:srgbClr val="000000"/>
              </a:buClr>
              <a:buSzPts val="1800"/>
            </a:pPr>
            <a:r>
              <a:rPr lang="en-GB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1100"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8C47A-1005-4546-F438-6BAF560EBDDE}"/>
              </a:ext>
            </a:extLst>
          </p:cNvPr>
          <p:cNvSpPr txBox="1"/>
          <p:nvPr/>
        </p:nvSpPr>
        <p:spPr>
          <a:xfrm>
            <a:off x="466103" y="964522"/>
            <a:ext cx="169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/>
              <a:t>ANALYSIS: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359785-3932-7F25-414B-7764A18A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03" y="1436037"/>
            <a:ext cx="1149755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RGB Camera: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Strengths: Capable of detecting potholes with precise bounding boxes.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Limitations: Performance depends on camera resolution and lighting conditions.</a:t>
            </a:r>
          </a:p>
          <a:p>
            <a:endParaRPr lang="en-US" dirty="0"/>
          </a:p>
          <a:p>
            <a:r>
              <a:rPr lang="en-US" b="1" dirty="0"/>
              <a:t>2D LiDAR: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Strengths: Provides accurate distance measurements and enhances detection in low-visibility scenarios.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Limitations: Works better as a complementary system to the camera rather than standalone detection.</a:t>
            </a:r>
          </a:p>
          <a:p>
            <a:endParaRPr lang="en-US" dirty="0"/>
          </a:p>
          <a:p>
            <a:r>
              <a:rPr lang="en-US" b="1" dirty="0"/>
              <a:t>Sensor Fusion (Future Work):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work involves integrating LiDAR and RGB data for sensor fusion. This approach is expected to reduce false positives and improve overall accuracy by leveraging the strengths of both modalities..</a:t>
            </a:r>
          </a:p>
          <a:p>
            <a:endParaRPr lang="en-US" dirty="0"/>
          </a:p>
          <a:p>
            <a:r>
              <a:rPr lang="en-US" b="1" dirty="0"/>
              <a:t>User Feedback System: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Strengths: Audio alerts and on-screen visuals ensure intuitive navigation assistance.</a:t>
            </a:r>
          </a:p>
          <a:p>
            <a:endParaRPr lang="en-US" dirty="0"/>
          </a:p>
          <a:p>
            <a:r>
              <a:rPr lang="en-US" b="1" dirty="0"/>
              <a:t>Overall Evaluation: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demonstrates reliable performance in controlled environments and is well-suited for its intended use case. Further testing in diverse conditions will refine its robustness.</a:t>
            </a:r>
          </a:p>
        </p:txBody>
      </p:sp>
    </p:spTree>
    <p:extLst>
      <p:ext uri="{BB962C8B-B14F-4D97-AF65-F5344CB8AC3E}">
        <p14:creationId xmlns:p14="http://schemas.microsoft.com/office/powerpoint/2010/main" val="48667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597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Padavalkar</dc:creator>
  <cp:lastModifiedBy>Anirudh Navalgund</cp:lastModifiedBy>
  <cp:revision>4</cp:revision>
  <dcterms:created xsi:type="dcterms:W3CDTF">2024-12-10T17:16:36Z</dcterms:created>
  <dcterms:modified xsi:type="dcterms:W3CDTF">2025-01-07T09:56:14Z</dcterms:modified>
</cp:coreProperties>
</file>