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B-D641-8C4B-6005C0D8B89F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2B-D641-8C4B-6005C0D8B89F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2B-D641-8C4B-6005C0D8B89F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2B-D641-8C4B-6005C0D8B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09/09/24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Sujeesh krishna.V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sujeeshmadesh@gmail.com</cp:lastModifiedBy>
  <cp:revision>16</cp:revision>
  <dcterms:created xsi:type="dcterms:W3CDTF">2024-03-29T15:07:00Z</dcterms:created>
  <dcterms:modified xsi:type="dcterms:W3CDTF">2024-09-09T18:03:14Z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