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7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0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0FE3E3-59CB-449C-AA65-F05F1F7C5565}" type="datetimeFigureOut">
              <a:rPr lang="en-IN" smtClean="0"/>
              <a:t>16-07-2023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F7EFEC-3FEA-4688-9FD1-2A365A1DE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4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siandevelopmentbank/4948705960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D7E64A-F1F5-6BAF-281B-F16A7139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-166257" y="-262729"/>
            <a:ext cx="12358255" cy="7120730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F198E7-C591-D402-88C7-89CFE1BB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57177"/>
              </p:ext>
            </p:extLst>
          </p:nvPr>
        </p:nvGraphicFramePr>
        <p:xfrm>
          <a:off x="-166254" y="-262730"/>
          <a:ext cx="12358254" cy="7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8254">
                  <a:extLst>
                    <a:ext uri="{9D8B030D-6E8A-4147-A177-3AD203B41FA5}">
                      <a16:colId xmlns:a16="http://schemas.microsoft.com/office/drawing/2014/main" val="192249282"/>
                    </a:ext>
                  </a:extLst>
                </a:gridCol>
              </a:tblGrid>
              <a:tr h="7060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97985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3BDBF9F-BC1B-0BB5-D232-72CC7F3B8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7194"/>
              </p:ext>
            </p:extLst>
          </p:nvPr>
        </p:nvGraphicFramePr>
        <p:xfrm>
          <a:off x="-166259" y="4391120"/>
          <a:ext cx="3172695" cy="246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95">
                  <a:extLst>
                    <a:ext uri="{9D8B030D-6E8A-4147-A177-3AD203B41FA5}">
                      <a16:colId xmlns:a16="http://schemas.microsoft.com/office/drawing/2014/main" val="3866430279"/>
                    </a:ext>
                  </a:extLst>
                </a:gridCol>
              </a:tblGrid>
              <a:tr h="24668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601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F6A0EF-3F70-AE90-3948-7CCDC21B9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55326"/>
              </p:ext>
            </p:extLst>
          </p:nvPr>
        </p:nvGraphicFramePr>
        <p:xfrm>
          <a:off x="3006436" y="4376493"/>
          <a:ext cx="3172695" cy="246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95">
                  <a:extLst>
                    <a:ext uri="{9D8B030D-6E8A-4147-A177-3AD203B41FA5}">
                      <a16:colId xmlns:a16="http://schemas.microsoft.com/office/drawing/2014/main" val="3866430279"/>
                    </a:ext>
                  </a:extLst>
                </a:gridCol>
              </a:tblGrid>
              <a:tr h="24668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60150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2CC14D56-463A-837D-592B-4BA72FFF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66517"/>
              </p:ext>
            </p:extLst>
          </p:nvPr>
        </p:nvGraphicFramePr>
        <p:xfrm>
          <a:off x="6179129" y="4376493"/>
          <a:ext cx="3172695" cy="246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95">
                  <a:extLst>
                    <a:ext uri="{9D8B030D-6E8A-4147-A177-3AD203B41FA5}">
                      <a16:colId xmlns:a16="http://schemas.microsoft.com/office/drawing/2014/main" val="3866430279"/>
                    </a:ext>
                  </a:extLst>
                </a:gridCol>
              </a:tblGrid>
              <a:tr h="24668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46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C88CEE-144A-A45C-73BA-F6696BAE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6341"/>
              </p:ext>
            </p:extLst>
          </p:nvPr>
        </p:nvGraphicFramePr>
        <p:xfrm>
          <a:off x="0" y="-1"/>
          <a:ext cx="12192000" cy="789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639952906"/>
                    </a:ext>
                  </a:extLst>
                </a:gridCol>
              </a:tblGrid>
              <a:tr h="7897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81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E1A1A9-0666-0BAB-A99E-940F2DF04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6466"/>
              </p:ext>
            </p:extLst>
          </p:nvPr>
        </p:nvGraphicFramePr>
        <p:xfrm>
          <a:off x="0" y="4551438"/>
          <a:ext cx="8127999" cy="230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396301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11511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423245"/>
                    </a:ext>
                  </a:extLst>
                </a:gridCol>
              </a:tblGrid>
              <a:tr h="23065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4246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4C314D-7671-0F74-E673-491DB1BCD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87208"/>
              </p:ext>
            </p:extLst>
          </p:nvPr>
        </p:nvGraphicFramePr>
        <p:xfrm>
          <a:off x="8127999" y="4551437"/>
          <a:ext cx="4064000" cy="230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8078272"/>
                    </a:ext>
                  </a:extLst>
                </a:gridCol>
              </a:tblGrid>
              <a:tr h="23065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338374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9555C7B9-FD5B-274B-3224-D45AF9759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12365"/>
              </p:ext>
            </p:extLst>
          </p:nvPr>
        </p:nvGraphicFramePr>
        <p:xfrm>
          <a:off x="0" y="789709"/>
          <a:ext cx="2258291" cy="376436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3096623474"/>
                    </a:ext>
                  </a:extLst>
                </a:gridCol>
              </a:tblGrid>
              <a:tr h="7528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347121"/>
                  </a:ext>
                </a:extLst>
              </a:tr>
              <a:tr h="7528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40223"/>
                  </a:ext>
                </a:extLst>
              </a:tr>
              <a:tr h="7528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94208"/>
                  </a:ext>
                </a:extLst>
              </a:tr>
              <a:tr h="7528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853430"/>
                  </a:ext>
                </a:extLst>
              </a:tr>
              <a:tr h="7528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37234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D00011-22C8-C54F-AEBF-B1BD12F2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53218"/>
              </p:ext>
            </p:extLst>
          </p:nvPr>
        </p:nvGraphicFramePr>
        <p:xfrm>
          <a:off x="2258291" y="787071"/>
          <a:ext cx="9933708" cy="376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673">
                  <a:extLst>
                    <a:ext uri="{9D8B030D-6E8A-4147-A177-3AD203B41FA5}">
                      <a16:colId xmlns:a16="http://schemas.microsoft.com/office/drawing/2014/main" val="2773803103"/>
                    </a:ext>
                  </a:extLst>
                </a:gridCol>
                <a:gridCol w="5140035">
                  <a:extLst>
                    <a:ext uri="{9D8B030D-6E8A-4147-A177-3AD203B41FA5}">
                      <a16:colId xmlns:a16="http://schemas.microsoft.com/office/drawing/2014/main" val="3953405000"/>
                    </a:ext>
                  </a:extLst>
                </a:gridCol>
              </a:tblGrid>
              <a:tr h="37643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b="0" dirty="0"/>
                    </a:p>
                  </a:txBody>
                  <a:tcPr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72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3403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sujeet mandal</dc:creator>
  <cp:lastModifiedBy>sujeet mandal</cp:lastModifiedBy>
  <cp:revision>3</cp:revision>
  <dcterms:created xsi:type="dcterms:W3CDTF">2023-07-15T00:23:12Z</dcterms:created>
  <dcterms:modified xsi:type="dcterms:W3CDTF">2023-07-16T01:27:57Z</dcterms:modified>
</cp:coreProperties>
</file>