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2CEF-E0FD-4B20-8C7F-47779247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63ABB-AB76-4C0A-B382-E3E6B3CD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4ADE-4E27-4009-AB98-D519866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6F7B-C820-49AA-BC19-C5CAE02E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2B97-6806-496E-9AF2-20BABC9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A658-BA71-47D0-8C36-396BE201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75028-9157-427D-A025-05C79402B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08CC-7BBB-473C-A10B-70520DB9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1D8B-45C3-49D7-A4D9-394A9412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51C4-20C0-4651-89FE-EC32A156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5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D33D6-C4C3-4BEA-BD5B-5FEA26C35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3D924-FD64-4655-9A52-843ED7C8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AC61-F2B3-4E05-8184-CF7B2E2F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8729-8DE7-4460-B35A-48F260F2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9FF9-17C9-443B-B6D7-8425561C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0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3EAD-18F2-46B1-B89B-FB40F6BB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49DC-80F2-4479-997A-9CC0D9B1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F14F-BEBC-4DB5-A273-4DEEEFE5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956B-601E-4018-BB6B-0C497035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8A35-1C7B-4FE3-8D7D-46C1848C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5060-E6B2-4500-ACDD-0F79E7A4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A05E9-A647-4661-AE13-B414CE01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EF21-E728-4DAB-969E-ED96934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D8CF-EC93-4D31-B76F-B3334F06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E3D5-F172-4A2F-9123-009BD3D9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58F3-4B2E-4FFF-8DF9-08334FB9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BEED-AB3D-4BC3-95F7-E11D1C45C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37AA1-D43C-4A9A-B132-CC813072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3071-587A-456A-BB2C-37FAE36F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B6A98-9031-48BB-A627-BC7DFCF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31F91-AC22-4FDB-B005-22B7336A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2288-4E91-4E66-92DB-385963AD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C6CD-6EE0-4510-8D21-A6F8440E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4768-FBFF-4AA6-ADD0-BE999274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40F5D-5C14-4C07-B6C8-D62D0DC0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ED7C8-418E-4B29-B652-02709B2B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62B16-CF8C-4685-9657-D2C225C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F83AB-029B-4585-8E4B-65AE6603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7A29-5D8B-4826-B813-49F83295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00A4-B00C-43E8-B9D7-F6BBA3E6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BA9A9-0C38-4E15-8BA5-AAA2566C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DC602-C136-453D-9389-4DD4AF11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0FEE-BB44-44DC-8DE5-3332BAE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A5B90-DD39-4C9C-979E-6120C548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7EB76-AFA1-479E-8EA1-DEF4B94A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9841-6ACF-491A-AA44-8C3FEBB5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0914-4551-453B-B179-0CC91A1E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3286-780B-4E81-B7DF-4A987B5D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858CE-10BE-4E1B-90B1-CBB67AC1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251-A204-4C0B-A0CB-E6B01DC8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6F0E9-6225-46CB-AE69-90369020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5AA6-C04F-49F8-9303-CE582626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89E8-55E7-44D0-A413-E2F02EF8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097B4-F7F5-4F1C-AA54-52E680529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FB7E-96B7-4E2D-8AFD-E9714853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E03E9-5980-4599-A2C5-280EC3D2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FC5C4-6A07-4077-880C-CC489FE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AEB36-DD77-402E-BA8C-6695AC46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D84CA-FAA0-448B-987C-3EB6FBF9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0163-1106-47AD-9DDD-AFB33B58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1C78-09C4-4B83-B625-498615E18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8200-73EB-4102-9DCA-AAA8F6D48170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E7B8-8C77-436E-B613-F2BA6B9B9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B37C-EEFF-4F28-9CF5-3E66DE80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53DE-4B80-457F-A44E-BB71D573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210F-ACC7-446F-8346-B2BA61EE4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ookman Old Style" panose="02050604050505020204" pitchFamily="18" charset="0"/>
              </a:rPr>
              <a:t>How data is stored in Oracle Database ?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5912-996F-4243-B734-990E742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F15-F911-4CE7-92B4-C211BF0C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E8E98-51B7-46A3-9DC3-12FC7BE1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5912-996F-4243-B734-990E742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F15-F911-4CE7-92B4-C211BF0C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4F53-C7B6-40F9-95FD-7EE3CB31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5912-996F-4243-B734-990E742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F15-F911-4CE7-92B4-C211BF0C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4F53-C7B6-40F9-95FD-7EE3CB31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A81BEC-7DC9-47D2-9D40-288252A5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01703-FD52-4440-A7DE-6F707A4A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0" t="32233" r="24053" b="11845"/>
          <a:stretch/>
        </p:blipFill>
        <p:spPr>
          <a:xfrm>
            <a:off x="319596" y="539643"/>
            <a:ext cx="11203619" cy="55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53CB0-38AA-4C6D-915F-ABE7C549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8" t="28350" r="26747" b="35858"/>
          <a:stretch/>
        </p:blipFill>
        <p:spPr>
          <a:xfrm>
            <a:off x="1074198" y="559292"/>
            <a:ext cx="9694416" cy="54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50ECD-B359-42C0-BE48-12D4D8C3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4" t="29256" r="27112" b="41877"/>
          <a:stretch/>
        </p:blipFill>
        <p:spPr>
          <a:xfrm>
            <a:off x="1207364" y="514905"/>
            <a:ext cx="9925234" cy="56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1F078-DBB5-4A67-95C5-30B2D5428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t="21877" r="26529" b="31650"/>
          <a:stretch/>
        </p:blipFill>
        <p:spPr>
          <a:xfrm>
            <a:off x="905521" y="319596"/>
            <a:ext cx="10093912" cy="53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166951-FDAA-40F0-884A-EC674173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2" t="31456" r="25292" b="14175"/>
          <a:stretch/>
        </p:blipFill>
        <p:spPr>
          <a:xfrm>
            <a:off x="1225119" y="346229"/>
            <a:ext cx="9436963" cy="53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5912-996F-4243-B734-990E742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F15-F911-4CE7-92B4-C211BF0C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C2C5-9F33-4088-B128-88EC5F3D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5912-996F-4243-B734-990E742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F15-F911-4CE7-92B4-C211BF0C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8D03A-94B6-4628-8EFE-465E7D7E8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1" t="10356" r="20413" b="8091"/>
          <a:stretch/>
        </p:blipFill>
        <p:spPr>
          <a:xfrm>
            <a:off x="754600" y="365125"/>
            <a:ext cx="105991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5912-996F-4243-B734-990E742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F15-F911-4CE7-92B4-C211BF0C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23E28-5E4B-44FA-A62F-1FD06153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7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Office Theme</vt:lpstr>
      <vt:lpstr>How data is stored in Oracle Database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is stored in Oracle Database ?</dc:title>
  <dc:creator>Neha Dogra</dc:creator>
  <cp:lastModifiedBy>Neha Dogra</cp:lastModifiedBy>
  <cp:revision>7</cp:revision>
  <dcterms:created xsi:type="dcterms:W3CDTF">2021-09-05T10:56:00Z</dcterms:created>
  <dcterms:modified xsi:type="dcterms:W3CDTF">2021-09-14T07:59:30Z</dcterms:modified>
</cp:coreProperties>
</file>